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4"/>
  </p:notesMasterIdLst>
  <p:sldIdLst>
    <p:sldId id="269" r:id="rId2"/>
    <p:sldId id="718" r:id="rId3"/>
    <p:sldId id="719" r:id="rId4"/>
    <p:sldId id="361" r:id="rId5"/>
    <p:sldId id="365" r:id="rId6"/>
    <p:sldId id="371" r:id="rId7"/>
    <p:sldId id="374" r:id="rId8"/>
    <p:sldId id="375" r:id="rId9"/>
    <p:sldId id="379" r:id="rId10"/>
    <p:sldId id="384" r:id="rId11"/>
    <p:sldId id="701" r:id="rId12"/>
    <p:sldId id="351" r:id="rId13"/>
    <p:sldId id="352" r:id="rId14"/>
    <p:sldId id="665" r:id="rId15"/>
    <p:sldId id="685" r:id="rId16"/>
    <p:sldId id="688" r:id="rId17"/>
    <p:sldId id="353" r:id="rId18"/>
    <p:sldId id="703" r:id="rId19"/>
    <p:sldId id="704" r:id="rId20"/>
    <p:sldId id="705" r:id="rId21"/>
    <p:sldId id="706" r:id="rId22"/>
    <p:sldId id="707" r:id="rId23"/>
    <p:sldId id="702" r:id="rId24"/>
    <p:sldId id="696" r:id="rId25"/>
    <p:sldId id="708" r:id="rId26"/>
    <p:sldId id="697" r:id="rId27"/>
    <p:sldId id="698" r:id="rId28"/>
    <p:sldId id="699" r:id="rId29"/>
    <p:sldId id="675" r:id="rId30"/>
    <p:sldId id="700" r:id="rId31"/>
    <p:sldId id="709" r:id="rId32"/>
    <p:sldId id="710" r:id="rId33"/>
    <p:sldId id="711" r:id="rId34"/>
    <p:sldId id="262" r:id="rId35"/>
    <p:sldId id="318" r:id="rId36"/>
    <p:sldId id="263" r:id="rId37"/>
    <p:sldId id="268" r:id="rId38"/>
    <p:sldId id="272" r:id="rId39"/>
    <p:sldId id="712" r:id="rId40"/>
    <p:sldId id="713" r:id="rId41"/>
    <p:sldId id="720" r:id="rId42"/>
    <p:sldId id="715" r:id="rId4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_ferreira" initials="T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6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376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4978060692798E-2"/>
          <c:y val="3.8447802163009206E-2"/>
          <c:w val="0.94484502193930708"/>
          <c:h val="0.857692307692308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EA-III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FDE-4606-83CC-5229B1656A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FDE-4606-83CC-5229B1656A1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4FDE-4606-83CC-5229B1656A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4FDE-4606-83CC-5229B1656A1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4FDE-4606-83CC-5229B1656A1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B-4FDE-4606-83CC-5229B1656A1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FDE-4606-83CC-5229B1656A1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FDE-4606-83CC-5229B1656A1B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4.5999999999999996</c:v>
                </c:pt>
                <c:pt idx="1">
                  <c:v>17.5</c:v>
                </c:pt>
                <c:pt idx="2">
                  <c:v>31.2</c:v>
                </c:pt>
                <c:pt idx="3">
                  <c:v>17.7</c:v>
                </c:pt>
                <c:pt idx="4">
                  <c:v>11.799999999999999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FDE-4606-83CC-5229B1656A1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EA-IV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0-4FDE-4606-83CC-5229B1656A1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FDE-4606-83CC-5229B1656A1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21.8</c:v>
                </c:pt>
                <c:pt idx="1">
                  <c:v>20.9</c:v>
                </c:pt>
                <c:pt idx="2">
                  <c:v>22.2</c:v>
                </c:pt>
                <c:pt idx="3">
                  <c:v>20</c:v>
                </c:pt>
                <c:pt idx="4">
                  <c:v>11.899999999999999</c:v>
                </c:pt>
                <c:pt idx="6">
                  <c:v>16.900000000000002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FDE-4606-83CC-5229B1656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181165440"/>
        <c:axId val="270610816"/>
      </c:barChart>
      <c:catAx>
        <c:axId val="1811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cs-CZ"/>
          </a:p>
        </c:txPr>
        <c:crossAx val="270610816"/>
        <c:crosses val="autoZero"/>
        <c:auto val="1"/>
        <c:lblAlgn val="ctr"/>
        <c:lblOffset val="0"/>
        <c:noMultiLvlLbl val="0"/>
      </c:catAx>
      <c:valAx>
        <c:axId val="270610816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81165440"/>
        <c:crosses val="autoZero"/>
        <c:crossBetween val="between"/>
        <c:majorUnit val="10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89335705527753"/>
          <c:y val="0.10216858409583313"/>
          <c:w val="0.44195422975522886"/>
          <c:h val="0.621554919998714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Podíl</c:v>
                </c:pt>
              </c:strCache>
            </c:strRef>
          </c:tx>
          <c:spPr>
            <a:solidFill>
              <a:srgbClr val="FF7C80"/>
            </a:solidFill>
          </c:spPr>
          <c:dPt>
            <c:idx val="0"/>
            <c:bubble3D val="0"/>
            <c:spPr>
              <a:solidFill>
                <a:srgbClr val="5F82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0B0-4A0C-87AB-C7096778816B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B0-4A0C-87AB-C7096778816B}"/>
              </c:ext>
            </c:extLst>
          </c:dPt>
          <c:dLbls>
            <c:dLbl>
              <c:idx val="0"/>
              <c:layout>
                <c:manualLayout>
                  <c:x val="2.0105429494981689E-2"/>
                  <c:y val="7.726907953056886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B0-4A0C-87AB-C7096778816B}"/>
                </c:ext>
              </c:extLst>
            </c:dLbl>
            <c:dLbl>
              <c:idx val="1"/>
              <c:layout>
                <c:manualLayout>
                  <c:x val="-1.0052714747490784E-2"/>
                  <c:y val="-1.5453815906113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B0-4A0C-87AB-C7096778816B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0.65307753796962431</c:v>
                </c:pt>
                <c:pt idx="1">
                  <c:v>0.34692246203037569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0-4A0C-87AB-C70967788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351105706274446"/>
          <c:y val="0.30099348566901946"/>
          <c:w val="0.29582421838823586"/>
          <c:h val="0.15812295761699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4108110268928"/>
          <c:y val="6.7481851060353329E-2"/>
          <c:w val="0.76117238017936195"/>
          <c:h val="0.6803217166036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F82C9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Sheet1!$B$2:$B$21</c:f>
              <c:numCache>
                <c:formatCode>0.000%</c:formatCode>
                <c:ptCount val="20"/>
                <c:pt idx="0">
                  <c:v>0</c:v>
                </c:pt>
                <c:pt idx="1">
                  <c:v>0</c:v>
                </c:pt>
                <c:pt idx="2" formatCode="0.00%">
                  <c:v>0</c:v>
                </c:pt>
                <c:pt idx="3" formatCode="0.00%">
                  <c:v>2.039983680130559E-4</c:v>
                </c:pt>
                <c:pt idx="4" formatCode="0.00%">
                  <c:v>3.0599755201958382E-4</c:v>
                </c:pt>
                <c:pt idx="5" formatCode="0.00%">
                  <c:v>7.1399428804569561E-4</c:v>
                </c:pt>
                <c:pt idx="6" formatCode="0.00%">
                  <c:v>4.4879640962872296E-3</c:v>
                </c:pt>
                <c:pt idx="7" formatCode="0.00%">
                  <c:v>1.142390860873113E-2</c:v>
                </c:pt>
                <c:pt idx="8" formatCode="0.00%">
                  <c:v>3.2027743778049775E-2</c:v>
                </c:pt>
                <c:pt idx="9" formatCode="0.00%">
                  <c:v>5.2631578947368418E-2</c:v>
                </c:pt>
                <c:pt idx="10" formatCode="0.00%">
                  <c:v>8.3945328437372499E-2</c:v>
                </c:pt>
                <c:pt idx="11" formatCode="0.00%">
                  <c:v>9.8735210118319053E-2</c:v>
                </c:pt>
                <c:pt idx="12" formatCode="0.00%">
                  <c:v>0.14789881680946551</c:v>
                </c:pt>
                <c:pt idx="13" formatCode="0.00%">
                  <c:v>0.16574867401060792</c:v>
                </c:pt>
                <c:pt idx="14" formatCode="0.00%">
                  <c:v>0.15391676866585066</c:v>
                </c:pt>
                <c:pt idx="15" formatCode="0.00%">
                  <c:v>0.10709914320685435</c:v>
                </c:pt>
                <c:pt idx="16" formatCode="0.00%">
                  <c:v>7.2521419828641367E-2</c:v>
                </c:pt>
                <c:pt idx="17" formatCode="0.00%">
                  <c:v>5.2121583027335779E-2</c:v>
                </c:pt>
                <c:pt idx="18" formatCode="0.00%">
                  <c:v>1.3973888208894329E-2</c:v>
                </c:pt>
                <c:pt idx="19" formatCode="0.00%">
                  <c:v>2.2439820481436148E-3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9-434B-A89A-9F7E23E5C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20814208"/>
        <c:axId val="120820480"/>
      </c:barChart>
      <c:catAx>
        <c:axId val="120814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Věk</a:t>
                </a:r>
              </a:p>
            </c:rich>
          </c:tx>
          <c:layout>
            <c:manualLayout>
              <c:xMode val="edge"/>
              <c:yMode val="edge"/>
              <c:x val="0.10607252788889583"/>
              <c:y val="0.76911841761312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0820480"/>
        <c:crosses val="autoZero"/>
        <c:auto val="1"/>
        <c:lblAlgn val="ctr"/>
        <c:lblOffset val="100"/>
        <c:tickLblSkip val="1"/>
        <c:noMultiLvlLbl val="0"/>
      </c:catAx>
      <c:valAx>
        <c:axId val="120820480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Podíl mužů</a:t>
                </a:r>
              </a:p>
            </c:rich>
          </c:tx>
          <c:layout>
            <c:manualLayout>
              <c:xMode val="edge"/>
              <c:yMode val="edge"/>
              <c:x val="1.2613286806526829E-2"/>
              <c:y val="0.19849386915737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081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4108110268928"/>
          <c:y val="6.7481851060353329E-2"/>
          <c:w val="0.76117238017936195"/>
          <c:h val="0.68032171660364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85–89</c:v>
                </c:pt>
                <c:pt idx="18">
                  <c:v>90–94</c:v>
                </c:pt>
                <c:pt idx="19">
                  <c:v>95+</c:v>
                </c:pt>
              </c:strCache>
            </c:strRef>
          </c:cat>
          <c:val>
            <c:numRef>
              <c:f>Sheet1!$B$2:$B$21</c:f>
              <c:numCache>
                <c:formatCode>0.000%</c:formatCode>
                <c:ptCount val="20"/>
                <c:pt idx="0">
                  <c:v>0</c:v>
                </c:pt>
                <c:pt idx="1">
                  <c:v>0</c:v>
                </c:pt>
                <c:pt idx="2" formatCode="0.00%">
                  <c:v>1.9201228878648233E-4</c:v>
                </c:pt>
                <c:pt idx="3" formatCode="0.00%">
                  <c:v>0</c:v>
                </c:pt>
                <c:pt idx="4" formatCode="0.00%">
                  <c:v>1.9201228878648233E-4</c:v>
                </c:pt>
                <c:pt idx="5" formatCode="0.00%">
                  <c:v>1.9201228878648233E-4</c:v>
                </c:pt>
                <c:pt idx="6" formatCode="0.00%">
                  <c:v>1.5360983102918587E-3</c:v>
                </c:pt>
                <c:pt idx="7" formatCode="0.00%">
                  <c:v>5.7603686635944703E-3</c:v>
                </c:pt>
                <c:pt idx="8" formatCode="0.00%">
                  <c:v>1.4400921658986175E-2</c:v>
                </c:pt>
                <c:pt idx="9" formatCode="0.00%">
                  <c:v>2.5537634408602152E-2</c:v>
                </c:pt>
                <c:pt idx="10" formatCode="0.00%">
                  <c:v>2.9185867895545316E-2</c:v>
                </c:pt>
                <c:pt idx="11" formatCode="0.00%">
                  <c:v>5.2035330261136714E-2</c:v>
                </c:pt>
                <c:pt idx="12" formatCode="0.00%">
                  <c:v>8.4101382488479259E-2</c:v>
                </c:pt>
                <c:pt idx="13" formatCode="0.00%">
                  <c:v>0.12365591397849462</c:v>
                </c:pt>
                <c:pt idx="14" formatCode="0.00%">
                  <c:v>0.14727342549923195</c:v>
                </c:pt>
                <c:pt idx="15" formatCode="0.00%">
                  <c:v>0.16052227342549924</c:v>
                </c:pt>
                <c:pt idx="16" formatCode="0.00%">
                  <c:v>0.15418586789554531</c:v>
                </c:pt>
                <c:pt idx="17" formatCode="0.00%">
                  <c:v>0.1303763440860215</c:v>
                </c:pt>
                <c:pt idx="18" formatCode="0.00%">
                  <c:v>6.1443932411674347E-2</c:v>
                </c:pt>
                <c:pt idx="19" formatCode="0.00%">
                  <c:v>9.4086021505376347E-3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9-434B-A89A-9F7E23E5C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20845056"/>
        <c:axId val="120846976"/>
      </c:barChart>
      <c:catAx>
        <c:axId val="120845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Věk</a:t>
                </a:r>
              </a:p>
            </c:rich>
          </c:tx>
          <c:layout>
            <c:manualLayout>
              <c:xMode val="edge"/>
              <c:yMode val="edge"/>
              <c:x val="0.10922584959052753"/>
              <c:y val="0.76415607088419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0846976"/>
        <c:crosses val="autoZero"/>
        <c:auto val="1"/>
        <c:lblAlgn val="ctr"/>
        <c:lblOffset val="100"/>
        <c:tickLblSkip val="1"/>
        <c:noMultiLvlLbl val="0"/>
      </c:catAx>
      <c:valAx>
        <c:axId val="120846976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Podíl žen</a:t>
                </a:r>
              </a:p>
            </c:rich>
          </c:tx>
          <c:layout>
            <c:manualLayout>
              <c:xMode val="edge"/>
              <c:yMode val="edge"/>
              <c:x val="1.5766608508158537E-2"/>
              <c:y val="0.22381434102575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084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29478954019636"/>
          <c:y val="4.9126118784744266E-2"/>
          <c:w val="0.86272990181782838"/>
          <c:h val="0.809827885225847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List1!$B$2:$B$5</c:f>
              <c:numCache>
                <c:formatCode>#,##0</c:formatCode>
                <c:ptCount val="4"/>
                <c:pt idx="0">
                  <c:v>137254</c:v>
                </c:pt>
                <c:pt idx="1">
                  <c:v>154221</c:v>
                </c:pt>
                <c:pt idx="2">
                  <c:v>178987</c:v>
                </c:pt>
                <c:pt idx="3">
                  <c:v>221000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1-44A2-87F9-FD9B20046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877824"/>
        <c:axId val="142879360"/>
        <c:axId val="0"/>
      </c:bar3DChart>
      <c:catAx>
        <c:axId val="14287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879360"/>
        <c:crosses val="autoZero"/>
        <c:auto val="1"/>
        <c:lblAlgn val="ctr"/>
        <c:lblOffset val="100"/>
        <c:noMultiLvlLbl val="0"/>
      </c:catAx>
      <c:valAx>
        <c:axId val="142879360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287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5032824180709E-2"/>
          <c:y val="0.17893288189560505"/>
          <c:w val="0.94484502193930708"/>
          <c:h val="0.717207303834436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EA-III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95-4538-A36B-79BCE16E78D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C95-4538-A36B-79BCE16E78D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95-4538-A36B-79BCE16E78D6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81</c:v>
                </c:pt>
                <c:pt idx="1">
                  <c:v>56.8</c:v>
                </c:pt>
                <c:pt idx="2">
                  <c:v>46.7</c:v>
                </c:pt>
                <c:pt idx="3">
                  <c:v>57.199999999999996</c:v>
                </c:pt>
                <c:pt idx="4">
                  <c:v>55.1</c:v>
                </c:pt>
                <c:pt idx="6">
                  <c:v>58.599999999999994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5-4538-A36B-79BCE16E78D6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EA-IV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C95-4538-A36B-79BCE16E78D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C95-4538-A36B-79BCE16E78D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85.6</c:v>
                </c:pt>
                <c:pt idx="1">
                  <c:v>64.600000000000009</c:v>
                </c:pt>
                <c:pt idx="2">
                  <c:v>58.5</c:v>
                </c:pt>
                <c:pt idx="3">
                  <c:v>58.699999999999996</c:v>
                </c:pt>
                <c:pt idx="4">
                  <c:v>54</c:v>
                </c:pt>
                <c:pt idx="6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95-4538-A36B-79BCE16E7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41631744"/>
        <c:axId val="41633280"/>
      </c:barChart>
      <c:catAx>
        <c:axId val="4163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cs-CZ"/>
          </a:p>
        </c:txPr>
        <c:crossAx val="41633280"/>
        <c:crosses val="autoZero"/>
        <c:auto val="1"/>
        <c:lblAlgn val="ctr"/>
        <c:lblOffset val="0"/>
        <c:noMultiLvlLbl val="0"/>
      </c:catAx>
      <c:valAx>
        <c:axId val="41633280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41631744"/>
        <c:crosses val="autoZero"/>
        <c:crossBetween val="between"/>
        <c:majorUnit val="10"/>
        <c:minorUnit val="0.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5032824180709E-2"/>
          <c:y val="0.14863218489281405"/>
          <c:w val="0.94484502193930708"/>
          <c:h val="0.74750800083722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EA-III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17-4959-9600-5A360F5A36F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317-4959-9600-5A360F5A36F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17-4959-9600-5A360F5A36FF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64.8</c:v>
                </c:pt>
                <c:pt idx="1">
                  <c:v>32.4</c:v>
                </c:pt>
                <c:pt idx="2">
                  <c:v>46.7</c:v>
                </c:pt>
                <c:pt idx="3">
                  <c:v>45.1</c:v>
                </c:pt>
                <c:pt idx="4">
                  <c:v>35.5</c:v>
                </c:pt>
                <c:pt idx="6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17-4959-9600-5A360F5A36F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EA-IV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17-4959-9600-5A360F5A36F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317-4959-9600-5A360F5A36F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35.5</c:v>
                </c:pt>
                <c:pt idx="1">
                  <c:v>32.5</c:v>
                </c:pt>
                <c:pt idx="2">
                  <c:v>38.700000000000003</c:v>
                </c:pt>
                <c:pt idx="3">
                  <c:v>83.1</c:v>
                </c:pt>
                <c:pt idx="4">
                  <c:v>31.1</c:v>
                </c:pt>
                <c:pt idx="6">
                  <c:v>44.800000000000004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17-4959-9600-5A360F5A3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76995584"/>
        <c:axId val="79034240"/>
      </c:barChart>
      <c:catAx>
        <c:axId val="769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cs-CZ"/>
          </a:p>
        </c:txPr>
        <c:crossAx val="79034240"/>
        <c:crosses val="autoZero"/>
        <c:auto val="1"/>
        <c:lblAlgn val="ctr"/>
        <c:lblOffset val="0"/>
        <c:noMultiLvlLbl val="0"/>
      </c:catAx>
      <c:valAx>
        <c:axId val="79034240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76995584"/>
        <c:crosses val="autoZero"/>
        <c:crossBetween val="between"/>
        <c:majorUnit val="10"/>
        <c:minorUnit val="0.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5032824180709E-2"/>
          <c:y val="3.8447832155394594E-2"/>
          <c:w val="0.94484502193930708"/>
          <c:h val="0.857692307692308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EA-III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E9-4C1F-A3D8-046E20EA207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3E9-4C1F-A3D8-046E20EA207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3E9-4C1F-A3D8-046E20EA207E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2.1999999999999997</c:v>
                </c:pt>
                <c:pt idx="1">
                  <c:v>3.1</c:v>
                </c:pt>
                <c:pt idx="2">
                  <c:v>9.1999999999999993</c:v>
                </c:pt>
                <c:pt idx="3">
                  <c:v>1.7000000000000002</c:v>
                </c:pt>
                <c:pt idx="4">
                  <c:v>11.4</c:v>
                </c:pt>
                <c:pt idx="6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9-4C1F-A3D8-046E20EA207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EA-IV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3E9-4C1F-A3D8-046E20EA207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3E9-4C1F-A3D8-046E20EA207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1.6</c:v>
                </c:pt>
                <c:pt idx="1">
                  <c:v>7.6</c:v>
                </c:pt>
                <c:pt idx="2">
                  <c:v>2.8000000000000003</c:v>
                </c:pt>
                <c:pt idx="3">
                  <c:v>0.8</c:v>
                </c:pt>
                <c:pt idx="4">
                  <c:v>4.5999999999999996</c:v>
                </c:pt>
                <c:pt idx="6">
                  <c:v>3.5999999999999996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E9-4C1F-A3D8-046E20EA2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77211520"/>
        <c:axId val="77218944"/>
      </c:barChart>
      <c:catAx>
        <c:axId val="772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cs-CZ"/>
          </a:p>
        </c:txPr>
        <c:crossAx val="77218944"/>
        <c:crosses val="autoZero"/>
        <c:auto val="1"/>
        <c:lblAlgn val="ctr"/>
        <c:lblOffset val="0"/>
        <c:noMultiLvlLbl val="0"/>
      </c:catAx>
      <c:valAx>
        <c:axId val="77218944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77211520"/>
        <c:crosses val="autoZero"/>
        <c:crossBetween val="between"/>
        <c:majorUnit val="10"/>
        <c:minorUnit val="0.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5032824180709E-2"/>
          <c:y val="0.17893288189560505"/>
          <c:w val="0.94484502193930708"/>
          <c:h val="0.717207303834436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EA-III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B1-4198-BC1B-DD499C728BF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B1-4198-BC1B-DD499C728BF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B1-4198-BC1B-DD499C728BFA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12.1</c:v>
                </c:pt>
                <c:pt idx="1">
                  <c:v>29.2</c:v>
                </c:pt>
                <c:pt idx="2">
                  <c:v>35.099999999999994</c:v>
                </c:pt>
                <c:pt idx="3">
                  <c:v>27.800000000000004</c:v>
                </c:pt>
                <c:pt idx="4">
                  <c:v>34.1</c:v>
                </c:pt>
                <c:pt idx="6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B1-4198-BC1B-DD499C728BF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EA-IV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B1-4198-BC1B-DD499C728BF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BB1-4198-BC1B-DD499C728BF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35.6</c:v>
                </c:pt>
                <c:pt idx="1">
                  <c:v>35.6</c:v>
                </c:pt>
                <c:pt idx="2">
                  <c:v>36</c:v>
                </c:pt>
                <c:pt idx="3">
                  <c:v>28.499999999999996</c:v>
                </c:pt>
                <c:pt idx="4">
                  <c:v>41</c:v>
                </c:pt>
                <c:pt idx="6">
                  <c:v>35.199999999999996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B1-4198-BC1B-DD499C728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86033536"/>
        <c:axId val="86035072"/>
      </c:barChart>
      <c:catAx>
        <c:axId val="8603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cs-CZ"/>
          </a:p>
        </c:txPr>
        <c:crossAx val="86035072"/>
        <c:crosses val="autoZero"/>
        <c:auto val="1"/>
        <c:lblAlgn val="ctr"/>
        <c:lblOffset val="0"/>
        <c:noMultiLvlLbl val="0"/>
      </c:catAx>
      <c:valAx>
        <c:axId val="86035072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86033536"/>
        <c:crosses val="autoZero"/>
        <c:crossBetween val="between"/>
        <c:majorUnit val="10"/>
        <c:minorUnit val="0.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5032824180709E-2"/>
          <c:y val="0.17893288189560505"/>
          <c:w val="0.94484502193930708"/>
          <c:h val="0.717207303834436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EA-III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68-426F-AED7-F84D76AE5C2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68-426F-AED7-F84D76AE5C2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68-426F-AED7-F84D76AE5C2C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16.7</c:v>
                </c:pt>
                <c:pt idx="1">
                  <c:v>21.7</c:v>
                </c:pt>
                <c:pt idx="2">
                  <c:v>20.7</c:v>
                </c:pt>
                <c:pt idx="3">
                  <c:v>14.7</c:v>
                </c:pt>
                <c:pt idx="4">
                  <c:v>63.3</c:v>
                </c:pt>
                <c:pt idx="6">
                  <c:v>28.499999999999996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68-426F-AED7-F84D76AE5C2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EA-IV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68-426F-AED7-F84D76AE5C2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68-426F-AED7-F84D76AE5C2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26.8</c:v>
                </c:pt>
                <c:pt idx="1">
                  <c:v>37.9</c:v>
                </c:pt>
                <c:pt idx="2">
                  <c:v>29.099999999999998</c:v>
                </c:pt>
                <c:pt idx="3">
                  <c:v>35</c:v>
                </c:pt>
                <c:pt idx="4">
                  <c:v>48.3</c:v>
                </c:pt>
                <c:pt idx="6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68-426F-AED7-F84D76AE5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87225856"/>
        <c:axId val="87302528"/>
      </c:barChart>
      <c:catAx>
        <c:axId val="872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cs-CZ"/>
          </a:p>
        </c:txPr>
        <c:crossAx val="87302528"/>
        <c:crosses val="autoZero"/>
        <c:auto val="1"/>
        <c:lblAlgn val="ctr"/>
        <c:lblOffset val="0"/>
        <c:noMultiLvlLbl val="0"/>
      </c:catAx>
      <c:valAx>
        <c:axId val="87302528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87225856"/>
        <c:crosses val="autoZero"/>
        <c:crossBetween val="between"/>
        <c:majorUnit val="10"/>
        <c:minorUnit val="0.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5032824180709E-2"/>
          <c:y val="0.17893288189560505"/>
          <c:w val="0.94484502193930708"/>
          <c:h val="0.717207303834436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EA-III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0F-4350-8AC2-2C3EA751BF1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0F-4350-8AC2-2C3EA751BF1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0F-4350-8AC2-2C3EA751BF18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18.099999999999998</c:v>
                </c:pt>
                <c:pt idx="1">
                  <c:v>12.4</c:v>
                </c:pt>
                <c:pt idx="2">
                  <c:v>11.899999999999999</c:v>
                </c:pt>
                <c:pt idx="3">
                  <c:v>12.9</c:v>
                </c:pt>
                <c:pt idx="4">
                  <c:v>6.8000000000000007</c:v>
                </c:pt>
                <c:pt idx="6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F-4350-8AC2-2C3EA751BF1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EA-IV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0F-4350-8AC2-2C3EA751BF1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80F-4350-8AC2-2C3EA751BF1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Romania</c:v>
                </c:pt>
                <c:pt idx="4">
                  <c:v>UK</c:v>
                </c:pt>
                <c:pt idx="6">
                  <c:v>All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39.5</c:v>
                </c:pt>
                <c:pt idx="1">
                  <c:v>20.200000000000003</c:v>
                </c:pt>
                <c:pt idx="2">
                  <c:v>14.499999999999998</c:v>
                </c:pt>
                <c:pt idx="3">
                  <c:v>19.600000000000001</c:v>
                </c:pt>
                <c:pt idx="4">
                  <c:v>8.2000000000000011</c:v>
                </c:pt>
                <c:pt idx="6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0F-4350-8AC2-2C3EA751B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87305216"/>
        <c:axId val="87344256"/>
      </c:barChart>
      <c:catAx>
        <c:axId val="873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cs-CZ"/>
          </a:p>
        </c:txPr>
        <c:crossAx val="87344256"/>
        <c:crosses val="autoZero"/>
        <c:auto val="1"/>
        <c:lblAlgn val="ctr"/>
        <c:lblOffset val="0"/>
        <c:noMultiLvlLbl val="0"/>
      </c:catAx>
      <c:valAx>
        <c:axId val="87344256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87305216"/>
        <c:crosses val="autoZero"/>
        <c:crossBetween val="between"/>
        <c:majorUnit val="10"/>
        <c:minorUnit val="0.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0596643446203"/>
          <c:y val="3.4630505734501077E-2"/>
          <c:w val="0.81013936468946401"/>
          <c:h val="0.8895866108357680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akutní infarkt myokardu celkem</c:v>
                </c:pt>
              </c:strCache>
            </c:strRef>
          </c:tx>
          <c:spPr>
            <a:ln w="28575">
              <a:solidFill>
                <a:srgbClr val="969696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6969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Sheet1!$B$2:$D$2</c:f>
              <c:numCache>
                <c:formatCode>###0</c:formatCode>
                <c:ptCount val="3"/>
                <c:pt idx="0">
                  <c:v>15961</c:v>
                </c:pt>
                <c:pt idx="1">
                  <c:v>15675</c:v>
                </c:pt>
                <c:pt idx="2">
                  <c:v>15012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E7-4854-8A9C-EFB5CDD051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akutní infarkt myokardu s elevacemi ST (STEMI) / akutní infarkt myokardu bez dalších podrobností</c:v>
                </c:pt>
              </c:strCache>
            </c:strRef>
          </c:tx>
          <c:spPr>
            <a:ln w="28575">
              <a:solidFill>
                <a:srgbClr val="4472C4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4472C4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Sheet1!$B$3:$D$3</c:f>
              <c:numCache>
                <c:formatCode>#,##0</c:formatCode>
                <c:ptCount val="3"/>
                <c:pt idx="0">
                  <c:v>9470</c:v>
                </c:pt>
                <c:pt idx="1">
                  <c:v>9374</c:v>
                </c:pt>
                <c:pt idx="2">
                  <c:v>8878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E7-4854-8A9C-EFB5CDD051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akutní infarkt myokardu bez elevací ST (NSTEMI)</c:v>
                </c:pt>
              </c:strCache>
            </c:strRef>
          </c:tx>
          <c:marker>
            <c:symbol val="circle"/>
            <c:size val="7"/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4432639085555924E-2"/>
                  <c:y val="-3.548050120631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C-445E-A1CE-22DBA583BB91}"/>
                </c:ext>
              </c:extLst>
            </c:dLbl>
            <c:dLbl>
              <c:idx val="1"/>
              <c:layout>
                <c:manualLayout>
                  <c:x val="-2.8172159251818551E-2"/>
                  <c:y val="-3.54805012063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4C-445E-A1CE-22DBA583BB91}"/>
                </c:ext>
              </c:extLst>
            </c:dLbl>
            <c:dLbl>
              <c:idx val="2"/>
              <c:layout>
                <c:manualLayout>
                  <c:x val="-4.3823358836162007E-2"/>
                  <c:y val="-2.956708433859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4C-445E-A1CE-22DBA583B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Sheet1!$B$4:$D$4</c:f>
              <c:numCache>
                <c:formatCode>#,##0</c:formatCode>
                <c:ptCount val="3"/>
                <c:pt idx="0">
                  <c:v>6491</c:v>
                </c:pt>
                <c:pt idx="1">
                  <c:v>6301</c:v>
                </c:pt>
                <c:pt idx="2">
                  <c:v>6134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4C-445E-A1CE-22DBA583BB9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nestabilní angina pectoris (NAP)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ymbol val="circle"/>
            <c:size val="7"/>
            <c:spPr>
              <a:solidFill>
                <a:srgbClr val="990033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3.5997759043990281E-2"/>
                  <c:y val="-3.548050120631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4C-445E-A1CE-22DBA583BB91}"/>
                </c:ext>
              </c:extLst>
            </c:dLbl>
            <c:dLbl>
              <c:idx val="1"/>
              <c:layout>
                <c:manualLayout>
                  <c:x val="-3.443263908555598E-2"/>
                  <c:y val="-3.548050120631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4C-445E-A1CE-22DBA583BB91}"/>
                </c:ext>
              </c:extLst>
            </c:dLbl>
            <c:dLbl>
              <c:idx val="2"/>
              <c:layout>
                <c:manualLayout>
                  <c:x val="-4.0693118919293295E-2"/>
                  <c:y val="-3.54805012063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4C-445E-A1CE-22DBA583B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990033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Sheet1!$B$5:$D$5</c:f>
              <c:numCache>
                <c:formatCode>#,##0</c:formatCode>
                <c:ptCount val="3"/>
                <c:pt idx="0">
                  <c:v>4379</c:v>
                </c:pt>
                <c:pt idx="1">
                  <c:v>4059</c:v>
                </c:pt>
                <c:pt idx="2">
                  <c:v>3554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B4C-445E-A1CE-22DBA583B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69216"/>
        <c:axId val="83770752"/>
      </c:lineChart>
      <c:catAx>
        <c:axId val="837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83770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770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Počet hospitalizovaných případů AKS 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83769216"/>
        <c:crosses val="autoZero"/>
        <c:crossBetween val="between"/>
      </c:valAx>
      <c:spPr>
        <a:noFill/>
        <a:ln w="32008">
          <a:noFill/>
        </a:ln>
      </c:spPr>
    </c:plotArea>
    <c:legend>
      <c:legendPos val="b"/>
      <c:layout>
        <c:manualLayout>
          <c:xMode val="edge"/>
          <c:yMode val="edge"/>
          <c:x val="0.17187038243398089"/>
          <c:y val="0.73795810646804416"/>
          <c:w val="0.82343425769071599"/>
          <c:h val="0.16639866161216973"/>
        </c:manualLayout>
      </c:layout>
      <c:overlay val="0"/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1074023507274"/>
          <c:y val="0.1557355691775468"/>
          <c:w val="0.61189273984018822"/>
          <c:h val="0.82154124498910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3D67BC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Moravskoslezský kraj</c:v>
                </c:pt>
                <c:pt idx="1">
                  <c:v>Ústecký kraj</c:v>
                </c:pt>
                <c:pt idx="2">
                  <c:v>Karlovarský kraj</c:v>
                </c:pt>
                <c:pt idx="3">
                  <c:v>Olomoucký kraj</c:v>
                </c:pt>
                <c:pt idx="4">
                  <c:v>Jihočeský kraj</c:v>
                </c:pt>
                <c:pt idx="5">
                  <c:v>Kraj Vysočina</c:v>
                </c:pt>
                <c:pt idx="6">
                  <c:v>Česká republika</c:v>
                </c:pt>
                <c:pt idx="7">
                  <c:v>Královéhradecký kraj</c:v>
                </c:pt>
                <c:pt idx="8">
                  <c:v>Liberecký kraj</c:v>
                </c:pt>
                <c:pt idx="9">
                  <c:v>Pardubický kraj</c:v>
                </c:pt>
                <c:pt idx="10">
                  <c:v>Středočeský kraj</c:v>
                </c:pt>
                <c:pt idx="11">
                  <c:v>Zlínský kraj</c:v>
                </c:pt>
                <c:pt idx="12">
                  <c:v>Plzeňský kraj</c:v>
                </c:pt>
                <c:pt idx="13">
                  <c:v>Jihomoravský kraj</c:v>
                </c:pt>
                <c:pt idx="14">
                  <c:v>Hlavní město Praha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167.9615775468169</c:v>
                </c:pt>
                <c:pt idx="1">
                  <c:v>167.12610102845878</c:v>
                </c:pt>
                <c:pt idx="2">
                  <c:v>166.49443104834077</c:v>
                </c:pt>
                <c:pt idx="3">
                  <c:v>159.05031012441296</c:v>
                </c:pt>
                <c:pt idx="4">
                  <c:v>156.60690259394823</c:v>
                </c:pt>
                <c:pt idx="5">
                  <c:v>151.57353380620603</c:v>
                </c:pt>
                <c:pt idx="6">
                  <c:v>141.76271912453902</c:v>
                </c:pt>
                <c:pt idx="7">
                  <c:v>139.05832461949575</c:v>
                </c:pt>
                <c:pt idx="8">
                  <c:v>133.12649965754522</c:v>
                </c:pt>
                <c:pt idx="9">
                  <c:v>132.81958383197085</c:v>
                </c:pt>
                <c:pt idx="10">
                  <c:v>132.26687591583686</c:v>
                </c:pt>
                <c:pt idx="11">
                  <c:v>131.38057659950704</c:v>
                </c:pt>
                <c:pt idx="12">
                  <c:v>130.51855227993104</c:v>
                </c:pt>
                <c:pt idx="13">
                  <c:v>127.82968240804341</c:v>
                </c:pt>
                <c:pt idx="14">
                  <c:v>104.85374107888194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8-4F9A-8E8B-794FAC733DC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7191D1"/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3C-46A4-89AB-24CFED8382C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639-4D52-9057-DB126C06D95C}"/>
              </c:ext>
            </c:extLst>
          </c:dPt>
          <c:dLbls>
            <c:delete val="1"/>
          </c:dLbls>
          <c:cat>
            <c:strRef>
              <c:f>List1!$A$2:$A$16</c:f>
              <c:strCache>
                <c:ptCount val="15"/>
                <c:pt idx="0">
                  <c:v>Moravskoslezský kraj</c:v>
                </c:pt>
                <c:pt idx="1">
                  <c:v>Ústecký kraj</c:v>
                </c:pt>
                <c:pt idx="2">
                  <c:v>Karlovarský kraj</c:v>
                </c:pt>
                <c:pt idx="3">
                  <c:v>Olomoucký kraj</c:v>
                </c:pt>
                <c:pt idx="4">
                  <c:v>Jihočeský kraj</c:v>
                </c:pt>
                <c:pt idx="5">
                  <c:v>Kraj Vysočina</c:v>
                </c:pt>
                <c:pt idx="6">
                  <c:v>Česká republika</c:v>
                </c:pt>
                <c:pt idx="7">
                  <c:v>Královéhradecký kraj</c:v>
                </c:pt>
                <c:pt idx="8">
                  <c:v>Liberecký kraj</c:v>
                </c:pt>
                <c:pt idx="9">
                  <c:v>Pardubický kraj</c:v>
                </c:pt>
                <c:pt idx="10">
                  <c:v>Středočeský kraj</c:v>
                </c:pt>
                <c:pt idx="11">
                  <c:v>Zlínský kraj</c:v>
                </c:pt>
                <c:pt idx="12">
                  <c:v>Plzeňský kraj</c:v>
                </c:pt>
                <c:pt idx="13">
                  <c:v>Jihomoravský kraj</c:v>
                </c:pt>
                <c:pt idx="14">
                  <c:v>Hlavní město Praha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3">
                  <c:v>159.05031012441296</c:v>
                </c:pt>
                <c:pt idx="4">
                  <c:v>156.60690259394823</c:v>
                </c:pt>
                <c:pt idx="5">
                  <c:v>151.57353380620603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39-4D52-9057-DB126C06D95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List1!$A$2:$A$16</c:f>
              <c:strCache>
                <c:ptCount val="15"/>
                <c:pt idx="0">
                  <c:v>Moravskoslezský kraj</c:v>
                </c:pt>
                <c:pt idx="1">
                  <c:v>Ústecký kraj</c:v>
                </c:pt>
                <c:pt idx="2">
                  <c:v>Karlovarský kraj</c:v>
                </c:pt>
                <c:pt idx="3">
                  <c:v>Olomoucký kraj</c:v>
                </c:pt>
                <c:pt idx="4">
                  <c:v>Jihočeský kraj</c:v>
                </c:pt>
                <c:pt idx="5">
                  <c:v>Kraj Vysočina</c:v>
                </c:pt>
                <c:pt idx="6">
                  <c:v>Česká republika</c:v>
                </c:pt>
                <c:pt idx="7">
                  <c:v>Královéhradecký kraj</c:v>
                </c:pt>
                <c:pt idx="8">
                  <c:v>Liberecký kraj</c:v>
                </c:pt>
                <c:pt idx="9">
                  <c:v>Pardubický kraj</c:v>
                </c:pt>
                <c:pt idx="10">
                  <c:v>Středočeský kraj</c:v>
                </c:pt>
                <c:pt idx="11">
                  <c:v>Zlínský kraj</c:v>
                </c:pt>
                <c:pt idx="12">
                  <c:v>Plzeňský kraj</c:v>
                </c:pt>
                <c:pt idx="13">
                  <c:v>Jihomoravský kraj</c:v>
                </c:pt>
                <c:pt idx="14">
                  <c:v>Hlavní město Praha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7">
                  <c:v>139.05832461949575</c:v>
                </c:pt>
                <c:pt idx="8">
                  <c:v>133.12649965754522</c:v>
                </c:pt>
                <c:pt idx="9">
                  <c:v>132.81958383197085</c:v>
                </c:pt>
                <c:pt idx="10">
                  <c:v>132.26687591583686</c:v>
                </c:pt>
                <c:pt idx="11">
                  <c:v>131.38057659950704</c:v>
                </c:pt>
                <c:pt idx="12">
                  <c:v>130.51855227993104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39-4D52-9057-DB126C06D95C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List1!$A$2:$A$16</c:f>
              <c:strCache>
                <c:ptCount val="15"/>
                <c:pt idx="0">
                  <c:v>Moravskoslezský kraj</c:v>
                </c:pt>
                <c:pt idx="1">
                  <c:v>Ústecký kraj</c:v>
                </c:pt>
                <c:pt idx="2">
                  <c:v>Karlovarský kraj</c:v>
                </c:pt>
                <c:pt idx="3">
                  <c:v>Olomoucký kraj</c:v>
                </c:pt>
                <c:pt idx="4">
                  <c:v>Jihočeský kraj</c:v>
                </c:pt>
                <c:pt idx="5">
                  <c:v>Kraj Vysočina</c:v>
                </c:pt>
                <c:pt idx="6">
                  <c:v>Česká republika</c:v>
                </c:pt>
                <c:pt idx="7">
                  <c:v>Královéhradecký kraj</c:v>
                </c:pt>
                <c:pt idx="8">
                  <c:v>Liberecký kraj</c:v>
                </c:pt>
                <c:pt idx="9">
                  <c:v>Pardubický kraj</c:v>
                </c:pt>
                <c:pt idx="10">
                  <c:v>Středočeský kraj</c:v>
                </c:pt>
                <c:pt idx="11">
                  <c:v>Zlínský kraj</c:v>
                </c:pt>
                <c:pt idx="12">
                  <c:v>Plzeňský kraj</c:v>
                </c:pt>
                <c:pt idx="13">
                  <c:v>Jihomoravský kraj</c:v>
                </c:pt>
                <c:pt idx="14">
                  <c:v>Hlavní město Praha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13">
                  <c:v>127.82968240804341</c:v>
                </c:pt>
                <c:pt idx="14">
                  <c:v>104.85374107888194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39-4D52-9057-DB126C06D95C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List1!$A$2:$A$16</c:f>
              <c:strCache>
                <c:ptCount val="15"/>
                <c:pt idx="0">
                  <c:v>Moravskoslezský kraj</c:v>
                </c:pt>
                <c:pt idx="1">
                  <c:v>Ústecký kraj</c:v>
                </c:pt>
                <c:pt idx="2">
                  <c:v>Karlovarský kraj</c:v>
                </c:pt>
                <c:pt idx="3">
                  <c:v>Olomoucký kraj</c:v>
                </c:pt>
                <c:pt idx="4">
                  <c:v>Jihočeský kraj</c:v>
                </c:pt>
                <c:pt idx="5">
                  <c:v>Kraj Vysočina</c:v>
                </c:pt>
                <c:pt idx="6">
                  <c:v>Česká republika</c:v>
                </c:pt>
                <c:pt idx="7">
                  <c:v>Královéhradecký kraj</c:v>
                </c:pt>
                <c:pt idx="8">
                  <c:v>Liberecký kraj</c:v>
                </c:pt>
                <c:pt idx="9">
                  <c:v>Pardubický kraj</c:v>
                </c:pt>
                <c:pt idx="10">
                  <c:v>Středočeský kraj</c:v>
                </c:pt>
                <c:pt idx="11">
                  <c:v>Zlínský kraj</c:v>
                </c:pt>
                <c:pt idx="12">
                  <c:v>Plzeňský kraj</c:v>
                </c:pt>
                <c:pt idx="13">
                  <c:v>Jihomoravský kraj</c:v>
                </c:pt>
                <c:pt idx="14">
                  <c:v>Hlavní město Praha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6">
                  <c:v>141.76271912453902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3C-46A4-89AB-24CFED8382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1763456"/>
        <c:axId val="111764992"/>
      </c:barChart>
      <c:catAx>
        <c:axId val="111763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764992"/>
        <c:crosses val="autoZero"/>
        <c:auto val="1"/>
        <c:lblAlgn val="ctr"/>
        <c:lblOffset val="100"/>
        <c:tickLblSkip val="1"/>
        <c:noMultiLvlLbl val="0"/>
      </c:catAx>
      <c:valAx>
        <c:axId val="111764992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dirty="0">
                    <a:solidFill>
                      <a:schemeClr val="tx1"/>
                    </a:solidFill>
                  </a:rPr>
                  <a:t>Počet</a:t>
                </a:r>
                <a:r>
                  <a:rPr lang="cs-CZ" sz="1000" baseline="0" dirty="0">
                    <a:solidFill>
                      <a:schemeClr val="tx1"/>
                    </a:solidFill>
                  </a:rPr>
                  <a:t> případů </a:t>
                </a:r>
                <a:r>
                  <a:rPr lang="cs-CZ" sz="1000" dirty="0">
                    <a:solidFill>
                      <a:schemeClr val="tx1"/>
                    </a:solidFill>
                  </a:rPr>
                  <a:t>na 100 000 obyvatel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7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34D70-4E5A-486E-9C6E-EA8B0C7D1B5F}" type="datetimeFigureOut">
              <a:rPr lang="cs-CZ" smtClean="0"/>
              <a:pPr/>
              <a:t>26.01.2019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94EC8-4B2D-4A29-8B75-4C7A6EC918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96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2A5CC4C-1456-4965-A105-1C3BB89C9FE8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23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Animace po řádcích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94EC8-4B2D-4A29-8B75-4C7A6EC91815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62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Upřesnit termín !!!</a:t>
            </a: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37972" indent="-28383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35342" indent="-22706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589479" indent="-22706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43615" indent="-22706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497752" indent="-2270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51889" indent="-2270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06026" indent="-2270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60162" indent="-2270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C49188A-6E5F-442D-B26B-9AE67B9A4F5A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06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jdelijke aanduiding voor dia-afbeelding 1">
            <a:extLst>
              <a:ext uri="{FF2B5EF4-FFF2-40B4-BE49-F238E27FC236}">
                <a16:creationId xmlns:a16="http://schemas.microsoft.com/office/drawing/2014/main" id="{F9391F3D-A668-412B-A36A-A00BD26D2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Tijdelijke aanduiding voor notities 2">
            <a:extLst>
              <a:ext uri="{FF2B5EF4-FFF2-40B4-BE49-F238E27FC236}">
                <a16:creationId xmlns:a16="http://schemas.microsoft.com/office/drawing/2014/main" id="{8A34A82D-18B8-4A03-86DA-AE1668D151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88068" name="Tijdelijke aanduiding voor dianummer 3">
            <a:extLst>
              <a:ext uri="{FF2B5EF4-FFF2-40B4-BE49-F238E27FC236}">
                <a16:creationId xmlns:a16="http://schemas.microsoft.com/office/drawing/2014/main" id="{BA5C01A2-00A6-42BD-8D35-C80603B2A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91A57BB-09AC-4C11-9F37-3B36204D65BF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jdelijke aanduiding voor dia-afbeelding 1">
            <a:extLst>
              <a:ext uri="{FF2B5EF4-FFF2-40B4-BE49-F238E27FC236}">
                <a16:creationId xmlns:a16="http://schemas.microsoft.com/office/drawing/2014/main" id="{44202056-010B-4EE8-A8FE-66850EE9D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Tijdelijke aanduiding voor notities 2">
            <a:extLst>
              <a:ext uri="{FF2B5EF4-FFF2-40B4-BE49-F238E27FC236}">
                <a16:creationId xmlns:a16="http://schemas.microsoft.com/office/drawing/2014/main" id="{F7584B76-7B77-4E34-A5A2-AE20F2F06F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FB8DD933-CA5D-4B98-8615-9AF90FD4A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DD39ED8-0CFA-44DB-BF95-46E172841E3B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jdelijke aanduiding voor dia-afbeelding 1">
            <a:extLst>
              <a:ext uri="{FF2B5EF4-FFF2-40B4-BE49-F238E27FC236}">
                <a16:creationId xmlns:a16="http://schemas.microsoft.com/office/drawing/2014/main" id="{02EC63A0-5F73-4C1B-915E-8FE8CBA2C1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Tijdelijke aanduiding voor notities 2">
            <a:extLst>
              <a:ext uri="{FF2B5EF4-FFF2-40B4-BE49-F238E27FC236}">
                <a16:creationId xmlns:a16="http://schemas.microsoft.com/office/drawing/2014/main" id="{E6C5646D-89B7-489D-B40F-C6F15D3A35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98308" name="Tijdelijke aanduiding voor dianummer 3">
            <a:extLst>
              <a:ext uri="{FF2B5EF4-FFF2-40B4-BE49-F238E27FC236}">
                <a16:creationId xmlns:a16="http://schemas.microsoft.com/office/drawing/2014/main" id="{D187806B-7915-4C8A-B8A4-F031279FC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F26B3C8-81AE-4B08-817F-7163F4EAD849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jdelijke aanduiding voor dia-afbeelding 1">
            <a:extLst>
              <a:ext uri="{FF2B5EF4-FFF2-40B4-BE49-F238E27FC236}">
                <a16:creationId xmlns:a16="http://schemas.microsoft.com/office/drawing/2014/main" id="{FF27ECF1-9BBF-49F1-9F7B-28E36842C1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Tijdelijke aanduiding voor notities 2">
            <a:extLst>
              <a:ext uri="{FF2B5EF4-FFF2-40B4-BE49-F238E27FC236}">
                <a16:creationId xmlns:a16="http://schemas.microsoft.com/office/drawing/2014/main" id="{C0F8F00C-0BC4-45A6-B9D1-6F0868AE2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99332" name="Tijdelijke aanduiding voor dianummer 3">
            <a:extLst>
              <a:ext uri="{FF2B5EF4-FFF2-40B4-BE49-F238E27FC236}">
                <a16:creationId xmlns:a16="http://schemas.microsoft.com/office/drawing/2014/main" id="{4D667E44-C5C3-4D7D-873B-05B482782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1877E4-2EF6-4D3E-B6FE-4199812F91C7}" type="slidenum">
              <a:rPr lang="en-GB" altLang="en-US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jdelijke aanduiding voor dia-afbeelding 1">
            <a:extLst>
              <a:ext uri="{FF2B5EF4-FFF2-40B4-BE49-F238E27FC236}">
                <a16:creationId xmlns:a16="http://schemas.microsoft.com/office/drawing/2014/main" id="{C0DA3C7D-F011-4939-AE6A-2149948BC8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Tijdelijke aanduiding voor notities 2">
            <a:extLst>
              <a:ext uri="{FF2B5EF4-FFF2-40B4-BE49-F238E27FC236}">
                <a16:creationId xmlns:a16="http://schemas.microsoft.com/office/drawing/2014/main" id="{1EF677DB-0E7C-4C7A-B194-E39C0D0B66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100356" name="Tijdelijke aanduiding voor dianummer 3">
            <a:extLst>
              <a:ext uri="{FF2B5EF4-FFF2-40B4-BE49-F238E27FC236}">
                <a16:creationId xmlns:a16="http://schemas.microsoft.com/office/drawing/2014/main" id="{7B13AC18-25D0-4796-A9A5-D0781975C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54EE618-44C9-41E5-9942-78F317F57CD3}" type="slidenum">
              <a:rPr lang="en-GB" altLang="en-US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jdelijke aanduiding voor dia-afbeelding 1">
            <a:extLst>
              <a:ext uri="{FF2B5EF4-FFF2-40B4-BE49-F238E27FC236}">
                <a16:creationId xmlns:a16="http://schemas.microsoft.com/office/drawing/2014/main" id="{05503DE8-94D3-4384-9015-743937DBA7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Tijdelijke aanduiding voor notities 2">
            <a:extLst>
              <a:ext uri="{FF2B5EF4-FFF2-40B4-BE49-F238E27FC236}">
                <a16:creationId xmlns:a16="http://schemas.microsoft.com/office/drawing/2014/main" id="{B0491F2E-DC71-4637-872B-0C346580C3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102404" name="Tijdelijke aanduiding voor dianummer 3">
            <a:extLst>
              <a:ext uri="{FF2B5EF4-FFF2-40B4-BE49-F238E27FC236}">
                <a16:creationId xmlns:a16="http://schemas.microsoft.com/office/drawing/2014/main" id="{AC9E3A3D-39A6-42A8-8B56-D3227E1CC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862984-785E-4BC7-8E3D-4F4D6707FEA0}" type="slidenum">
              <a:rPr lang="en-GB" altLang="en-US"/>
              <a:pPr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jdelijke aanduiding voor dia-afbeelding 1">
            <a:extLst>
              <a:ext uri="{FF2B5EF4-FFF2-40B4-BE49-F238E27FC236}">
                <a16:creationId xmlns:a16="http://schemas.microsoft.com/office/drawing/2014/main" id="{C3D32919-68B2-44EB-AEC6-F01E99336F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Tijdelijke aanduiding voor notities 2">
            <a:extLst>
              <a:ext uri="{FF2B5EF4-FFF2-40B4-BE49-F238E27FC236}">
                <a16:creationId xmlns:a16="http://schemas.microsoft.com/office/drawing/2014/main" id="{BE2A6970-DDEB-4E9E-B789-BB66B583C7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en-US"/>
          </a:p>
        </p:txBody>
      </p:sp>
      <p:sp>
        <p:nvSpPr>
          <p:cNvPr id="103428" name="Tijdelijke aanduiding voor dianummer 3">
            <a:extLst>
              <a:ext uri="{FF2B5EF4-FFF2-40B4-BE49-F238E27FC236}">
                <a16:creationId xmlns:a16="http://schemas.microsoft.com/office/drawing/2014/main" id="{011008D6-4722-47DB-AC12-62DB66B55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632160-8651-4C86-BC60-86D35FD363EE}" type="slidenum">
              <a:rPr lang="en-GB" altLang="en-US"/>
              <a:pPr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Animace po řádcích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94EC8-4B2D-4A29-8B75-4C7A6EC9181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02F7-4F1B-47FD-A6C3-43CD29F7A6B4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4091-EB21-47FD-BA0A-B7742E566161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57200" y="5301208"/>
            <a:ext cx="8229600" cy="503239"/>
          </a:xfrm>
        </p:spPr>
        <p:txBody>
          <a:bodyPr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i="1"/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1"/>
            <a:ext cx="9144000" cy="5832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4091-EB21-47FD-BA0A-B7742E566161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57200" y="5301208"/>
            <a:ext cx="8229600" cy="503239"/>
          </a:xfrm>
        </p:spPr>
        <p:txBody>
          <a:bodyPr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i="1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2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uze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4091-EB21-47FD-BA0A-B7742E566161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32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5997-7476-487E-910C-9A3B1696AF76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31B1-9997-4308-80A5-A92F8E3D2BD4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57200" y="5301208"/>
            <a:ext cx="8229600" cy="503239"/>
          </a:xfrm>
        </p:spPr>
        <p:txBody>
          <a:bodyPr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i="1"/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44825"/>
            <a:ext cx="4040188" cy="3960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844825"/>
            <a:ext cx="4041775" cy="3960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BC1D-777C-4723-8709-E40FF39BAC15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57200" y="5301208"/>
            <a:ext cx="8229600" cy="503239"/>
          </a:xfrm>
        </p:spPr>
        <p:txBody>
          <a:bodyPr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i="1"/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FA6-0A62-4921-BB1C-1235B083943D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57200" y="5301208"/>
            <a:ext cx="8229600" cy="503239"/>
          </a:xfrm>
        </p:spPr>
        <p:txBody>
          <a:bodyPr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i="1"/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9C6D-E207-4346-8488-CFE40266699F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57200" y="5301208"/>
            <a:ext cx="8229600" cy="503239"/>
          </a:xfrm>
        </p:spPr>
        <p:txBody>
          <a:bodyPr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i="1"/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90AF-16AD-4E10-9F42-C25A25CF5FB6}" type="datetime1">
              <a:rPr lang="cs-CZ" smtClean="0"/>
              <a:pPr/>
              <a:t>26.01.2019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6A8-3C33-41E1-BDBF-EA6C133497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6512" y="1556792"/>
            <a:ext cx="9217024" cy="1469725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C00000"/>
                </a:solidFill>
              </a:rPr>
              <a:t>Národní program KV prevence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036496" cy="1752600"/>
          </a:xfrm>
        </p:spPr>
        <p:txBody>
          <a:bodyPr>
            <a:normAutofit/>
          </a:bodyPr>
          <a:lstStyle/>
          <a:p>
            <a:r>
              <a:rPr lang="cs-CZ" b="1" dirty="0"/>
              <a:t>PRAGUE PREVENTION, 29.1.2019</a:t>
            </a:r>
          </a:p>
          <a:p>
            <a:r>
              <a:rPr lang="cs-CZ" b="1" dirty="0"/>
              <a:t>M. Táborský</a:t>
            </a:r>
          </a:p>
        </p:txBody>
      </p:sp>
    </p:spTree>
    <p:extLst>
      <p:ext uri="{BB962C8B-B14F-4D97-AF65-F5344CB8AC3E}">
        <p14:creationId xmlns:p14="http://schemas.microsoft.com/office/powerpoint/2010/main" val="429283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E4E3-DAE7-4C8A-AF6A-01564202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Prevalence of undetected diabetes at interview* (%)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* Fasting glucose ≥7 mmol/L in patients not reporting a history of diabetes</a:t>
            </a:r>
            <a:endParaRPr lang="cs-CZ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340D0EBB-3890-42EF-88C2-29C76C819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803112"/>
              </p:ext>
            </p:extLst>
          </p:nvPr>
        </p:nvGraphicFramePr>
        <p:xfrm>
          <a:off x="536575" y="1133475"/>
          <a:ext cx="7775575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 14">
            <a:extLst>
              <a:ext uri="{FF2B5EF4-FFF2-40B4-BE49-F238E27FC236}">
                <a16:creationId xmlns:a16="http://schemas.microsoft.com/office/drawing/2014/main" id="{55831DC7-D613-4323-BFAB-8C5F06F44F3D}"/>
              </a:ext>
            </a:extLst>
          </p:cNvPr>
          <p:cNvGraphicFramePr>
            <a:graphicFrameLocks noGrp="1"/>
          </p:cNvGraphicFramePr>
          <p:nvPr/>
        </p:nvGraphicFramePr>
        <p:xfrm>
          <a:off x="899590" y="1259185"/>
          <a:ext cx="7412522" cy="7418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0" dirty="0"/>
                        <a:t>Bulgaria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Croatia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Poland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Romania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UK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+21.4%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+7.9%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+2.6%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+6.7%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+6.6%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P=0.09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47668-AD46-47CD-8E22-C067E1858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Proč má vzniknout Národní program KV prevence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2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/>
              <a:t>Kardiovaskulární choroby stále nejčastější příčinou úmrtnosti V ČR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7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cs-CZ" sz="2800" dirty="0"/>
              <a:t>Na prvním místě v příčinách úmrtnosti: Nemoci oběhové soustavy, to znamená ateroskleróza, vysoký krevní tlak a jejich akutní formy – infarkt myokardu.</a:t>
            </a:r>
          </a:p>
          <a:p>
            <a:pPr>
              <a:spcBef>
                <a:spcPts val="3000"/>
              </a:spcBef>
            </a:pPr>
            <a:r>
              <a:rPr lang="cs-CZ" sz="2800" dirty="0"/>
              <a:t>V roce 2015 byly příčinou 42 % úmrtí mužů a 50 % úmrtí žen, celkem zapříčinily téměř 51 tisíc případů.</a:t>
            </a:r>
          </a:p>
          <a:p>
            <a:pPr>
              <a:spcBef>
                <a:spcPts val="3000"/>
              </a:spcBef>
            </a:pPr>
            <a:r>
              <a:rPr lang="cs-CZ" sz="2800" b="1" dirty="0"/>
              <a:t>Každé páté úmrtí v ČR </a:t>
            </a:r>
            <a:r>
              <a:rPr lang="cs-CZ" sz="2800" dirty="0"/>
              <a:t>(20% všech úmrtí)</a:t>
            </a:r>
            <a:r>
              <a:rPr lang="cs-CZ" sz="2800" b="1" dirty="0"/>
              <a:t> je ovlivněno nemocemi z kouření cigaret.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Data ÚZIS analyzující rok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Data ÚZIS 2015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Data ÚZIS za rok 2015</a:t>
            </a: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8" t="18986" r="40238" b="30431"/>
          <a:stretch/>
        </p:blipFill>
        <p:spPr bwMode="auto">
          <a:xfrm>
            <a:off x="457200" y="2219284"/>
            <a:ext cx="4038600" cy="296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t="18647" r="40254" b="31492"/>
          <a:stretch/>
        </p:blipFill>
        <p:spPr bwMode="auto">
          <a:xfrm>
            <a:off x="4648200" y="2201584"/>
            <a:ext cx="4038600" cy="30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6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cs-CZ" sz="2400" dirty="0"/>
              <a:t>Počet hospitalizovaných případů akutního koronárního syndromu v letech 2015–2017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NRHZS 2015–2017</a:t>
            </a:r>
          </a:p>
        </p:txBody>
      </p:sp>
      <p:sp>
        <p:nvSpPr>
          <p:cNvPr id="10" name="Rectangle 21"/>
          <p:cNvSpPr/>
          <p:nvPr/>
        </p:nvSpPr>
        <p:spPr>
          <a:xfrm>
            <a:off x="467544" y="4894680"/>
            <a:ext cx="8260508" cy="622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100" dirty="0">
                <a:solidFill>
                  <a:srgbClr val="002060"/>
                </a:solidFill>
              </a:rPr>
              <a:t>Počty hospitalizovaných případů akutního koronárního syndromu v jednotlivých letech mírně klesají, v roce 2017 bylo 15 tisíc případů akutního infarktu myokardu a 3,5 tisíce případů nestabilní anginy pectoris.</a:t>
            </a: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730512E8-BC54-4EE6-97A7-0A36337AA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130641"/>
              </p:ext>
            </p:extLst>
          </p:nvPr>
        </p:nvGraphicFramePr>
        <p:xfrm>
          <a:off x="457200" y="836712"/>
          <a:ext cx="8229600" cy="405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55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7608"/>
          </a:xfrm>
        </p:spPr>
        <p:txBody>
          <a:bodyPr>
            <a:noAutofit/>
          </a:bodyPr>
          <a:lstStyle/>
          <a:p>
            <a:r>
              <a:rPr lang="cs-CZ" sz="2400" dirty="0"/>
              <a:t>Počet hospitalizovaných případů AIM dle kraje bydliště ve vztahu k počtu obyvatel daného regionu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NRHZS 2017; hospitalizované případy AIM v roce 2017 (N = 15 012), bydliště není uvedeno / mimo ČR u 140 osob (0,9 %)</a:t>
            </a:r>
          </a:p>
        </p:txBody>
      </p:sp>
      <p:sp>
        <p:nvSpPr>
          <p:cNvPr id="102" name="Obdélník 101"/>
          <p:cNvSpPr/>
          <p:nvPr/>
        </p:nvSpPr>
        <p:spPr>
          <a:xfrm>
            <a:off x="503340" y="2801390"/>
            <a:ext cx="4585128" cy="194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4" name="Graf 103"/>
          <p:cNvGraphicFramePr/>
          <p:nvPr>
            <p:extLst>
              <p:ext uri="{D42A27DB-BD31-4B8C-83A1-F6EECF244321}">
                <p14:modId xmlns:p14="http://schemas.microsoft.com/office/powerpoint/2010/main" val="2915083249"/>
              </p:ext>
            </p:extLst>
          </p:nvPr>
        </p:nvGraphicFramePr>
        <p:xfrm>
          <a:off x="472228" y="1052736"/>
          <a:ext cx="369221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5" name="Group 223"/>
          <p:cNvGrpSpPr>
            <a:grpSpLocks noChangeAspect="1"/>
          </p:cNvGrpSpPr>
          <p:nvPr/>
        </p:nvGrpSpPr>
        <p:grpSpPr bwMode="auto">
          <a:xfrm>
            <a:off x="4218987" y="1183863"/>
            <a:ext cx="5333775" cy="2821201"/>
            <a:chOff x="2034" y="1265"/>
            <a:chExt cx="4286" cy="2267"/>
          </a:xfrm>
        </p:grpSpPr>
        <p:sp>
          <p:nvSpPr>
            <p:cNvPr id="106" name="AutoShape 222"/>
            <p:cNvSpPr>
              <a:spLocks noChangeAspect="1" noChangeArrowheads="1" noTextEdit="1"/>
            </p:cNvSpPr>
            <p:nvPr/>
          </p:nvSpPr>
          <p:spPr bwMode="auto">
            <a:xfrm>
              <a:off x="2034" y="1265"/>
              <a:ext cx="4286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224"/>
            <p:cNvSpPr>
              <a:spLocks/>
            </p:cNvSpPr>
            <p:nvPr/>
          </p:nvSpPr>
          <p:spPr bwMode="auto">
            <a:xfrm>
              <a:off x="3633" y="2175"/>
              <a:ext cx="195" cy="150"/>
            </a:xfrm>
            <a:custGeom>
              <a:avLst/>
              <a:gdLst>
                <a:gd name="T0" fmla="*/ 125 w 195"/>
                <a:gd name="T1" fmla="*/ 1 h 150"/>
                <a:gd name="T2" fmla="*/ 127 w 195"/>
                <a:gd name="T3" fmla="*/ 5 h 150"/>
                <a:gd name="T4" fmla="*/ 140 w 195"/>
                <a:gd name="T5" fmla="*/ 15 h 150"/>
                <a:gd name="T6" fmla="*/ 149 w 195"/>
                <a:gd name="T7" fmla="*/ 18 h 150"/>
                <a:gd name="T8" fmla="*/ 153 w 195"/>
                <a:gd name="T9" fmla="*/ 26 h 150"/>
                <a:gd name="T10" fmla="*/ 159 w 195"/>
                <a:gd name="T11" fmla="*/ 31 h 150"/>
                <a:gd name="T12" fmla="*/ 175 w 195"/>
                <a:gd name="T13" fmla="*/ 38 h 150"/>
                <a:gd name="T14" fmla="*/ 182 w 195"/>
                <a:gd name="T15" fmla="*/ 45 h 150"/>
                <a:gd name="T16" fmla="*/ 191 w 195"/>
                <a:gd name="T17" fmla="*/ 53 h 150"/>
                <a:gd name="T18" fmla="*/ 195 w 195"/>
                <a:gd name="T19" fmla="*/ 60 h 150"/>
                <a:gd name="T20" fmla="*/ 193 w 195"/>
                <a:gd name="T21" fmla="*/ 67 h 150"/>
                <a:gd name="T22" fmla="*/ 179 w 195"/>
                <a:gd name="T23" fmla="*/ 76 h 150"/>
                <a:gd name="T24" fmla="*/ 174 w 195"/>
                <a:gd name="T25" fmla="*/ 80 h 150"/>
                <a:gd name="T26" fmla="*/ 174 w 195"/>
                <a:gd name="T27" fmla="*/ 85 h 150"/>
                <a:gd name="T28" fmla="*/ 178 w 195"/>
                <a:gd name="T29" fmla="*/ 91 h 150"/>
                <a:gd name="T30" fmla="*/ 180 w 195"/>
                <a:gd name="T31" fmla="*/ 105 h 150"/>
                <a:gd name="T32" fmla="*/ 176 w 195"/>
                <a:gd name="T33" fmla="*/ 112 h 150"/>
                <a:gd name="T34" fmla="*/ 168 w 195"/>
                <a:gd name="T35" fmla="*/ 117 h 150"/>
                <a:gd name="T36" fmla="*/ 159 w 195"/>
                <a:gd name="T37" fmla="*/ 116 h 150"/>
                <a:gd name="T38" fmla="*/ 148 w 195"/>
                <a:gd name="T39" fmla="*/ 110 h 150"/>
                <a:gd name="T40" fmla="*/ 136 w 195"/>
                <a:gd name="T41" fmla="*/ 109 h 150"/>
                <a:gd name="T42" fmla="*/ 126 w 195"/>
                <a:gd name="T43" fmla="*/ 111 h 150"/>
                <a:gd name="T44" fmla="*/ 120 w 195"/>
                <a:gd name="T45" fmla="*/ 116 h 150"/>
                <a:gd name="T46" fmla="*/ 110 w 195"/>
                <a:gd name="T47" fmla="*/ 120 h 150"/>
                <a:gd name="T48" fmla="*/ 94 w 195"/>
                <a:gd name="T49" fmla="*/ 132 h 150"/>
                <a:gd name="T50" fmla="*/ 81 w 195"/>
                <a:gd name="T51" fmla="*/ 137 h 150"/>
                <a:gd name="T52" fmla="*/ 71 w 195"/>
                <a:gd name="T53" fmla="*/ 140 h 150"/>
                <a:gd name="T54" fmla="*/ 65 w 195"/>
                <a:gd name="T55" fmla="*/ 148 h 150"/>
                <a:gd name="T56" fmla="*/ 62 w 195"/>
                <a:gd name="T57" fmla="*/ 150 h 150"/>
                <a:gd name="T58" fmla="*/ 47 w 195"/>
                <a:gd name="T59" fmla="*/ 148 h 150"/>
                <a:gd name="T60" fmla="*/ 43 w 195"/>
                <a:gd name="T61" fmla="*/ 145 h 150"/>
                <a:gd name="T62" fmla="*/ 41 w 195"/>
                <a:gd name="T63" fmla="*/ 140 h 150"/>
                <a:gd name="T64" fmla="*/ 42 w 195"/>
                <a:gd name="T65" fmla="*/ 134 h 150"/>
                <a:gd name="T66" fmla="*/ 41 w 195"/>
                <a:gd name="T67" fmla="*/ 128 h 150"/>
                <a:gd name="T68" fmla="*/ 40 w 195"/>
                <a:gd name="T69" fmla="*/ 123 h 150"/>
                <a:gd name="T70" fmla="*/ 33 w 195"/>
                <a:gd name="T71" fmla="*/ 119 h 150"/>
                <a:gd name="T72" fmla="*/ 29 w 195"/>
                <a:gd name="T73" fmla="*/ 114 h 150"/>
                <a:gd name="T74" fmla="*/ 30 w 195"/>
                <a:gd name="T75" fmla="*/ 108 h 150"/>
                <a:gd name="T76" fmla="*/ 29 w 195"/>
                <a:gd name="T77" fmla="*/ 102 h 150"/>
                <a:gd name="T78" fmla="*/ 18 w 195"/>
                <a:gd name="T79" fmla="*/ 91 h 150"/>
                <a:gd name="T80" fmla="*/ 12 w 195"/>
                <a:gd name="T81" fmla="*/ 81 h 150"/>
                <a:gd name="T82" fmla="*/ 9 w 195"/>
                <a:gd name="T83" fmla="*/ 75 h 150"/>
                <a:gd name="T84" fmla="*/ 13 w 195"/>
                <a:gd name="T85" fmla="*/ 69 h 150"/>
                <a:gd name="T86" fmla="*/ 18 w 195"/>
                <a:gd name="T87" fmla="*/ 64 h 150"/>
                <a:gd name="T88" fmla="*/ 9 w 195"/>
                <a:gd name="T89" fmla="*/ 53 h 150"/>
                <a:gd name="T90" fmla="*/ 1 w 195"/>
                <a:gd name="T91" fmla="*/ 48 h 150"/>
                <a:gd name="T92" fmla="*/ 1 w 195"/>
                <a:gd name="T93" fmla="*/ 45 h 150"/>
                <a:gd name="T94" fmla="*/ 12 w 195"/>
                <a:gd name="T95" fmla="*/ 40 h 150"/>
                <a:gd name="T96" fmla="*/ 27 w 195"/>
                <a:gd name="T97" fmla="*/ 34 h 150"/>
                <a:gd name="T98" fmla="*/ 33 w 195"/>
                <a:gd name="T99" fmla="*/ 34 h 150"/>
                <a:gd name="T100" fmla="*/ 42 w 195"/>
                <a:gd name="T101" fmla="*/ 38 h 150"/>
                <a:gd name="T102" fmla="*/ 50 w 195"/>
                <a:gd name="T103" fmla="*/ 36 h 150"/>
                <a:gd name="T104" fmla="*/ 53 w 195"/>
                <a:gd name="T105" fmla="*/ 26 h 150"/>
                <a:gd name="T106" fmla="*/ 58 w 195"/>
                <a:gd name="T107" fmla="*/ 21 h 150"/>
                <a:gd name="T108" fmla="*/ 69 w 195"/>
                <a:gd name="T109" fmla="*/ 20 h 150"/>
                <a:gd name="T110" fmla="*/ 85 w 195"/>
                <a:gd name="T111" fmla="*/ 13 h 150"/>
                <a:gd name="T112" fmla="*/ 102 w 195"/>
                <a:gd name="T113" fmla="*/ 5 h 150"/>
                <a:gd name="T114" fmla="*/ 123 w 195"/>
                <a:gd name="T1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150">
                  <a:moveTo>
                    <a:pt x="124" y="0"/>
                  </a:move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5" y="2"/>
                  </a:lnTo>
                  <a:lnTo>
                    <a:pt x="125" y="3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7" y="5"/>
                  </a:lnTo>
                  <a:lnTo>
                    <a:pt x="128" y="6"/>
                  </a:lnTo>
                  <a:lnTo>
                    <a:pt x="129" y="6"/>
                  </a:lnTo>
                  <a:lnTo>
                    <a:pt x="132" y="9"/>
                  </a:lnTo>
                  <a:lnTo>
                    <a:pt x="135" y="10"/>
                  </a:lnTo>
                  <a:lnTo>
                    <a:pt x="139" y="14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3" y="16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50" y="19"/>
                  </a:lnTo>
                  <a:lnTo>
                    <a:pt x="151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3" y="26"/>
                  </a:lnTo>
                  <a:lnTo>
                    <a:pt x="154" y="27"/>
                  </a:lnTo>
                  <a:lnTo>
                    <a:pt x="155" y="28"/>
                  </a:lnTo>
                  <a:lnTo>
                    <a:pt x="156" y="29"/>
                  </a:lnTo>
                  <a:lnTo>
                    <a:pt x="157" y="30"/>
                  </a:lnTo>
                  <a:lnTo>
                    <a:pt x="158" y="30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6" y="33"/>
                  </a:lnTo>
                  <a:lnTo>
                    <a:pt x="168" y="34"/>
                  </a:lnTo>
                  <a:lnTo>
                    <a:pt x="173" y="36"/>
                  </a:lnTo>
                  <a:lnTo>
                    <a:pt x="174" y="37"/>
                  </a:lnTo>
                  <a:lnTo>
                    <a:pt x="175" y="38"/>
                  </a:lnTo>
                  <a:lnTo>
                    <a:pt x="176" y="39"/>
                  </a:lnTo>
                  <a:lnTo>
                    <a:pt x="177" y="40"/>
                  </a:lnTo>
                  <a:lnTo>
                    <a:pt x="178" y="41"/>
                  </a:lnTo>
                  <a:lnTo>
                    <a:pt x="180" y="44"/>
                  </a:lnTo>
                  <a:lnTo>
                    <a:pt x="181" y="45"/>
                  </a:lnTo>
                  <a:lnTo>
                    <a:pt x="182" y="45"/>
                  </a:lnTo>
                  <a:lnTo>
                    <a:pt x="182" y="46"/>
                  </a:lnTo>
                  <a:lnTo>
                    <a:pt x="183" y="47"/>
                  </a:lnTo>
                  <a:lnTo>
                    <a:pt x="188" y="51"/>
                  </a:lnTo>
                  <a:lnTo>
                    <a:pt x="189" y="52"/>
                  </a:lnTo>
                  <a:lnTo>
                    <a:pt x="190" y="52"/>
                  </a:lnTo>
                  <a:lnTo>
                    <a:pt x="191" y="53"/>
                  </a:lnTo>
                  <a:lnTo>
                    <a:pt x="193" y="55"/>
                  </a:lnTo>
                  <a:lnTo>
                    <a:pt x="193" y="56"/>
                  </a:lnTo>
                  <a:lnTo>
                    <a:pt x="194" y="57"/>
                  </a:lnTo>
                  <a:lnTo>
                    <a:pt x="195" y="58"/>
                  </a:lnTo>
                  <a:lnTo>
                    <a:pt x="195" y="60"/>
                  </a:lnTo>
                  <a:lnTo>
                    <a:pt x="195" y="60"/>
                  </a:lnTo>
                  <a:lnTo>
                    <a:pt x="195" y="61"/>
                  </a:lnTo>
                  <a:lnTo>
                    <a:pt x="195" y="62"/>
                  </a:lnTo>
                  <a:lnTo>
                    <a:pt x="195" y="63"/>
                  </a:lnTo>
                  <a:lnTo>
                    <a:pt x="194" y="65"/>
                  </a:lnTo>
                  <a:lnTo>
                    <a:pt x="193" y="66"/>
                  </a:lnTo>
                  <a:lnTo>
                    <a:pt x="193" y="67"/>
                  </a:lnTo>
                  <a:lnTo>
                    <a:pt x="192" y="67"/>
                  </a:lnTo>
                  <a:lnTo>
                    <a:pt x="191" y="68"/>
                  </a:lnTo>
                  <a:lnTo>
                    <a:pt x="190" y="69"/>
                  </a:lnTo>
                  <a:lnTo>
                    <a:pt x="189" y="70"/>
                  </a:lnTo>
                  <a:lnTo>
                    <a:pt x="186" y="72"/>
                  </a:lnTo>
                  <a:lnTo>
                    <a:pt x="179" y="76"/>
                  </a:lnTo>
                  <a:lnTo>
                    <a:pt x="178" y="76"/>
                  </a:lnTo>
                  <a:lnTo>
                    <a:pt x="177" y="77"/>
                  </a:lnTo>
                  <a:lnTo>
                    <a:pt x="176" y="78"/>
                  </a:lnTo>
                  <a:lnTo>
                    <a:pt x="175" y="79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4" y="81"/>
                  </a:lnTo>
                  <a:lnTo>
                    <a:pt x="173" y="82"/>
                  </a:lnTo>
                  <a:lnTo>
                    <a:pt x="173" y="83"/>
                  </a:lnTo>
                  <a:lnTo>
                    <a:pt x="174" y="84"/>
                  </a:lnTo>
                  <a:lnTo>
                    <a:pt x="174" y="85"/>
                  </a:lnTo>
                  <a:lnTo>
                    <a:pt x="174" y="85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7" y="88"/>
                  </a:lnTo>
                  <a:lnTo>
                    <a:pt x="177" y="89"/>
                  </a:lnTo>
                  <a:lnTo>
                    <a:pt x="178" y="90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8" y="92"/>
                  </a:lnTo>
                  <a:lnTo>
                    <a:pt x="179" y="96"/>
                  </a:lnTo>
                  <a:lnTo>
                    <a:pt x="180" y="101"/>
                  </a:lnTo>
                  <a:lnTo>
                    <a:pt x="180" y="104"/>
                  </a:lnTo>
                  <a:lnTo>
                    <a:pt x="180" y="105"/>
                  </a:lnTo>
                  <a:lnTo>
                    <a:pt x="180" y="106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78" y="110"/>
                  </a:lnTo>
                  <a:lnTo>
                    <a:pt x="177" y="111"/>
                  </a:lnTo>
                  <a:lnTo>
                    <a:pt x="176" y="112"/>
                  </a:lnTo>
                  <a:lnTo>
                    <a:pt x="173" y="114"/>
                  </a:lnTo>
                  <a:lnTo>
                    <a:pt x="171" y="116"/>
                  </a:lnTo>
                  <a:lnTo>
                    <a:pt x="170" y="116"/>
                  </a:lnTo>
                  <a:lnTo>
                    <a:pt x="170" y="117"/>
                  </a:lnTo>
                  <a:lnTo>
                    <a:pt x="169" y="117"/>
                  </a:lnTo>
                  <a:lnTo>
                    <a:pt x="168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3" y="117"/>
                  </a:lnTo>
                  <a:lnTo>
                    <a:pt x="162" y="117"/>
                  </a:lnTo>
                  <a:lnTo>
                    <a:pt x="160" y="116"/>
                  </a:lnTo>
                  <a:lnTo>
                    <a:pt x="159" y="116"/>
                  </a:lnTo>
                  <a:lnTo>
                    <a:pt x="158" y="115"/>
                  </a:lnTo>
                  <a:lnTo>
                    <a:pt x="156" y="114"/>
                  </a:lnTo>
                  <a:lnTo>
                    <a:pt x="153" y="112"/>
                  </a:lnTo>
                  <a:lnTo>
                    <a:pt x="151" y="111"/>
                  </a:lnTo>
                  <a:lnTo>
                    <a:pt x="150" y="110"/>
                  </a:lnTo>
                  <a:lnTo>
                    <a:pt x="148" y="110"/>
                  </a:lnTo>
                  <a:lnTo>
                    <a:pt x="146" y="109"/>
                  </a:lnTo>
                  <a:lnTo>
                    <a:pt x="145" y="109"/>
                  </a:lnTo>
                  <a:lnTo>
                    <a:pt x="144" y="109"/>
                  </a:lnTo>
                  <a:lnTo>
                    <a:pt x="143" y="109"/>
                  </a:lnTo>
                  <a:lnTo>
                    <a:pt x="140" y="109"/>
                  </a:lnTo>
                  <a:lnTo>
                    <a:pt x="136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29" y="110"/>
                  </a:lnTo>
                  <a:lnTo>
                    <a:pt x="128" y="110"/>
                  </a:lnTo>
                  <a:lnTo>
                    <a:pt x="127" y="110"/>
                  </a:lnTo>
                  <a:lnTo>
                    <a:pt x="126" y="111"/>
                  </a:lnTo>
                  <a:lnTo>
                    <a:pt x="125" y="111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3" y="113"/>
                  </a:lnTo>
                  <a:lnTo>
                    <a:pt x="121" y="115"/>
                  </a:lnTo>
                  <a:lnTo>
                    <a:pt x="120" y="116"/>
                  </a:lnTo>
                  <a:lnTo>
                    <a:pt x="119" y="117"/>
                  </a:lnTo>
                  <a:lnTo>
                    <a:pt x="117" y="118"/>
                  </a:lnTo>
                  <a:lnTo>
                    <a:pt x="116" y="118"/>
                  </a:lnTo>
                  <a:lnTo>
                    <a:pt x="115" y="119"/>
                  </a:lnTo>
                  <a:lnTo>
                    <a:pt x="112" y="120"/>
                  </a:lnTo>
                  <a:lnTo>
                    <a:pt x="110" y="120"/>
                  </a:lnTo>
                  <a:lnTo>
                    <a:pt x="108" y="121"/>
                  </a:lnTo>
                  <a:lnTo>
                    <a:pt x="107" y="122"/>
                  </a:lnTo>
                  <a:lnTo>
                    <a:pt x="106" y="123"/>
                  </a:lnTo>
                  <a:lnTo>
                    <a:pt x="103" y="125"/>
                  </a:lnTo>
                  <a:lnTo>
                    <a:pt x="95" y="131"/>
                  </a:lnTo>
                  <a:lnTo>
                    <a:pt x="94" y="132"/>
                  </a:lnTo>
                  <a:lnTo>
                    <a:pt x="93" y="133"/>
                  </a:lnTo>
                  <a:lnTo>
                    <a:pt x="92" y="133"/>
                  </a:lnTo>
                  <a:lnTo>
                    <a:pt x="91" y="134"/>
                  </a:lnTo>
                  <a:lnTo>
                    <a:pt x="88" y="135"/>
                  </a:lnTo>
                  <a:lnTo>
                    <a:pt x="84" y="136"/>
                  </a:lnTo>
                  <a:lnTo>
                    <a:pt x="81" y="137"/>
                  </a:lnTo>
                  <a:lnTo>
                    <a:pt x="80" y="137"/>
                  </a:lnTo>
                  <a:lnTo>
                    <a:pt x="78" y="138"/>
                  </a:lnTo>
                  <a:lnTo>
                    <a:pt x="73" y="139"/>
                  </a:lnTo>
                  <a:lnTo>
                    <a:pt x="72" y="139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0" y="141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68" y="144"/>
                  </a:lnTo>
                  <a:lnTo>
                    <a:pt x="66" y="147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9"/>
                  </a:lnTo>
                  <a:lnTo>
                    <a:pt x="64" y="149"/>
                  </a:lnTo>
                  <a:lnTo>
                    <a:pt x="64" y="149"/>
                  </a:lnTo>
                  <a:lnTo>
                    <a:pt x="63" y="150"/>
                  </a:lnTo>
                  <a:lnTo>
                    <a:pt x="62" y="150"/>
                  </a:lnTo>
                  <a:lnTo>
                    <a:pt x="59" y="150"/>
                  </a:lnTo>
                  <a:lnTo>
                    <a:pt x="57" y="150"/>
                  </a:lnTo>
                  <a:lnTo>
                    <a:pt x="52" y="149"/>
                  </a:lnTo>
                  <a:lnTo>
                    <a:pt x="50" y="149"/>
                  </a:lnTo>
                  <a:lnTo>
                    <a:pt x="48" y="149"/>
                  </a:lnTo>
                  <a:lnTo>
                    <a:pt x="47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3" y="146"/>
                  </a:lnTo>
                  <a:lnTo>
                    <a:pt x="43" y="145"/>
                  </a:lnTo>
                  <a:lnTo>
                    <a:pt x="42" y="145"/>
                  </a:lnTo>
                  <a:lnTo>
                    <a:pt x="42" y="144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1" y="133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1" y="131"/>
                  </a:lnTo>
                  <a:lnTo>
                    <a:pt x="41" y="128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1" y="125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22"/>
                  </a:lnTo>
                  <a:lnTo>
                    <a:pt x="38" y="121"/>
                  </a:lnTo>
                  <a:lnTo>
                    <a:pt x="35" y="120"/>
                  </a:lnTo>
                  <a:lnTo>
                    <a:pt x="34" y="119"/>
                  </a:lnTo>
                  <a:lnTo>
                    <a:pt x="33" y="119"/>
                  </a:lnTo>
                  <a:lnTo>
                    <a:pt x="32" y="118"/>
                  </a:lnTo>
                  <a:lnTo>
                    <a:pt x="31" y="117"/>
                  </a:lnTo>
                  <a:lnTo>
                    <a:pt x="30" y="116"/>
                  </a:lnTo>
                  <a:lnTo>
                    <a:pt x="29" y="116"/>
                  </a:lnTo>
                  <a:lnTo>
                    <a:pt x="29" y="115"/>
                  </a:lnTo>
                  <a:lnTo>
                    <a:pt x="29" y="114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30" y="105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8" y="100"/>
                  </a:lnTo>
                  <a:lnTo>
                    <a:pt x="23" y="97"/>
                  </a:lnTo>
                  <a:lnTo>
                    <a:pt x="21" y="95"/>
                  </a:lnTo>
                  <a:lnTo>
                    <a:pt x="19" y="93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6" y="88"/>
                  </a:lnTo>
                  <a:lnTo>
                    <a:pt x="15" y="87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2" y="81"/>
                  </a:lnTo>
                  <a:lnTo>
                    <a:pt x="10" y="78"/>
                  </a:lnTo>
                  <a:lnTo>
                    <a:pt x="9" y="77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3" y="69"/>
                  </a:lnTo>
                  <a:lnTo>
                    <a:pt x="16" y="67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18" y="65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2" y="56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5" y="50"/>
                  </a:lnTo>
                  <a:lnTo>
                    <a:pt x="4" y="49"/>
                  </a:lnTo>
                  <a:lnTo>
                    <a:pt x="2" y="48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9" y="41"/>
                  </a:lnTo>
                  <a:lnTo>
                    <a:pt x="12" y="40"/>
                  </a:lnTo>
                  <a:lnTo>
                    <a:pt x="15" y="39"/>
                  </a:lnTo>
                  <a:lnTo>
                    <a:pt x="19" y="38"/>
                  </a:lnTo>
                  <a:lnTo>
                    <a:pt x="21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1" y="32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4" y="24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60" y="21"/>
                  </a:lnTo>
                  <a:lnTo>
                    <a:pt x="62" y="20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69" y="20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7" y="17"/>
                  </a:lnTo>
                  <a:lnTo>
                    <a:pt x="83" y="14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90" y="11"/>
                  </a:lnTo>
                  <a:lnTo>
                    <a:pt x="93" y="10"/>
                  </a:lnTo>
                  <a:lnTo>
                    <a:pt x="95" y="9"/>
                  </a:lnTo>
                  <a:lnTo>
                    <a:pt x="99" y="7"/>
                  </a:lnTo>
                  <a:lnTo>
                    <a:pt x="100" y="6"/>
                  </a:lnTo>
                  <a:lnTo>
                    <a:pt x="102" y="5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9" y="1"/>
                  </a:lnTo>
                  <a:lnTo>
                    <a:pt x="122" y="1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CCCCC"/>
            </a:solidFill>
            <a:ln w="984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225"/>
            <p:cNvSpPr>
              <a:spLocks noEditPoints="1"/>
            </p:cNvSpPr>
            <p:nvPr/>
          </p:nvSpPr>
          <p:spPr bwMode="auto">
            <a:xfrm>
              <a:off x="3281" y="1886"/>
              <a:ext cx="898" cy="727"/>
            </a:xfrm>
            <a:custGeom>
              <a:avLst/>
              <a:gdLst>
                <a:gd name="T0" fmla="*/ 691 w 898"/>
                <a:gd name="T1" fmla="*/ 30 h 727"/>
                <a:gd name="T2" fmla="*/ 725 w 898"/>
                <a:gd name="T3" fmla="*/ 76 h 727"/>
                <a:gd name="T4" fmla="*/ 732 w 898"/>
                <a:gd name="T5" fmla="*/ 149 h 727"/>
                <a:gd name="T6" fmla="*/ 745 w 898"/>
                <a:gd name="T7" fmla="*/ 182 h 727"/>
                <a:gd name="T8" fmla="*/ 784 w 898"/>
                <a:gd name="T9" fmla="*/ 215 h 727"/>
                <a:gd name="T10" fmla="*/ 832 w 898"/>
                <a:gd name="T11" fmla="*/ 248 h 727"/>
                <a:gd name="T12" fmla="*/ 826 w 898"/>
                <a:gd name="T13" fmla="*/ 308 h 727"/>
                <a:gd name="T14" fmla="*/ 849 w 898"/>
                <a:gd name="T15" fmla="*/ 338 h 727"/>
                <a:gd name="T16" fmla="*/ 838 w 898"/>
                <a:gd name="T17" fmla="*/ 370 h 727"/>
                <a:gd name="T18" fmla="*/ 855 w 898"/>
                <a:gd name="T19" fmla="*/ 397 h 727"/>
                <a:gd name="T20" fmla="*/ 895 w 898"/>
                <a:gd name="T21" fmla="*/ 430 h 727"/>
                <a:gd name="T22" fmla="*/ 884 w 898"/>
                <a:gd name="T23" fmla="*/ 498 h 727"/>
                <a:gd name="T24" fmla="*/ 857 w 898"/>
                <a:gd name="T25" fmla="*/ 534 h 727"/>
                <a:gd name="T26" fmla="*/ 799 w 898"/>
                <a:gd name="T27" fmla="*/ 560 h 727"/>
                <a:gd name="T28" fmla="*/ 752 w 898"/>
                <a:gd name="T29" fmla="*/ 599 h 727"/>
                <a:gd name="T30" fmla="*/ 778 w 898"/>
                <a:gd name="T31" fmla="*/ 647 h 727"/>
                <a:gd name="T32" fmla="*/ 741 w 898"/>
                <a:gd name="T33" fmla="*/ 671 h 727"/>
                <a:gd name="T34" fmla="*/ 668 w 898"/>
                <a:gd name="T35" fmla="*/ 666 h 727"/>
                <a:gd name="T36" fmla="*/ 644 w 898"/>
                <a:gd name="T37" fmla="*/ 701 h 727"/>
                <a:gd name="T38" fmla="*/ 608 w 898"/>
                <a:gd name="T39" fmla="*/ 679 h 727"/>
                <a:gd name="T40" fmla="*/ 559 w 898"/>
                <a:gd name="T41" fmla="*/ 678 h 727"/>
                <a:gd name="T42" fmla="*/ 522 w 898"/>
                <a:gd name="T43" fmla="*/ 726 h 727"/>
                <a:gd name="T44" fmla="*/ 481 w 898"/>
                <a:gd name="T45" fmla="*/ 710 h 727"/>
                <a:gd name="T46" fmla="*/ 422 w 898"/>
                <a:gd name="T47" fmla="*/ 698 h 727"/>
                <a:gd name="T48" fmla="*/ 386 w 898"/>
                <a:gd name="T49" fmla="*/ 706 h 727"/>
                <a:gd name="T50" fmla="*/ 337 w 898"/>
                <a:gd name="T51" fmla="*/ 707 h 727"/>
                <a:gd name="T52" fmla="*/ 276 w 898"/>
                <a:gd name="T53" fmla="*/ 692 h 727"/>
                <a:gd name="T54" fmla="*/ 227 w 898"/>
                <a:gd name="T55" fmla="*/ 722 h 727"/>
                <a:gd name="T56" fmla="*/ 179 w 898"/>
                <a:gd name="T57" fmla="*/ 720 h 727"/>
                <a:gd name="T58" fmla="*/ 141 w 898"/>
                <a:gd name="T59" fmla="*/ 698 h 727"/>
                <a:gd name="T60" fmla="*/ 123 w 898"/>
                <a:gd name="T61" fmla="*/ 645 h 727"/>
                <a:gd name="T62" fmla="*/ 119 w 898"/>
                <a:gd name="T63" fmla="*/ 622 h 727"/>
                <a:gd name="T64" fmla="*/ 112 w 898"/>
                <a:gd name="T65" fmla="*/ 600 h 727"/>
                <a:gd name="T66" fmla="*/ 159 w 898"/>
                <a:gd name="T67" fmla="*/ 571 h 727"/>
                <a:gd name="T68" fmla="*/ 167 w 898"/>
                <a:gd name="T69" fmla="*/ 519 h 727"/>
                <a:gd name="T70" fmla="*/ 152 w 898"/>
                <a:gd name="T71" fmla="*/ 440 h 727"/>
                <a:gd name="T72" fmla="*/ 103 w 898"/>
                <a:gd name="T73" fmla="*/ 402 h 727"/>
                <a:gd name="T74" fmla="*/ 47 w 898"/>
                <a:gd name="T75" fmla="*/ 381 h 727"/>
                <a:gd name="T76" fmla="*/ 2 w 898"/>
                <a:gd name="T77" fmla="*/ 376 h 727"/>
                <a:gd name="T78" fmla="*/ 9 w 898"/>
                <a:gd name="T79" fmla="*/ 332 h 727"/>
                <a:gd name="T80" fmla="*/ 39 w 898"/>
                <a:gd name="T81" fmla="*/ 297 h 727"/>
                <a:gd name="T82" fmla="*/ 102 w 898"/>
                <a:gd name="T83" fmla="*/ 258 h 727"/>
                <a:gd name="T84" fmla="*/ 163 w 898"/>
                <a:gd name="T85" fmla="*/ 242 h 727"/>
                <a:gd name="T86" fmla="*/ 213 w 898"/>
                <a:gd name="T87" fmla="*/ 224 h 727"/>
                <a:gd name="T88" fmla="*/ 249 w 898"/>
                <a:gd name="T89" fmla="*/ 188 h 727"/>
                <a:gd name="T90" fmla="*/ 335 w 898"/>
                <a:gd name="T91" fmla="*/ 181 h 727"/>
                <a:gd name="T92" fmla="*/ 408 w 898"/>
                <a:gd name="T93" fmla="*/ 171 h 727"/>
                <a:gd name="T94" fmla="*/ 426 w 898"/>
                <a:gd name="T95" fmla="*/ 126 h 727"/>
                <a:gd name="T96" fmla="*/ 450 w 898"/>
                <a:gd name="T97" fmla="*/ 83 h 727"/>
                <a:gd name="T98" fmla="*/ 482 w 898"/>
                <a:gd name="T99" fmla="*/ 76 h 727"/>
                <a:gd name="T100" fmla="*/ 514 w 898"/>
                <a:gd name="T101" fmla="*/ 92 h 727"/>
                <a:gd name="T102" fmla="*/ 573 w 898"/>
                <a:gd name="T103" fmla="*/ 45 h 727"/>
                <a:gd name="T104" fmla="*/ 619 w 898"/>
                <a:gd name="T105" fmla="*/ 29 h 727"/>
                <a:gd name="T106" fmla="*/ 429 w 898"/>
                <a:gd name="T107" fmla="*/ 306 h 727"/>
                <a:gd name="T108" fmla="*/ 380 w 898"/>
                <a:gd name="T109" fmla="*/ 323 h 727"/>
                <a:gd name="T110" fmla="*/ 364 w 898"/>
                <a:gd name="T111" fmla="*/ 359 h 727"/>
                <a:gd name="T112" fmla="*/ 382 w 898"/>
                <a:gd name="T113" fmla="*/ 405 h 727"/>
                <a:gd name="T114" fmla="*/ 398 w 898"/>
                <a:gd name="T115" fmla="*/ 437 h 727"/>
                <a:gd name="T116" fmla="*/ 464 w 898"/>
                <a:gd name="T117" fmla="*/ 409 h 727"/>
                <a:gd name="T118" fmla="*/ 522 w 898"/>
                <a:gd name="T119" fmla="*/ 405 h 727"/>
                <a:gd name="T120" fmla="*/ 544 w 898"/>
                <a:gd name="T121" fmla="*/ 356 h 727"/>
                <a:gd name="T122" fmla="*/ 504 w 898"/>
                <a:gd name="T123" fmla="*/ 31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8" h="727">
                  <a:moveTo>
                    <a:pt x="639" y="0"/>
                  </a:moveTo>
                  <a:lnTo>
                    <a:pt x="640" y="1"/>
                  </a:lnTo>
                  <a:lnTo>
                    <a:pt x="641" y="1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5"/>
                  </a:lnTo>
                  <a:lnTo>
                    <a:pt x="646" y="6"/>
                  </a:lnTo>
                  <a:lnTo>
                    <a:pt x="648" y="7"/>
                  </a:lnTo>
                  <a:lnTo>
                    <a:pt x="651" y="9"/>
                  </a:lnTo>
                  <a:lnTo>
                    <a:pt x="652" y="10"/>
                  </a:lnTo>
                  <a:lnTo>
                    <a:pt x="653" y="11"/>
                  </a:lnTo>
                  <a:lnTo>
                    <a:pt x="654" y="13"/>
                  </a:lnTo>
                  <a:lnTo>
                    <a:pt x="654" y="13"/>
                  </a:lnTo>
                  <a:lnTo>
                    <a:pt x="655" y="14"/>
                  </a:lnTo>
                  <a:lnTo>
                    <a:pt x="656" y="14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58" y="15"/>
                  </a:lnTo>
                  <a:lnTo>
                    <a:pt x="659" y="14"/>
                  </a:lnTo>
                  <a:lnTo>
                    <a:pt x="660" y="14"/>
                  </a:lnTo>
                  <a:lnTo>
                    <a:pt x="660" y="14"/>
                  </a:lnTo>
                  <a:lnTo>
                    <a:pt x="662" y="13"/>
                  </a:lnTo>
                  <a:lnTo>
                    <a:pt x="663" y="12"/>
                  </a:lnTo>
                  <a:lnTo>
                    <a:pt x="664" y="11"/>
                  </a:lnTo>
                  <a:lnTo>
                    <a:pt x="665" y="11"/>
                  </a:lnTo>
                  <a:lnTo>
                    <a:pt x="666" y="11"/>
                  </a:lnTo>
                  <a:lnTo>
                    <a:pt x="667" y="11"/>
                  </a:lnTo>
                  <a:lnTo>
                    <a:pt x="668" y="11"/>
                  </a:lnTo>
                  <a:lnTo>
                    <a:pt x="672" y="12"/>
                  </a:lnTo>
                  <a:lnTo>
                    <a:pt x="673" y="12"/>
                  </a:lnTo>
                  <a:lnTo>
                    <a:pt x="674" y="12"/>
                  </a:lnTo>
                  <a:lnTo>
                    <a:pt x="675" y="13"/>
                  </a:lnTo>
                  <a:lnTo>
                    <a:pt x="676" y="13"/>
                  </a:lnTo>
                  <a:lnTo>
                    <a:pt x="677" y="14"/>
                  </a:lnTo>
                  <a:lnTo>
                    <a:pt x="678" y="16"/>
                  </a:lnTo>
                  <a:lnTo>
                    <a:pt x="682" y="20"/>
                  </a:lnTo>
                  <a:lnTo>
                    <a:pt x="688" y="27"/>
                  </a:lnTo>
                  <a:lnTo>
                    <a:pt x="691" y="30"/>
                  </a:lnTo>
                  <a:lnTo>
                    <a:pt x="692" y="30"/>
                  </a:lnTo>
                  <a:lnTo>
                    <a:pt x="692" y="31"/>
                  </a:lnTo>
                  <a:lnTo>
                    <a:pt x="693" y="32"/>
                  </a:lnTo>
                  <a:lnTo>
                    <a:pt x="695" y="32"/>
                  </a:lnTo>
                  <a:lnTo>
                    <a:pt x="696" y="33"/>
                  </a:lnTo>
                  <a:lnTo>
                    <a:pt x="699" y="34"/>
                  </a:lnTo>
                  <a:lnTo>
                    <a:pt x="700" y="34"/>
                  </a:lnTo>
                  <a:lnTo>
                    <a:pt x="701" y="35"/>
                  </a:lnTo>
                  <a:lnTo>
                    <a:pt x="703" y="36"/>
                  </a:lnTo>
                  <a:lnTo>
                    <a:pt x="705" y="38"/>
                  </a:lnTo>
                  <a:lnTo>
                    <a:pt x="708" y="40"/>
                  </a:lnTo>
                  <a:lnTo>
                    <a:pt x="709" y="41"/>
                  </a:lnTo>
                  <a:lnTo>
                    <a:pt x="710" y="42"/>
                  </a:lnTo>
                  <a:lnTo>
                    <a:pt x="711" y="43"/>
                  </a:lnTo>
                  <a:lnTo>
                    <a:pt x="712" y="45"/>
                  </a:lnTo>
                  <a:lnTo>
                    <a:pt x="713" y="46"/>
                  </a:lnTo>
                  <a:lnTo>
                    <a:pt x="715" y="50"/>
                  </a:lnTo>
                  <a:lnTo>
                    <a:pt x="716" y="52"/>
                  </a:lnTo>
                  <a:lnTo>
                    <a:pt x="717" y="53"/>
                  </a:lnTo>
                  <a:lnTo>
                    <a:pt x="718" y="53"/>
                  </a:lnTo>
                  <a:lnTo>
                    <a:pt x="719" y="55"/>
                  </a:lnTo>
                  <a:lnTo>
                    <a:pt x="720" y="55"/>
                  </a:lnTo>
                  <a:lnTo>
                    <a:pt x="721" y="56"/>
                  </a:lnTo>
                  <a:lnTo>
                    <a:pt x="722" y="57"/>
                  </a:lnTo>
                  <a:lnTo>
                    <a:pt x="724" y="58"/>
                  </a:lnTo>
                  <a:lnTo>
                    <a:pt x="727" y="59"/>
                  </a:lnTo>
                  <a:lnTo>
                    <a:pt x="733" y="62"/>
                  </a:lnTo>
                  <a:lnTo>
                    <a:pt x="734" y="62"/>
                  </a:lnTo>
                  <a:lnTo>
                    <a:pt x="736" y="63"/>
                  </a:lnTo>
                  <a:lnTo>
                    <a:pt x="735" y="64"/>
                  </a:lnTo>
                  <a:lnTo>
                    <a:pt x="733" y="66"/>
                  </a:lnTo>
                  <a:lnTo>
                    <a:pt x="730" y="69"/>
                  </a:lnTo>
                  <a:lnTo>
                    <a:pt x="728" y="71"/>
                  </a:lnTo>
                  <a:lnTo>
                    <a:pt x="727" y="72"/>
                  </a:lnTo>
                  <a:lnTo>
                    <a:pt x="726" y="73"/>
                  </a:lnTo>
                  <a:lnTo>
                    <a:pt x="726" y="74"/>
                  </a:lnTo>
                  <a:lnTo>
                    <a:pt x="726" y="75"/>
                  </a:lnTo>
                  <a:lnTo>
                    <a:pt x="725" y="76"/>
                  </a:lnTo>
                  <a:lnTo>
                    <a:pt x="725" y="77"/>
                  </a:lnTo>
                  <a:lnTo>
                    <a:pt x="725" y="78"/>
                  </a:lnTo>
                  <a:lnTo>
                    <a:pt x="726" y="79"/>
                  </a:lnTo>
                  <a:lnTo>
                    <a:pt x="726" y="80"/>
                  </a:lnTo>
                  <a:lnTo>
                    <a:pt x="728" y="83"/>
                  </a:lnTo>
                  <a:lnTo>
                    <a:pt x="729" y="85"/>
                  </a:lnTo>
                  <a:lnTo>
                    <a:pt x="729" y="87"/>
                  </a:lnTo>
                  <a:lnTo>
                    <a:pt x="730" y="90"/>
                  </a:lnTo>
                  <a:lnTo>
                    <a:pt x="731" y="93"/>
                  </a:lnTo>
                  <a:lnTo>
                    <a:pt x="732" y="94"/>
                  </a:lnTo>
                  <a:lnTo>
                    <a:pt x="732" y="95"/>
                  </a:lnTo>
                  <a:lnTo>
                    <a:pt x="732" y="96"/>
                  </a:lnTo>
                  <a:lnTo>
                    <a:pt x="732" y="99"/>
                  </a:lnTo>
                  <a:lnTo>
                    <a:pt x="732" y="105"/>
                  </a:lnTo>
                  <a:lnTo>
                    <a:pt x="732" y="107"/>
                  </a:lnTo>
                  <a:lnTo>
                    <a:pt x="732" y="109"/>
                  </a:lnTo>
                  <a:lnTo>
                    <a:pt x="732" y="110"/>
                  </a:lnTo>
                  <a:lnTo>
                    <a:pt x="733" y="111"/>
                  </a:lnTo>
                  <a:lnTo>
                    <a:pt x="734" y="112"/>
                  </a:lnTo>
                  <a:lnTo>
                    <a:pt x="735" y="114"/>
                  </a:lnTo>
                  <a:lnTo>
                    <a:pt x="736" y="115"/>
                  </a:lnTo>
                  <a:lnTo>
                    <a:pt x="736" y="117"/>
                  </a:lnTo>
                  <a:lnTo>
                    <a:pt x="737" y="118"/>
                  </a:lnTo>
                  <a:lnTo>
                    <a:pt x="738" y="119"/>
                  </a:lnTo>
                  <a:lnTo>
                    <a:pt x="739" y="125"/>
                  </a:lnTo>
                  <a:lnTo>
                    <a:pt x="739" y="127"/>
                  </a:lnTo>
                  <a:lnTo>
                    <a:pt x="739" y="128"/>
                  </a:lnTo>
                  <a:lnTo>
                    <a:pt x="739" y="130"/>
                  </a:lnTo>
                  <a:lnTo>
                    <a:pt x="739" y="132"/>
                  </a:lnTo>
                  <a:lnTo>
                    <a:pt x="739" y="134"/>
                  </a:lnTo>
                  <a:lnTo>
                    <a:pt x="738" y="136"/>
                  </a:lnTo>
                  <a:lnTo>
                    <a:pt x="738" y="137"/>
                  </a:lnTo>
                  <a:lnTo>
                    <a:pt x="737" y="138"/>
                  </a:lnTo>
                  <a:lnTo>
                    <a:pt x="735" y="142"/>
                  </a:lnTo>
                  <a:lnTo>
                    <a:pt x="734" y="143"/>
                  </a:lnTo>
                  <a:lnTo>
                    <a:pt x="734" y="144"/>
                  </a:lnTo>
                  <a:lnTo>
                    <a:pt x="732" y="148"/>
                  </a:lnTo>
                  <a:lnTo>
                    <a:pt x="732" y="149"/>
                  </a:lnTo>
                  <a:lnTo>
                    <a:pt x="731" y="150"/>
                  </a:lnTo>
                  <a:lnTo>
                    <a:pt x="731" y="150"/>
                  </a:lnTo>
                  <a:lnTo>
                    <a:pt x="730" y="151"/>
                  </a:lnTo>
                  <a:lnTo>
                    <a:pt x="729" y="152"/>
                  </a:lnTo>
                  <a:lnTo>
                    <a:pt x="726" y="153"/>
                  </a:lnTo>
                  <a:lnTo>
                    <a:pt x="725" y="154"/>
                  </a:lnTo>
                  <a:lnTo>
                    <a:pt x="724" y="154"/>
                  </a:lnTo>
                  <a:lnTo>
                    <a:pt x="724" y="155"/>
                  </a:lnTo>
                  <a:lnTo>
                    <a:pt x="723" y="156"/>
                  </a:lnTo>
                  <a:lnTo>
                    <a:pt x="722" y="157"/>
                  </a:lnTo>
                  <a:lnTo>
                    <a:pt x="722" y="158"/>
                  </a:lnTo>
                  <a:lnTo>
                    <a:pt x="722" y="159"/>
                  </a:lnTo>
                  <a:lnTo>
                    <a:pt x="722" y="160"/>
                  </a:lnTo>
                  <a:lnTo>
                    <a:pt x="722" y="161"/>
                  </a:lnTo>
                  <a:lnTo>
                    <a:pt x="722" y="162"/>
                  </a:lnTo>
                  <a:lnTo>
                    <a:pt x="723" y="163"/>
                  </a:lnTo>
                  <a:lnTo>
                    <a:pt x="723" y="164"/>
                  </a:lnTo>
                  <a:lnTo>
                    <a:pt x="725" y="167"/>
                  </a:lnTo>
                  <a:lnTo>
                    <a:pt x="726" y="168"/>
                  </a:lnTo>
                  <a:lnTo>
                    <a:pt x="726" y="169"/>
                  </a:lnTo>
                  <a:lnTo>
                    <a:pt x="727" y="171"/>
                  </a:lnTo>
                  <a:lnTo>
                    <a:pt x="727" y="173"/>
                  </a:lnTo>
                  <a:lnTo>
                    <a:pt x="728" y="174"/>
                  </a:lnTo>
                  <a:lnTo>
                    <a:pt x="728" y="175"/>
                  </a:lnTo>
                  <a:lnTo>
                    <a:pt x="729" y="176"/>
                  </a:lnTo>
                  <a:lnTo>
                    <a:pt x="730" y="177"/>
                  </a:lnTo>
                  <a:lnTo>
                    <a:pt x="731" y="177"/>
                  </a:lnTo>
                  <a:lnTo>
                    <a:pt x="732" y="178"/>
                  </a:lnTo>
                  <a:lnTo>
                    <a:pt x="733" y="179"/>
                  </a:lnTo>
                  <a:lnTo>
                    <a:pt x="734" y="179"/>
                  </a:lnTo>
                  <a:lnTo>
                    <a:pt x="735" y="180"/>
                  </a:lnTo>
                  <a:lnTo>
                    <a:pt x="736" y="180"/>
                  </a:lnTo>
                  <a:lnTo>
                    <a:pt x="737" y="180"/>
                  </a:lnTo>
                  <a:lnTo>
                    <a:pt x="738" y="181"/>
                  </a:lnTo>
                  <a:lnTo>
                    <a:pt x="739" y="181"/>
                  </a:lnTo>
                  <a:lnTo>
                    <a:pt x="743" y="181"/>
                  </a:lnTo>
                  <a:lnTo>
                    <a:pt x="744" y="181"/>
                  </a:lnTo>
                  <a:lnTo>
                    <a:pt x="745" y="182"/>
                  </a:lnTo>
                  <a:lnTo>
                    <a:pt x="747" y="182"/>
                  </a:lnTo>
                  <a:lnTo>
                    <a:pt x="748" y="183"/>
                  </a:lnTo>
                  <a:lnTo>
                    <a:pt x="749" y="184"/>
                  </a:lnTo>
                  <a:lnTo>
                    <a:pt x="750" y="184"/>
                  </a:lnTo>
                  <a:lnTo>
                    <a:pt x="751" y="185"/>
                  </a:lnTo>
                  <a:lnTo>
                    <a:pt x="752" y="187"/>
                  </a:lnTo>
                  <a:lnTo>
                    <a:pt x="753" y="188"/>
                  </a:lnTo>
                  <a:lnTo>
                    <a:pt x="754" y="189"/>
                  </a:lnTo>
                  <a:lnTo>
                    <a:pt x="756" y="191"/>
                  </a:lnTo>
                  <a:lnTo>
                    <a:pt x="758" y="192"/>
                  </a:lnTo>
                  <a:lnTo>
                    <a:pt x="760" y="194"/>
                  </a:lnTo>
                  <a:lnTo>
                    <a:pt x="760" y="195"/>
                  </a:lnTo>
                  <a:lnTo>
                    <a:pt x="761" y="196"/>
                  </a:lnTo>
                  <a:lnTo>
                    <a:pt x="762" y="197"/>
                  </a:lnTo>
                  <a:lnTo>
                    <a:pt x="762" y="198"/>
                  </a:lnTo>
                  <a:lnTo>
                    <a:pt x="762" y="199"/>
                  </a:lnTo>
                  <a:lnTo>
                    <a:pt x="762" y="202"/>
                  </a:lnTo>
                  <a:lnTo>
                    <a:pt x="762" y="204"/>
                  </a:lnTo>
                  <a:lnTo>
                    <a:pt x="762" y="205"/>
                  </a:lnTo>
                  <a:lnTo>
                    <a:pt x="763" y="207"/>
                  </a:lnTo>
                  <a:lnTo>
                    <a:pt x="763" y="208"/>
                  </a:lnTo>
                  <a:lnTo>
                    <a:pt x="764" y="209"/>
                  </a:lnTo>
                  <a:lnTo>
                    <a:pt x="764" y="210"/>
                  </a:lnTo>
                  <a:lnTo>
                    <a:pt x="764" y="211"/>
                  </a:lnTo>
                  <a:lnTo>
                    <a:pt x="765" y="211"/>
                  </a:lnTo>
                  <a:lnTo>
                    <a:pt x="766" y="212"/>
                  </a:lnTo>
                  <a:lnTo>
                    <a:pt x="767" y="213"/>
                  </a:lnTo>
                  <a:lnTo>
                    <a:pt x="768" y="214"/>
                  </a:lnTo>
                  <a:lnTo>
                    <a:pt x="769" y="214"/>
                  </a:lnTo>
                  <a:lnTo>
                    <a:pt x="770" y="215"/>
                  </a:lnTo>
                  <a:lnTo>
                    <a:pt x="771" y="215"/>
                  </a:lnTo>
                  <a:lnTo>
                    <a:pt x="772" y="216"/>
                  </a:lnTo>
                  <a:lnTo>
                    <a:pt x="773" y="216"/>
                  </a:lnTo>
                  <a:lnTo>
                    <a:pt x="774" y="216"/>
                  </a:lnTo>
                  <a:lnTo>
                    <a:pt x="775" y="216"/>
                  </a:lnTo>
                  <a:lnTo>
                    <a:pt x="776" y="216"/>
                  </a:lnTo>
                  <a:lnTo>
                    <a:pt x="783" y="215"/>
                  </a:lnTo>
                  <a:lnTo>
                    <a:pt x="784" y="215"/>
                  </a:lnTo>
                  <a:lnTo>
                    <a:pt x="786" y="215"/>
                  </a:lnTo>
                  <a:lnTo>
                    <a:pt x="792" y="216"/>
                  </a:lnTo>
                  <a:lnTo>
                    <a:pt x="795" y="216"/>
                  </a:lnTo>
                  <a:lnTo>
                    <a:pt x="800" y="217"/>
                  </a:lnTo>
                  <a:lnTo>
                    <a:pt x="801" y="217"/>
                  </a:lnTo>
                  <a:lnTo>
                    <a:pt x="803" y="217"/>
                  </a:lnTo>
                  <a:lnTo>
                    <a:pt x="804" y="217"/>
                  </a:lnTo>
                  <a:lnTo>
                    <a:pt x="806" y="216"/>
                  </a:lnTo>
                  <a:lnTo>
                    <a:pt x="811" y="215"/>
                  </a:lnTo>
                  <a:lnTo>
                    <a:pt x="814" y="213"/>
                  </a:lnTo>
                  <a:lnTo>
                    <a:pt x="816" y="213"/>
                  </a:lnTo>
                  <a:lnTo>
                    <a:pt x="817" y="212"/>
                  </a:lnTo>
                  <a:lnTo>
                    <a:pt x="819" y="212"/>
                  </a:lnTo>
                  <a:lnTo>
                    <a:pt x="820" y="212"/>
                  </a:lnTo>
                  <a:lnTo>
                    <a:pt x="821" y="212"/>
                  </a:lnTo>
                  <a:lnTo>
                    <a:pt x="821" y="212"/>
                  </a:lnTo>
                  <a:lnTo>
                    <a:pt x="822" y="212"/>
                  </a:lnTo>
                  <a:lnTo>
                    <a:pt x="823" y="213"/>
                  </a:lnTo>
                  <a:lnTo>
                    <a:pt x="824" y="213"/>
                  </a:lnTo>
                  <a:lnTo>
                    <a:pt x="826" y="215"/>
                  </a:lnTo>
                  <a:lnTo>
                    <a:pt x="827" y="216"/>
                  </a:lnTo>
                  <a:lnTo>
                    <a:pt x="829" y="217"/>
                  </a:lnTo>
                  <a:lnTo>
                    <a:pt x="829" y="218"/>
                  </a:lnTo>
                  <a:lnTo>
                    <a:pt x="830" y="219"/>
                  </a:lnTo>
                  <a:lnTo>
                    <a:pt x="831" y="220"/>
                  </a:lnTo>
                  <a:lnTo>
                    <a:pt x="831" y="221"/>
                  </a:lnTo>
                  <a:lnTo>
                    <a:pt x="832" y="222"/>
                  </a:lnTo>
                  <a:lnTo>
                    <a:pt x="832" y="224"/>
                  </a:lnTo>
                  <a:lnTo>
                    <a:pt x="833" y="225"/>
                  </a:lnTo>
                  <a:lnTo>
                    <a:pt x="833" y="227"/>
                  </a:lnTo>
                  <a:lnTo>
                    <a:pt x="833" y="230"/>
                  </a:lnTo>
                  <a:lnTo>
                    <a:pt x="833" y="234"/>
                  </a:lnTo>
                  <a:lnTo>
                    <a:pt x="833" y="237"/>
                  </a:lnTo>
                  <a:lnTo>
                    <a:pt x="833" y="239"/>
                  </a:lnTo>
                  <a:lnTo>
                    <a:pt x="832" y="243"/>
                  </a:lnTo>
                  <a:lnTo>
                    <a:pt x="832" y="244"/>
                  </a:lnTo>
                  <a:lnTo>
                    <a:pt x="832" y="245"/>
                  </a:lnTo>
                  <a:lnTo>
                    <a:pt x="832" y="248"/>
                  </a:lnTo>
                  <a:lnTo>
                    <a:pt x="832" y="250"/>
                  </a:lnTo>
                  <a:lnTo>
                    <a:pt x="832" y="252"/>
                  </a:lnTo>
                  <a:lnTo>
                    <a:pt x="833" y="254"/>
                  </a:lnTo>
                  <a:lnTo>
                    <a:pt x="833" y="255"/>
                  </a:lnTo>
                  <a:lnTo>
                    <a:pt x="833" y="256"/>
                  </a:lnTo>
                  <a:lnTo>
                    <a:pt x="834" y="258"/>
                  </a:lnTo>
                  <a:lnTo>
                    <a:pt x="835" y="260"/>
                  </a:lnTo>
                  <a:lnTo>
                    <a:pt x="837" y="263"/>
                  </a:lnTo>
                  <a:lnTo>
                    <a:pt x="838" y="265"/>
                  </a:lnTo>
                  <a:lnTo>
                    <a:pt x="839" y="267"/>
                  </a:lnTo>
                  <a:lnTo>
                    <a:pt x="839" y="268"/>
                  </a:lnTo>
                  <a:lnTo>
                    <a:pt x="840" y="271"/>
                  </a:lnTo>
                  <a:lnTo>
                    <a:pt x="840" y="271"/>
                  </a:lnTo>
                  <a:lnTo>
                    <a:pt x="840" y="272"/>
                  </a:lnTo>
                  <a:lnTo>
                    <a:pt x="840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0" y="277"/>
                  </a:lnTo>
                  <a:lnTo>
                    <a:pt x="839" y="279"/>
                  </a:lnTo>
                  <a:lnTo>
                    <a:pt x="838" y="281"/>
                  </a:lnTo>
                  <a:lnTo>
                    <a:pt x="838" y="283"/>
                  </a:lnTo>
                  <a:lnTo>
                    <a:pt x="837" y="284"/>
                  </a:lnTo>
                  <a:lnTo>
                    <a:pt x="836" y="286"/>
                  </a:lnTo>
                  <a:lnTo>
                    <a:pt x="834" y="289"/>
                  </a:lnTo>
                  <a:lnTo>
                    <a:pt x="833" y="290"/>
                  </a:lnTo>
                  <a:lnTo>
                    <a:pt x="831" y="292"/>
                  </a:lnTo>
                  <a:lnTo>
                    <a:pt x="829" y="294"/>
                  </a:lnTo>
                  <a:lnTo>
                    <a:pt x="828" y="296"/>
                  </a:lnTo>
                  <a:lnTo>
                    <a:pt x="827" y="297"/>
                  </a:lnTo>
                  <a:lnTo>
                    <a:pt x="827" y="298"/>
                  </a:lnTo>
                  <a:lnTo>
                    <a:pt x="827" y="299"/>
                  </a:lnTo>
                  <a:lnTo>
                    <a:pt x="827" y="299"/>
                  </a:lnTo>
                  <a:lnTo>
                    <a:pt x="828" y="301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4"/>
                  </a:lnTo>
                  <a:lnTo>
                    <a:pt x="826" y="308"/>
                  </a:lnTo>
                  <a:lnTo>
                    <a:pt x="826" y="308"/>
                  </a:lnTo>
                  <a:lnTo>
                    <a:pt x="826" y="309"/>
                  </a:lnTo>
                  <a:lnTo>
                    <a:pt x="827" y="309"/>
                  </a:lnTo>
                  <a:lnTo>
                    <a:pt x="827" y="309"/>
                  </a:lnTo>
                  <a:lnTo>
                    <a:pt x="828" y="310"/>
                  </a:lnTo>
                  <a:lnTo>
                    <a:pt x="829" y="310"/>
                  </a:lnTo>
                  <a:lnTo>
                    <a:pt x="834" y="312"/>
                  </a:lnTo>
                  <a:lnTo>
                    <a:pt x="839" y="313"/>
                  </a:lnTo>
                  <a:lnTo>
                    <a:pt x="840" y="314"/>
                  </a:lnTo>
                  <a:lnTo>
                    <a:pt x="842" y="315"/>
                  </a:lnTo>
                  <a:lnTo>
                    <a:pt x="845" y="315"/>
                  </a:lnTo>
                  <a:lnTo>
                    <a:pt x="847" y="315"/>
                  </a:lnTo>
                  <a:lnTo>
                    <a:pt x="848" y="316"/>
                  </a:lnTo>
                  <a:lnTo>
                    <a:pt x="849" y="316"/>
                  </a:lnTo>
                  <a:lnTo>
                    <a:pt x="850" y="317"/>
                  </a:lnTo>
                  <a:lnTo>
                    <a:pt x="854" y="319"/>
                  </a:lnTo>
                  <a:lnTo>
                    <a:pt x="855" y="320"/>
                  </a:lnTo>
                  <a:lnTo>
                    <a:pt x="857" y="322"/>
                  </a:lnTo>
                  <a:lnTo>
                    <a:pt x="857" y="322"/>
                  </a:lnTo>
                  <a:lnTo>
                    <a:pt x="858" y="323"/>
                  </a:lnTo>
                  <a:lnTo>
                    <a:pt x="858" y="324"/>
                  </a:lnTo>
                  <a:lnTo>
                    <a:pt x="859" y="324"/>
                  </a:lnTo>
                  <a:lnTo>
                    <a:pt x="859" y="325"/>
                  </a:lnTo>
                  <a:lnTo>
                    <a:pt x="859" y="326"/>
                  </a:lnTo>
                  <a:lnTo>
                    <a:pt x="859" y="327"/>
                  </a:lnTo>
                  <a:lnTo>
                    <a:pt x="860" y="327"/>
                  </a:lnTo>
                  <a:lnTo>
                    <a:pt x="859" y="329"/>
                  </a:lnTo>
                  <a:lnTo>
                    <a:pt x="859" y="331"/>
                  </a:lnTo>
                  <a:lnTo>
                    <a:pt x="859" y="333"/>
                  </a:lnTo>
                  <a:lnTo>
                    <a:pt x="858" y="333"/>
                  </a:lnTo>
                  <a:lnTo>
                    <a:pt x="858" y="334"/>
                  </a:lnTo>
                  <a:lnTo>
                    <a:pt x="857" y="334"/>
                  </a:lnTo>
                  <a:lnTo>
                    <a:pt x="857" y="335"/>
                  </a:lnTo>
                  <a:lnTo>
                    <a:pt x="856" y="335"/>
                  </a:lnTo>
                  <a:lnTo>
                    <a:pt x="855" y="336"/>
                  </a:lnTo>
                  <a:lnTo>
                    <a:pt x="854" y="336"/>
                  </a:lnTo>
                  <a:lnTo>
                    <a:pt x="853" y="337"/>
                  </a:lnTo>
                  <a:lnTo>
                    <a:pt x="851" y="337"/>
                  </a:lnTo>
                  <a:lnTo>
                    <a:pt x="849" y="338"/>
                  </a:lnTo>
                  <a:lnTo>
                    <a:pt x="848" y="338"/>
                  </a:lnTo>
                  <a:lnTo>
                    <a:pt x="848" y="339"/>
                  </a:lnTo>
                  <a:lnTo>
                    <a:pt x="847" y="339"/>
                  </a:lnTo>
                  <a:lnTo>
                    <a:pt x="847" y="340"/>
                  </a:lnTo>
                  <a:lnTo>
                    <a:pt x="846" y="340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2"/>
                  </a:lnTo>
                  <a:lnTo>
                    <a:pt x="846" y="342"/>
                  </a:lnTo>
                  <a:lnTo>
                    <a:pt x="847" y="343"/>
                  </a:lnTo>
                  <a:lnTo>
                    <a:pt x="847" y="344"/>
                  </a:lnTo>
                  <a:lnTo>
                    <a:pt x="849" y="345"/>
                  </a:lnTo>
                  <a:lnTo>
                    <a:pt x="849" y="346"/>
                  </a:lnTo>
                  <a:lnTo>
                    <a:pt x="849" y="346"/>
                  </a:lnTo>
                  <a:lnTo>
                    <a:pt x="850" y="347"/>
                  </a:lnTo>
                  <a:lnTo>
                    <a:pt x="850" y="347"/>
                  </a:lnTo>
                  <a:lnTo>
                    <a:pt x="849" y="348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7" y="351"/>
                  </a:lnTo>
                  <a:lnTo>
                    <a:pt x="847" y="353"/>
                  </a:lnTo>
                  <a:lnTo>
                    <a:pt x="847" y="357"/>
                  </a:lnTo>
                  <a:lnTo>
                    <a:pt x="846" y="358"/>
                  </a:lnTo>
                  <a:lnTo>
                    <a:pt x="846" y="359"/>
                  </a:lnTo>
                  <a:lnTo>
                    <a:pt x="846" y="360"/>
                  </a:lnTo>
                  <a:lnTo>
                    <a:pt x="845" y="361"/>
                  </a:lnTo>
                  <a:lnTo>
                    <a:pt x="845" y="362"/>
                  </a:lnTo>
                  <a:lnTo>
                    <a:pt x="844" y="362"/>
                  </a:lnTo>
                  <a:lnTo>
                    <a:pt x="843" y="363"/>
                  </a:lnTo>
                  <a:lnTo>
                    <a:pt x="842" y="364"/>
                  </a:lnTo>
                  <a:lnTo>
                    <a:pt x="839" y="366"/>
                  </a:lnTo>
                  <a:lnTo>
                    <a:pt x="838" y="367"/>
                  </a:lnTo>
                  <a:lnTo>
                    <a:pt x="838" y="368"/>
                  </a:lnTo>
                  <a:lnTo>
                    <a:pt x="838" y="368"/>
                  </a:lnTo>
                  <a:lnTo>
                    <a:pt x="838" y="369"/>
                  </a:lnTo>
                  <a:lnTo>
                    <a:pt x="838" y="369"/>
                  </a:lnTo>
                  <a:lnTo>
                    <a:pt x="838" y="369"/>
                  </a:lnTo>
                  <a:lnTo>
                    <a:pt x="838" y="370"/>
                  </a:lnTo>
                  <a:lnTo>
                    <a:pt x="838" y="370"/>
                  </a:lnTo>
                  <a:lnTo>
                    <a:pt x="839" y="372"/>
                  </a:lnTo>
                  <a:lnTo>
                    <a:pt x="840" y="372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39" y="374"/>
                  </a:lnTo>
                  <a:lnTo>
                    <a:pt x="839" y="374"/>
                  </a:lnTo>
                  <a:lnTo>
                    <a:pt x="837" y="375"/>
                  </a:lnTo>
                  <a:lnTo>
                    <a:pt x="836" y="376"/>
                  </a:lnTo>
                  <a:lnTo>
                    <a:pt x="835" y="376"/>
                  </a:lnTo>
                  <a:lnTo>
                    <a:pt x="834" y="377"/>
                  </a:lnTo>
                  <a:lnTo>
                    <a:pt x="833" y="377"/>
                  </a:lnTo>
                  <a:lnTo>
                    <a:pt x="833" y="378"/>
                  </a:lnTo>
                  <a:lnTo>
                    <a:pt x="832" y="379"/>
                  </a:lnTo>
                  <a:lnTo>
                    <a:pt x="832" y="379"/>
                  </a:lnTo>
                  <a:lnTo>
                    <a:pt x="832" y="380"/>
                  </a:lnTo>
                  <a:lnTo>
                    <a:pt x="832" y="380"/>
                  </a:lnTo>
                  <a:lnTo>
                    <a:pt x="832" y="381"/>
                  </a:lnTo>
                  <a:lnTo>
                    <a:pt x="832" y="382"/>
                  </a:lnTo>
                  <a:lnTo>
                    <a:pt x="833" y="383"/>
                  </a:lnTo>
                  <a:lnTo>
                    <a:pt x="833" y="385"/>
                  </a:lnTo>
                  <a:lnTo>
                    <a:pt x="834" y="386"/>
                  </a:lnTo>
                  <a:lnTo>
                    <a:pt x="835" y="387"/>
                  </a:lnTo>
                  <a:lnTo>
                    <a:pt x="836" y="388"/>
                  </a:lnTo>
                  <a:lnTo>
                    <a:pt x="837" y="388"/>
                  </a:lnTo>
                  <a:lnTo>
                    <a:pt x="839" y="389"/>
                  </a:lnTo>
                  <a:lnTo>
                    <a:pt x="840" y="390"/>
                  </a:lnTo>
                  <a:lnTo>
                    <a:pt x="842" y="391"/>
                  </a:lnTo>
                  <a:lnTo>
                    <a:pt x="844" y="391"/>
                  </a:lnTo>
                  <a:lnTo>
                    <a:pt x="847" y="392"/>
                  </a:lnTo>
                  <a:lnTo>
                    <a:pt x="848" y="393"/>
                  </a:lnTo>
                  <a:lnTo>
                    <a:pt x="849" y="393"/>
                  </a:lnTo>
                  <a:lnTo>
                    <a:pt x="851" y="394"/>
                  </a:lnTo>
                  <a:lnTo>
                    <a:pt x="852" y="395"/>
                  </a:lnTo>
                  <a:lnTo>
                    <a:pt x="853" y="395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5" y="398"/>
                  </a:lnTo>
                  <a:lnTo>
                    <a:pt x="856" y="398"/>
                  </a:lnTo>
                  <a:lnTo>
                    <a:pt x="858" y="399"/>
                  </a:lnTo>
                  <a:lnTo>
                    <a:pt x="861" y="399"/>
                  </a:lnTo>
                  <a:lnTo>
                    <a:pt x="862" y="400"/>
                  </a:lnTo>
                  <a:lnTo>
                    <a:pt x="864" y="400"/>
                  </a:lnTo>
                  <a:lnTo>
                    <a:pt x="865" y="400"/>
                  </a:lnTo>
                  <a:lnTo>
                    <a:pt x="866" y="400"/>
                  </a:lnTo>
                  <a:lnTo>
                    <a:pt x="866" y="401"/>
                  </a:lnTo>
                  <a:lnTo>
                    <a:pt x="867" y="401"/>
                  </a:lnTo>
                  <a:lnTo>
                    <a:pt x="868" y="402"/>
                  </a:lnTo>
                  <a:lnTo>
                    <a:pt x="869" y="403"/>
                  </a:lnTo>
                  <a:lnTo>
                    <a:pt x="869" y="403"/>
                  </a:lnTo>
                  <a:lnTo>
                    <a:pt x="871" y="404"/>
                  </a:lnTo>
                  <a:lnTo>
                    <a:pt x="871" y="404"/>
                  </a:lnTo>
                  <a:lnTo>
                    <a:pt x="872" y="404"/>
                  </a:lnTo>
                  <a:lnTo>
                    <a:pt x="872" y="405"/>
                  </a:lnTo>
                  <a:lnTo>
                    <a:pt x="872" y="406"/>
                  </a:lnTo>
                  <a:lnTo>
                    <a:pt x="872" y="406"/>
                  </a:lnTo>
                  <a:lnTo>
                    <a:pt x="873" y="408"/>
                  </a:lnTo>
                  <a:lnTo>
                    <a:pt x="873" y="411"/>
                  </a:lnTo>
                  <a:lnTo>
                    <a:pt x="873" y="412"/>
                  </a:lnTo>
                  <a:lnTo>
                    <a:pt x="873" y="413"/>
                  </a:lnTo>
                  <a:lnTo>
                    <a:pt x="874" y="414"/>
                  </a:lnTo>
                  <a:lnTo>
                    <a:pt x="874" y="415"/>
                  </a:lnTo>
                  <a:lnTo>
                    <a:pt x="875" y="415"/>
                  </a:lnTo>
                  <a:lnTo>
                    <a:pt x="875" y="416"/>
                  </a:lnTo>
                  <a:lnTo>
                    <a:pt x="877" y="418"/>
                  </a:lnTo>
                  <a:lnTo>
                    <a:pt x="878" y="419"/>
                  </a:lnTo>
                  <a:lnTo>
                    <a:pt x="880" y="420"/>
                  </a:lnTo>
                  <a:lnTo>
                    <a:pt x="882" y="422"/>
                  </a:lnTo>
                  <a:lnTo>
                    <a:pt x="885" y="424"/>
                  </a:lnTo>
                  <a:lnTo>
                    <a:pt x="886" y="424"/>
                  </a:lnTo>
                  <a:lnTo>
                    <a:pt x="890" y="426"/>
                  </a:lnTo>
                  <a:lnTo>
                    <a:pt x="891" y="427"/>
                  </a:lnTo>
                  <a:lnTo>
                    <a:pt x="893" y="428"/>
                  </a:lnTo>
                  <a:lnTo>
                    <a:pt x="894" y="429"/>
                  </a:lnTo>
                  <a:lnTo>
                    <a:pt x="895" y="430"/>
                  </a:lnTo>
                  <a:lnTo>
                    <a:pt x="896" y="431"/>
                  </a:lnTo>
                  <a:lnTo>
                    <a:pt x="897" y="432"/>
                  </a:lnTo>
                  <a:lnTo>
                    <a:pt x="897" y="433"/>
                  </a:lnTo>
                  <a:lnTo>
                    <a:pt x="897" y="434"/>
                  </a:lnTo>
                  <a:lnTo>
                    <a:pt x="897" y="435"/>
                  </a:lnTo>
                  <a:lnTo>
                    <a:pt x="897" y="436"/>
                  </a:lnTo>
                  <a:lnTo>
                    <a:pt x="897" y="438"/>
                  </a:lnTo>
                  <a:lnTo>
                    <a:pt x="897" y="441"/>
                  </a:lnTo>
                  <a:lnTo>
                    <a:pt x="896" y="442"/>
                  </a:lnTo>
                  <a:lnTo>
                    <a:pt x="896" y="443"/>
                  </a:lnTo>
                  <a:lnTo>
                    <a:pt x="896" y="444"/>
                  </a:lnTo>
                  <a:lnTo>
                    <a:pt x="896" y="445"/>
                  </a:lnTo>
                  <a:lnTo>
                    <a:pt x="897" y="446"/>
                  </a:lnTo>
                  <a:lnTo>
                    <a:pt x="897" y="450"/>
                  </a:lnTo>
                  <a:lnTo>
                    <a:pt x="898" y="451"/>
                  </a:lnTo>
                  <a:lnTo>
                    <a:pt x="898" y="453"/>
                  </a:lnTo>
                  <a:lnTo>
                    <a:pt x="898" y="454"/>
                  </a:lnTo>
                  <a:lnTo>
                    <a:pt x="897" y="455"/>
                  </a:lnTo>
                  <a:lnTo>
                    <a:pt x="897" y="457"/>
                  </a:lnTo>
                  <a:lnTo>
                    <a:pt x="896" y="459"/>
                  </a:lnTo>
                  <a:lnTo>
                    <a:pt x="895" y="462"/>
                  </a:lnTo>
                  <a:lnTo>
                    <a:pt x="893" y="467"/>
                  </a:lnTo>
                  <a:lnTo>
                    <a:pt x="892" y="468"/>
                  </a:lnTo>
                  <a:lnTo>
                    <a:pt x="891" y="469"/>
                  </a:lnTo>
                  <a:lnTo>
                    <a:pt x="889" y="472"/>
                  </a:lnTo>
                  <a:lnTo>
                    <a:pt x="888" y="473"/>
                  </a:lnTo>
                  <a:lnTo>
                    <a:pt x="888" y="474"/>
                  </a:lnTo>
                  <a:lnTo>
                    <a:pt x="888" y="475"/>
                  </a:lnTo>
                  <a:lnTo>
                    <a:pt x="887" y="476"/>
                  </a:lnTo>
                  <a:lnTo>
                    <a:pt x="887" y="477"/>
                  </a:lnTo>
                  <a:lnTo>
                    <a:pt x="887" y="482"/>
                  </a:lnTo>
                  <a:lnTo>
                    <a:pt x="886" y="487"/>
                  </a:lnTo>
                  <a:lnTo>
                    <a:pt x="885" y="492"/>
                  </a:lnTo>
                  <a:lnTo>
                    <a:pt x="885" y="495"/>
                  </a:lnTo>
                  <a:lnTo>
                    <a:pt x="885" y="496"/>
                  </a:lnTo>
                  <a:lnTo>
                    <a:pt x="885" y="496"/>
                  </a:lnTo>
                  <a:lnTo>
                    <a:pt x="885" y="497"/>
                  </a:lnTo>
                  <a:lnTo>
                    <a:pt x="884" y="498"/>
                  </a:lnTo>
                  <a:lnTo>
                    <a:pt x="883" y="499"/>
                  </a:lnTo>
                  <a:lnTo>
                    <a:pt x="882" y="499"/>
                  </a:lnTo>
                  <a:lnTo>
                    <a:pt x="881" y="500"/>
                  </a:lnTo>
                  <a:lnTo>
                    <a:pt x="878" y="503"/>
                  </a:lnTo>
                  <a:lnTo>
                    <a:pt x="875" y="505"/>
                  </a:lnTo>
                  <a:lnTo>
                    <a:pt x="874" y="506"/>
                  </a:lnTo>
                  <a:lnTo>
                    <a:pt x="873" y="506"/>
                  </a:lnTo>
                  <a:lnTo>
                    <a:pt x="872" y="507"/>
                  </a:lnTo>
                  <a:lnTo>
                    <a:pt x="871" y="507"/>
                  </a:lnTo>
                  <a:lnTo>
                    <a:pt x="870" y="508"/>
                  </a:lnTo>
                  <a:lnTo>
                    <a:pt x="869" y="508"/>
                  </a:lnTo>
                  <a:lnTo>
                    <a:pt x="866" y="508"/>
                  </a:lnTo>
                  <a:lnTo>
                    <a:pt x="865" y="508"/>
                  </a:lnTo>
                  <a:lnTo>
                    <a:pt x="864" y="509"/>
                  </a:lnTo>
                  <a:lnTo>
                    <a:pt x="862" y="510"/>
                  </a:lnTo>
                  <a:lnTo>
                    <a:pt x="861" y="510"/>
                  </a:lnTo>
                  <a:lnTo>
                    <a:pt x="860" y="511"/>
                  </a:lnTo>
                  <a:lnTo>
                    <a:pt x="859" y="511"/>
                  </a:lnTo>
                  <a:lnTo>
                    <a:pt x="858" y="512"/>
                  </a:lnTo>
                  <a:lnTo>
                    <a:pt x="857" y="514"/>
                  </a:lnTo>
                  <a:lnTo>
                    <a:pt x="855" y="515"/>
                  </a:lnTo>
                  <a:lnTo>
                    <a:pt x="855" y="516"/>
                  </a:lnTo>
                  <a:lnTo>
                    <a:pt x="854" y="517"/>
                  </a:lnTo>
                  <a:lnTo>
                    <a:pt x="854" y="518"/>
                  </a:lnTo>
                  <a:lnTo>
                    <a:pt x="854" y="518"/>
                  </a:lnTo>
                  <a:lnTo>
                    <a:pt x="853" y="519"/>
                  </a:lnTo>
                  <a:lnTo>
                    <a:pt x="853" y="520"/>
                  </a:lnTo>
                  <a:lnTo>
                    <a:pt x="853" y="521"/>
                  </a:lnTo>
                  <a:lnTo>
                    <a:pt x="853" y="522"/>
                  </a:lnTo>
                  <a:lnTo>
                    <a:pt x="853" y="523"/>
                  </a:lnTo>
                  <a:lnTo>
                    <a:pt x="854" y="524"/>
                  </a:lnTo>
                  <a:lnTo>
                    <a:pt x="855" y="528"/>
                  </a:lnTo>
                  <a:lnTo>
                    <a:pt x="856" y="530"/>
                  </a:lnTo>
                  <a:lnTo>
                    <a:pt x="856" y="531"/>
                  </a:lnTo>
                  <a:lnTo>
                    <a:pt x="856" y="532"/>
                  </a:lnTo>
                  <a:lnTo>
                    <a:pt x="857" y="533"/>
                  </a:lnTo>
                  <a:lnTo>
                    <a:pt x="857" y="533"/>
                  </a:lnTo>
                  <a:lnTo>
                    <a:pt x="857" y="534"/>
                  </a:lnTo>
                  <a:lnTo>
                    <a:pt x="856" y="535"/>
                  </a:lnTo>
                  <a:lnTo>
                    <a:pt x="856" y="536"/>
                  </a:lnTo>
                  <a:lnTo>
                    <a:pt x="856" y="536"/>
                  </a:lnTo>
                  <a:lnTo>
                    <a:pt x="855" y="536"/>
                  </a:lnTo>
                  <a:lnTo>
                    <a:pt x="855" y="537"/>
                  </a:lnTo>
                  <a:lnTo>
                    <a:pt x="854" y="538"/>
                  </a:lnTo>
                  <a:lnTo>
                    <a:pt x="854" y="538"/>
                  </a:lnTo>
                  <a:lnTo>
                    <a:pt x="853" y="539"/>
                  </a:lnTo>
                  <a:lnTo>
                    <a:pt x="852" y="539"/>
                  </a:lnTo>
                  <a:lnTo>
                    <a:pt x="850" y="539"/>
                  </a:lnTo>
                  <a:lnTo>
                    <a:pt x="849" y="539"/>
                  </a:lnTo>
                  <a:lnTo>
                    <a:pt x="848" y="539"/>
                  </a:lnTo>
                  <a:lnTo>
                    <a:pt x="846" y="539"/>
                  </a:lnTo>
                  <a:lnTo>
                    <a:pt x="842" y="539"/>
                  </a:lnTo>
                  <a:lnTo>
                    <a:pt x="839" y="539"/>
                  </a:lnTo>
                  <a:lnTo>
                    <a:pt x="839" y="539"/>
                  </a:lnTo>
                  <a:lnTo>
                    <a:pt x="838" y="539"/>
                  </a:lnTo>
                  <a:lnTo>
                    <a:pt x="837" y="540"/>
                  </a:lnTo>
                  <a:lnTo>
                    <a:pt x="836" y="540"/>
                  </a:lnTo>
                  <a:lnTo>
                    <a:pt x="835" y="541"/>
                  </a:lnTo>
                  <a:lnTo>
                    <a:pt x="834" y="542"/>
                  </a:lnTo>
                  <a:lnTo>
                    <a:pt x="833" y="544"/>
                  </a:lnTo>
                  <a:lnTo>
                    <a:pt x="830" y="547"/>
                  </a:lnTo>
                  <a:lnTo>
                    <a:pt x="829" y="548"/>
                  </a:lnTo>
                  <a:lnTo>
                    <a:pt x="829" y="549"/>
                  </a:lnTo>
                  <a:lnTo>
                    <a:pt x="827" y="550"/>
                  </a:lnTo>
                  <a:lnTo>
                    <a:pt x="825" y="552"/>
                  </a:lnTo>
                  <a:lnTo>
                    <a:pt x="823" y="553"/>
                  </a:lnTo>
                  <a:lnTo>
                    <a:pt x="822" y="553"/>
                  </a:lnTo>
                  <a:lnTo>
                    <a:pt x="820" y="554"/>
                  </a:lnTo>
                  <a:lnTo>
                    <a:pt x="817" y="555"/>
                  </a:lnTo>
                  <a:lnTo>
                    <a:pt x="815" y="555"/>
                  </a:lnTo>
                  <a:lnTo>
                    <a:pt x="813" y="556"/>
                  </a:lnTo>
                  <a:lnTo>
                    <a:pt x="808" y="557"/>
                  </a:lnTo>
                  <a:lnTo>
                    <a:pt x="806" y="558"/>
                  </a:lnTo>
                  <a:lnTo>
                    <a:pt x="803" y="559"/>
                  </a:lnTo>
                  <a:lnTo>
                    <a:pt x="801" y="559"/>
                  </a:lnTo>
                  <a:lnTo>
                    <a:pt x="799" y="560"/>
                  </a:lnTo>
                  <a:lnTo>
                    <a:pt x="797" y="561"/>
                  </a:lnTo>
                  <a:lnTo>
                    <a:pt x="792" y="564"/>
                  </a:lnTo>
                  <a:lnTo>
                    <a:pt x="791" y="564"/>
                  </a:lnTo>
                  <a:lnTo>
                    <a:pt x="790" y="565"/>
                  </a:lnTo>
                  <a:lnTo>
                    <a:pt x="788" y="565"/>
                  </a:lnTo>
                  <a:lnTo>
                    <a:pt x="787" y="566"/>
                  </a:lnTo>
                  <a:lnTo>
                    <a:pt x="786" y="566"/>
                  </a:lnTo>
                  <a:lnTo>
                    <a:pt x="785" y="566"/>
                  </a:lnTo>
                  <a:lnTo>
                    <a:pt x="784" y="565"/>
                  </a:lnTo>
                  <a:lnTo>
                    <a:pt x="783" y="565"/>
                  </a:lnTo>
                  <a:lnTo>
                    <a:pt x="783" y="565"/>
                  </a:lnTo>
                  <a:lnTo>
                    <a:pt x="782" y="565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79" y="563"/>
                  </a:lnTo>
                  <a:lnTo>
                    <a:pt x="778" y="564"/>
                  </a:lnTo>
                  <a:lnTo>
                    <a:pt x="777" y="564"/>
                  </a:lnTo>
                  <a:lnTo>
                    <a:pt x="776" y="564"/>
                  </a:lnTo>
                  <a:lnTo>
                    <a:pt x="774" y="565"/>
                  </a:lnTo>
                  <a:lnTo>
                    <a:pt x="773" y="565"/>
                  </a:lnTo>
                  <a:lnTo>
                    <a:pt x="773" y="566"/>
                  </a:lnTo>
                  <a:lnTo>
                    <a:pt x="772" y="566"/>
                  </a:lnTo>
                  <a:lnTo>
                    <a:pt x="771" y="567"/>
                  </a:lnTo>
                  <a:lnTo>
                    <a:pt x="771" y="568"/>
                  </a:lnTo>
                  <a:lnTo>
                    <a:pt x="770" y="569"/>
                  </a:lnTo>
                  <a:lnTo>
                    <a:pt x="770" y="570"/>
                  </a:lnTo>
                  <a:lnTo>
                    <a:pt x="769" y="570"/>
                  </a:lnTo>
                  <a:lnTo>
                    <a:pt x="768" y="573"/>
                  </a:lnTo>
                  <a:lnTo>
                    <a:pt x="768" y="574"/>
                  </a:lnTo>
                  <a:lnTo>
                    <a:pt x="766" y="577"/>
                  </a:lnTo>
                  <a:lnTo>
                    <a:pt x="765" y="581"/>
                  </a:lnTo>
                  <a:lnTo>
                    <a:pt x="764" y="583"/>
                  </a:lnTo>
                  <a:lnTo>
                    <a:pt x="763" y="584"/>
                  </a:lnTo>
                  <a:lnTo>
                    <a:pt x="762" y="585"/>
                  </a:lnTo>
                  <a:lnTo>
                    <a:pt x="754" y="595"/>
                  </a:lnTo>
                  <a:lnTo>
                    <a:pt x="753" y="596"/>
                  </a:lnTo>
                  <a:lnTo>
                    <a:pt x="753" y="597"/>
                  </a:lnTo>
                  <a:lnTo>
                    <a:pt x="752" y="599"/>
                  </a:lnTo>
                  <a:lnTo>
                    <a:pt x="752" y="600"/>
                  </a:lnTo>
                  <a:lnTo>
                    <a:pt x="751" y="602"/>
                  </a:lnTo>
                  <a:lnTo>
                    <a:pt x="751" y="603"/>
                  </a:lnTo>
                  <a:lnTo>
                    <a:pt x="751" y="604"/>
                  </a:lnTo>
                  <a:lnTo>
                    <a:pt x="751" y="606"/>
                  </a:lnTo>
                  <a:lnTo>
                    <a:pt x="750" y="607"/>
                  </a:lnTo>
                  <a:lnTo>
                    <a:pt x="751" y="609"/>
                  </a:lnTo>
                  <a:lnTo>
                    <a:pt x="751" y="610"/>
                  </a:lnTo>
                  <a:lnTo>
                    <a:pt x="751" y="612"/>
                  </a:lnTo>
                  <a:lnTo>
                    <a:pt x="751" y="614"/>
                  </a:lnTo>
                  <a:lnTo>
                    <a:pt x="752" y="615"/>
                  </a:lnTo>
                  <a:lnTo>
                    <a:pt x="752" y="617"/>
                  </a:lnTo>
                  <a:lnTo>
                    <a:pt x="753" y="618"/>
                  </a:lnTo>
                  <a:lnTo>
                    <a:pt x="753" y="619"/>
                  </a:lnTo>
                  <a:lnTo>
                    <a:pt x="754" y="620"/>
                  </a:lnTo>
                  <a:lnTo>
                    <a:pt x="755" y="621"/>
                  </a:lnTo>
                  <a:lnTo>
                    <a:pt x="756" y="621"/>
                  </a:lnTo>
                  <a:lnTo>
                    <a:pt x="761" y="624"/>
                  </a:lnTo>
                  <a:lnTo>
                    <a:pt x="763" y="625"/>
                  </a:lnTo>
                  <a:lnTo>
                    <a:pt x="767" y="626"/>
                  </a:lnTo>
                  <a:lnTo>
                    <a:pt x="768" y="626"/>
                  </a:lnTo>
                  <a:lnTo>
                    <a:pt x="770" y="627"/>
                  </a:lnTo>
                  <a:lnTo>
                    <a:pt x="771" y="628"/>
                  </a:lnTo>
                  <a:lnTo>
                    <a:pt x="772" y="628"/>
                  </a:lnTo>
                  <a:lnTo>
                    <a:pt x="772" y="629"/>
                  </a:lnTo>
                  <a:lnTo>
                    <a:pt x="773" y="630"/>
                  </a:lnTo>
                  <a:lnTo>
                    <a:pt x="774" y="630"/>
                  </a:lnTo>
                  <a:lnTo>
                    <a:pt x="775" y="633"/>
                  </a:lnTo>
                  <a:lnTo>
                    <a:pt x="777" y="635"/>
                  </a:lnTo>
                  <a:lnTo>
                    <a:pt x="777" y="636"/>
                  </a:lnTo>
                  <a:lnTo>
                    <a:pt x="778" y="638"/>
                  </a:lnTo>
                  <a:lnTo>
                    <a:pt x="778" y="639"/>
                  </a:lnTo>
                  <a:lnTo>
                    <a:pt x="779" y="640"/>
                  </a:lnTo>
                  <a:lnTo>
                    <a:pt x="779" y="642"/>
                  </a:lnTo>
                  <a:lnTo>
                    <a:pt x="779" y="643"/>
                  </a:lnTo>
                  <a:lnTo>
                    <a:pt x="779" y="645"/>
                  </a:lnTo>
                  <a:lnTo>
                    <a:pt x="779" y="646"/>
                  </a:lnTo>
                  <a:lnTo>
                    <a:pt x="778" y="647"/>
                  </a:lnTo>
                  <a:lnTo>
                    <a:pt x="778" y="648"/>
                  </a:lnTo>
                  <a:lnTo>
                    <a:pt x="778" y="650"/>
                  </a:lnTo>
                  <a:lnTo>
                    <a:pt x="777" y="651"/>
                  </a:lnTo>
                  <a:lnTo>
                    <a:pt x="776" y="651"/>
                  </a:lnTo>
                  <a:lnTo>
                    <a:pt x="776" y="652"/>
                  </a:lnTo>
                  <a:lnTo>
                    <a:pt x="775" y="653"/>
                  </a:lnTo>
                  <a:lnTo>
                    <a:pt x="774" y="654"/>
                  </a:lnTo>
                  <a:lnTo>
                    <a:pt x="772" y="656"/>
                  </a:lnTo>
                  <a:lnTo>
                    <a:pt x="770" y="657"/>
                  </a:lnTo>
                  <a:lnTo>
                    <a:pt x="769" y="657"/>
                  </a:lnTo>
                  <a:lnTo>
                    <a:pt x="768" y="658"/>
                  </a:lnTo>
                  <a:lnTo>
                    <a:pt x="766" y="658"/>
                  </a:lnTo>
                  <a:lnTo>
                    <a:pt x="765" y="658"/>
                  </a:lnTo>
                  <a:lnTo>
                    <a:pt x="764" y="658"/>
                  </a:lnTo>
                  <a:lnTo>
                    <a:pt x="761" y="658"/>
                  </a:lnTo>
                  <a:lnTo>
                    <a:pt x="760" y="658"/>
                  </a:lnTo>
                  <a:lnTo>
                    <a:pt x="757" y="658"/>
                  </a:lnTo>
                  <a:lnTo>
                    <a:pt x="755" y="657"/>
                  </a:lnTo>
                  <a:lnTo>
                    <a:pt x="754" y="657"/>
                  </a:lnTo>
                  <a:lnTo>
                    <a:pt x="754" y="658"/>
                  </a:lnTo>
                  <a:lnTo>
                    <a:pt x="753" y="658"/>
                  </a:lnTo>
                  <a:lnTo>
                    <a:pt x="752" y="658"/>
                  </a:lnTo>
                  <a:lnTo>
                    <a:pt x="751" y="659"/>
                  </a:lnTo>
                  <a:lnTo>
                    <a:pt x="749" y="660"/>
                  </a:lnTo>
                  <a:lnTo>
                    <a:pt x="749" y="661"/>
                  </a:lnTo>
                  <a:lnTo>
                    <a:pt x="748" y="661"/>
                  </a:lnTo>
                  <a:lnTo>
                    <a:pt x="748" y="662"/>
                  </a:lnTo>
                  <a:lnTo>
                    <a:pt x="747" y="662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5" y="668"/>
                  </a:lnTo>
                  <a:lnTo>
                    <a:pt x="744" y="670"/>
                  </a:lnTo>
                  <a:lnTo>
                    <a:pt x="743" y="670"/>
                  </a:lnTo>
                  <a:lnTo>
                    <a:pt x="743" y="671"/>
                  </a:lnTo>
                  <a:lnTo>
                    <a:pt x="742" y="671"/>
                  </a:lnTo>
                  <a:lnTo>
                    <a:pt x="742" y="671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1"/>
                  </a:lnTo>
                  <a:lnTo>
                    <a:pt x="739" y="670"/>
                  </a:lnTo>
                  <a:lnTo>
                    <a:pt x="737" y="668"/>
                  </a:lnTo>
                  <a:lnTo>
                    <a:pt x="735" y="668"/>
                  </a:lnTo>
                  <a:lnTo>
                    <a:pt x="735" y="667"/>
                  </a:lnTo>
                  <a:lnTo>
                    <a:pt x="733" y="667"/>
                  </a:lnTo>
                  <a:lnTo>
                    <a:pt x="730" y="666"/>
                  </a:lnTo>
                  <a:lnTo>
                    <a:pt x="729" y="666"/>
                  </a:lnTo>
                  <a:lnTo>
                    <a:pt x="727" y="665"/>
                  </a:lnTo>
                  <a:lnTo>
                    <a:pt x="723" y="664"/>
                  </a:lnTo>
                  <a:lnTo>
                    <a:pt x="723" y="663"/>
                  </a:lnTo>
                  <a:lnTo>
                    <a:pt x="722" y="663"/>
                  </a:lnTo>
                  <a:lnTo>
                    <a:pt x="722" y="663"/>
                  </a:lnTo>
                  <a:lnTo>
                    <a:pt x="721" y="663"/>
                  </a:lnTo>
                  <a:lnTo>
                    <a:pt x="719" y="664"/>
                  </a:lnTo>
                  <a:lnTo>
                    <a:pt x="717" y="665"/>
                  </a:lnTo>
                  <a:lnTo>
                    <a:pt x="712" y="667"/>
                  </a:lnTo>
                  <a:lnTo>
                    <a:pt x="709" y="668"/>
                  </a:lnTo>
                  <a:lnTo>
                    <a:pt x="708" y="668"/>
                  </a:lnTo>
                  <a:lnTo>
                    <a:pt x="706" y="669"/>
                  </a:lnTo>
                  <a:lnTo>
                    <a:pt x="704" y="669"/>
                  </a:lnTo>
                  <a:lnTo>
                    <a:pt x="702" y="669"/>
                  </a:lnTo>
                  <a:lnTo>
                    <a:pt x="700" y="669"/>
                  </a:lnTo>
                  <a:lnTo>
                    <a:pt x="698" y="669"/>
                  </a:lnTo>
                  <a:lnTo>
                    <a:pt x="697" y="669"/>
                  </a:lnTo>
                  <a:lnTo>
                    <a:pt x="691" y="668"/>
                  </a:lnTo>
                  <a:lnTo>
                    <a:pt x="689" y="668"/>
                  </a:lnTo>
                  <a:lnTo>
                    <a:pt x="685" y="668"/>
                  </a:lnTo>
                  <a:lnTo>
                    <a:pt x="684" y="667"/>
                  </a:lnTo>
                  <a:lnTo>
                    <a:pt x="682" y="667"/>
                  </a:lnTo>
                  <a:lnTo>
                    <a:pt x="680" y="667"/>
                  </a:lnTo>
                  <a:lnTo>
                    <a:pt x="675" y="665"/>
                  </a:lnTo>
                  <a:lnTo>
                    <a:pt x="674" y="665"/>
                  </a:lnTo>
                  <a:lnTo>
                    <a:pt x="672" y="665"/>
                  </a:lnTo>
                  <a:lnTo>
                    <a:pt x="671" y="665"/>
                  </a:lnTo>
                  <a:lnTo>
                    <a:pt x="670" y="665"/>
                  </a:lnTo>
                  <a:lnTo>
                    <a:pt x="669" y="666"/>
                  </a:lnTo>
                  <a:lnTo>
                    <a:pt x="668" y="666"/>
                  </a:lnTo>
                  <a:lnTo>
                    <a:pt x="668" y="666"/>
                  </a:lnTo>
                  <a:lnTo>
                    <a:pt x="667" y="667"/>
                  </a:lnTo>
                  <a:lnTo>
                    <a:pt x="666" y="667"/>
                  </a:lnTo>
                  <a:lnTo>
                    <a:pt x="666" y="668"/>
                  </a:lnTo>
                  <a:lnTo>
                    <a:pt x="665" y="669"/>
                  </a:lnTo>
                  <a:lnTo>
                    <a:pt x="665" y="669"/>
                  </a:lnTo>
                  <a:lnTo>
                    <a:pt x="665" y="670"/>
                  </a:lnTo>
                  <a:lnTo>
                    <a:pt x="665" y="671"/>
                  </a:lnTo>
                  <a:lnTo>
                    <a:pt x="665" y="672"/>
                  </a:lnTo>
                  <a:lnTo>
                    <a:pt x="666" y="675"/>
                  </a:lnTo>
                  <a:lnTo>
                    <a:pt x="666" y="676"/>
                  </a:lnTo>
                  <a:lnTo>
                    <a:pt x="666" y="677"/>
                  </a:lnTo>
                  <a:lnTo>
                    <a:pt x="666" y="677"/>
                  </a:lnTo>
                  <a:lnTo>
                    <a:pt x="666" y="678"/>
                  </a:lnTo>
                  <a:lnTo>
                    <a:pt x="666" y="678"/>
                  </a:lnTo>
                  <a:lnTo>
                    <a:pt x="665" y="679"/>
                  </a:lnTo>
                  <a:lnTo>
                    <a:pt x="665" y="679"/>
                  </a:lnTo>
                  <a:lnTo>
                    <a:pt x="664" y="680"/>
                  </a:lnTo>
                  <a:lnTo>
                    <a:pt x="663" y="680"/>
                  </a:lnTo>
                  <a:lnTo>
                    <a:pt x="662" y="681"/>
                  </a:lnTo>
                  <a:lnTo>
                    <a:pt x="660" y="681"/>
                  </a:lnTo>
                  <a:lnTo>
                    <a:pt x="654" y="683"/>
                  </a:lnTo>
                  <a:lnTo>
                    <a:pt x="652" y="683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1" y="684"/>
                  </a:lnTo>
                  <a:lnTo>
                    <a:pt x="650" y="685"/>
                  </a:lnTo>
                  <a:lnTo>
                    <a:pt x="650" y="686"/>
                  </a:lnTo>
                  <a:lnTo>
                    <a:pt x="649" y="687"/>
                  </a:lnTo>
                  <a:lnTo>
                    <a:pt x="649" y="688"/>
                  </a:lnTo>
                  <a:lnTo>
                    <a:pt x="649" y="689"/>
                  </a:lnTo>
                  <a:lnTo>
                    <a:pt x="648" y="690"/>
                  </a:lnTo>
                  <a:lnTo>
                    <a:pt x="648" y="694"/>
                  </a:lnTo>
                  <a:lnTo>
                    <a:pt x="647" y="696"/>
                  </a:lnTo>
                  <a:lnTo>
                    <a:pt x="647" y="697"/>
                  </a:lnTo>
                  <a:lnTo>
                    <a:pt x="645" y="700"/>
                  </a:lnTo>
                  <a:lnTo>
                    <a:pt x="645" y="701"/>
                  </a:lnTo>
                  <a:lnTo>
                    <a:pt x="644" y="701"/>
                  </a:lnTo>
                  <a:lnTo>
                    <a:pt x="643" y="702"/>
                  </a:lnTo>
                  <a:lnTo>
                    <a:pt x="643" y="702"/>
                  </a:lnTo>
                  <a:lnTo>
                    <a:pt x="642" y="702"/>
                  </a:lnTo>
                  <a:lnTo>
                    <a:pt x="641" y="702"/>
                  </a:lnTo>
                  <a:lnTo>
                    <a:pt x="640" y="702"/>
                  </a:lnTo>
                  <a:lnTo>
                    <a:pt x="639" y="702"/>
                  </a:lnTo>
                  <a:lnTo>
                    <a:pt x="638" y="702"/>
                  </a:lnTo>
                  <a:lnTo>
                    <a:pt x="637" y="702"/>
                  </a:lnTo>
                  <a:lnTo>
                    <a:pt x="636" y="702"/>
                  </a:lnTo>
                  <a:lnTo>
                    <a:pt x="635" y="701"/>
                  </a:lnTo>
                  <a:lnTo>
                    <a:pt x="634" y="701"/>
                  </a:lnTo>
                  <a:lnTo>
                    <a:pt x="633" y="700"/>
                  </a:lnTo>
                  <a:lnTo>
                    <a:pt x="631" y="699"/>
                  </a:lnTo>
                  <a:lnTo>
                    <a:pt x="631" y="698"/>
                  </a:lnTo>
                  <a:lnTo>
                    <a:pt x="630" y="697"/>
                  </a:lnTo>
                  <a:lnTo>
                    <a:pt x="629" y="696"/>
                  </a:lnTo>
                  <a:lnTo>
                    <a:pt x="628" y="694"/>
                  </a:lnTo>
                  <a:lnTo>
                    <a:pt x="626" y="690"/>
                  </a:lnTo>
                  <a:lnTo>
                    <a:pt x="624" y="686"/>
                  </a:lnTo>
                  <a:lnTo>
                    <a:pt x="623" y="684"/>
                  </a:lnTo>
                  <a:lnTo>
                    <a:pt x="622" y="682"/>
                  </a:lnTo>
                  <a:lnTo>
                    <a:pt x="621" y="680"/>
                  </a:lnTo>
                  <a:lnTo>
                    <a:pt x="620" y="678"/>
                  </a:lnTo>
                  <a:lnTo>
                    <a:pt x="620" y="677"/>
                  </a:lnTo>
                  <a:lnTo>
                    <a:pt x="619" y="677"/>
                  </a:lnTo>
                  <a:lnTo>
                    <a:pt x="619" y="677"/>
                  </a:lnTo>
                  <a:lnTo>
                    <a:pt x="618" y="676"/>
                  </a:lnTo>
                  <a:lnTo>
                    <a:pt x="618" y="676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15" y="677"/>
                  </a:lnTo>
                  <a:lnTo>
                    <a:pt x="614" y="677"/>
                  </a:lnTo>
                  <a:lnTo>
                    <a:pt x="613" y="678"/>
                  </a:lnTo>
                  <a:lnTo>
                    <a:pt x="611" y="679"/>
                  </a:lnTo>
                  <a:lnTo>
                    <a:pt x="610" y="679"/>
                  </a:lnTo>
                  <a:lnTo>
                    <a:pt x="609" y="680"/>
                  </a:lnTo>
                  <a:lnTo>
                    <a:pt x="609" y="680"/>
                  </a:lnTo>
                  <a:lnTo>
                    <a:pt x="608" y="679"/>
                  </a:lnTo>
                  <a:lnTo>
                    <a:pt x="608" y="679"/>
                  </a:lnTo>
                  <a:lnTo>
                    <a:pt x="606" y="679"/>
                  </a:lnTo>
                  <a:lnTo>
                    <a:pt x="605" y="678"/>
                  </a:lnTo>
                  <a:lnTo>
                    <a:pt x="604" y="677"/>
                  </a:lnTo>
                  <a:lnTo>
                    <a:pt x="602" y="676"/>
                  </a:lnTo>
                  <a:lnTo>
                    <a:pt x="600" y="674"/>
                  </a:lnTo>
                  <a:lnTo>
                    <a:pt x="595" y="670"/>
                  </a:lnTo>
                  <a:lnTo>
                    <a:pt x="594" y="669"/>
                  </a:lnTo>
                  <a:lnTo>
                    <a:pt x="593" y="668"/>
                  </a:lnTo>
                  <a:lnTo>
                    <a:pt x="592" y="667"/>
                  </a:lnTo>
                  <a:lnTo>
                    <a:pt x="590" y="667"/>
                  </a:lnTo>
                  <a:lnTo>
                    <a:pt x="585" y="664"/>
                  </a:lnTo>
                  <a:lnTo>
                    <a:pt x="582" y="663"/>
                  </a:lnTo>
                  <a:lnTo>
                    <a:pt x="581" y="662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75" y="659"/>
                  </a:lnTo>
                  <a:lnTo>
                    <a:pt x="574" y="659"/>
                  </a:lnTo>
                  <a:lnTo>
                    <a:pt x="574" y="659"/>
                  </a:lnTo>
                  <a:lnTo>
                    <a:pt x="573" y="659"/>
                  </a:lnTo>
                  <a:lnTo>
                    <a:pt x="572" y="659"/>
                  </a:lnTo>
                  <a:lnTo>
                    <a:pt x="570" y="661"/>
                  </a:lnTo>
                  <a:lnTo>
                    <a:pt x="567" y="663"/>
                  </a:lnTo>
                  <a:lnTo>
                    <a:pt x="566" y="664"/>
                  </a:lnTo>
                  <a:lnTo>
                    <a:pt x="566" y="665"/>
                  </a:lnTo>
                  <a:lnTo>
                    <a:pt x="565" y="666"/>
                  </a:lnTo>
                  <a:lnTo>
                    <a:pt x="564" y="667"/>
                  </a:lnTo>
                  <a:lnTo>
                    <a:pt x="563" y="668"/>
                  </a:lnTo>
                  <a:lnTo>
                    <a:pt x="563" y="669"/>
                  </a:lnTo>
                  <a:lnTo>
                    <a:pt x="561" y="670"/>
                  </a:lnTo>
                  <a:lnTo>
                    <a:pt x="560" y="671"/>
                  </a:lnTo>
                  <a:lnTo>
                    <a:pt x="560" y="672"/>
                  </a:lnTo>
                  <a:lnTo>
                    <a:pt x="559" y="673"/>
                  </a:lnTo>
                  <a:lnTo>
                    <a:pt x="559" y="673"/>
                  </a:lnTo>
                  <a:lnTo>
                    <a:pt x="559" y="674"/>
                  </a:lnTo>
                  <a:lnTo>
                    <a:pt x="559" y="676"/>
                  </a:lnTo>
                  <a:lnTo>
                    <a:pt x="559" y="678"/>
                  </a:lnTo>
                  <a:lnTo>
                    <a:pt x="558" y="679"/>
                  </a:lnTo>
                  <a:lnTo>
                    <a:pt x="557" y="683"/>
                  </a:lnTo>
                  <a:lnTo>
                    <a:pt x="557" y="684"/>
                  </a:lnTo>
                  <a:lnTo>
                    <a:pt x="557" y="686"/>
                  </a:lnTo>
                  <a:lnTo>
                    <a:pt x="557" y="687"/>
                  </a:lnTo>
                  <a:lnTo>
                    <a:pt x="557" y="688"/>
                  </a:lnTo>
                  <a:lnTo>
                    <a:pt x="558" y="690"/>
                  </a:lnTo>
                  <a:lnTo>
                    <a:pt x="559" y="693"/>
                  </a:lnTo>
                  <a:lnTo>
                    <a:pt x="559" y="696"/>
                  </a:lnTo>
                  <a:lnTo>
                    <a:pt x="560" y="697"/>
                  </a:lnTo>
                  <a:lnTo>
                    <a:pt x="560" y="698"/>
                  </a:lnTo>
                  <a:lnTo>
                    <a:pt x="560" y="699"/>
                  </a:lnTo>
                  <a:lnTo>
                    <a:pt x="559" y="700"/>
                  </a:lnTo>
                  <a:lnTo>
                    <a:pt x="559" y="701"/>
                  </a:lnTo>
                  <a:lnTo>
                    <a:pt x="558" y="701"/>
                  </a:lnTo>
                  <a:lnTo>
                    <a:pt x="558" y="702"/>
                  </a:lnTo>
                  <a:lnTo>
                    <a:pt x="556" y="702"/>
                  </a:lnTo>
                  <a:lnTo>
                    <a:pt x="555" y="703"/>
                  </a:lnTo>
                  <a:lnTo>
                    <a:pt x="553" y="704"/>
                  </a:lnTo>
                  <a:lnTo>
                    <a:pt x="552" y="704"/>
                  </a:lnTo>
                  <a:lnTo>
                    <a:pt x="547" y="706"/>
                  </a:lnTo>
                  <a:lnTo>
                    <a:pt x="545" y="706"/>
                  </a:lnTo>
                  <a:lnTo>
                    <a:pt x="544" y="707"/>
                  </a:lnTo>
                  <a:lnTo>
                    <a:pt x="543" y="707"/>
                  </a:lnTo>
                  <a:lnTo>
                    <a:pt x="540" y="709"/>
                  </a:lnTo>
                  <a:lnTo>
                    <a:pt x="538" y="711"/>
                  </a:lnTo>
                  <a:lnTo>
                    <a:pt x="534" y="715"/>
                  </a:lnTo>
                  <a:lnTo>
                    <a:pt x="532" y="717"/>
                  </a:lnTo>
                  <a:lnTo>
                    <a:pt x="530" y="718"/>
                  </a:lnTo>
                  <a:lnTo>
                    <a:pt x="528" y="720"/>
                  </a:lnTo>
                  <a:lnTo>
                    <a:pt x="527" y="721"/>
                  </a:lnTo>
                  <a:lnTo>
                    <a:pt x="526" y="724"/>
                  </a:lnTo>
                  <a:lnTo>
                    <a:pt x="525" y="725"/>
                  </a:lnTo>
                  <a:lnTo>
                    <a:pt x="525" y="726"/>
                  </a:lnTo>
                  <a:lnTo>
                    <a:pt x="524" y="726"/>
                  </a:lnTo>
                  <a:lnTo>
                    <a:pt x="523" y="726"/>
                  </a:lnTo>
                  <a:lnTo>
                    <a:pt x="523" y="726"/>
                  </a:lnTo>
                  <a:lnTo>
                    <a:pt x="522" y="726"/>
                  </a:lnTo>
                  <a:lnTo>
                    <a:pt x="522" y="726"/>
                  </a:lnTo>
                  <a:lnTo>
                    <a:pt x="521" y="726"/>
                  </a:lnTo>
                  <a:lnTo>
                    <a:pt x="521" y="726"/>
                  </a:lnTo>
                  <a:lnTo>
                    <a:pt x="520" y="725"/>
                  </a:lnTo>
                  <a:lnTo>
                    <a:pt x="517" y="724"/>
                  </a:lnTo>
                  <a:lnTo>
                    <a:pt x="516" y="723"/>
                  </a:lnTo>
                  <a:lnTo>
                    <a:pt x="515" y="722"/>
                  </a:lnTo>
                  <a:lnTo>
                    <a:pt x="513" y="721"/>
                  </a:lnTo>
                  <a:lnTo>
                    <a:pt x="510" y="721"/>
                  </a:lnTo>
                  <a:lnTo>
                    <a:pt x="508" y="720"/>
                  </a:lnTo>
                  <a:lnTo>
                    <a:pt x="506" y="720"/>
                  </a:lnTo>
                  <a:lnTo>
                    <a:pt x="503" y="719"/>
                  </a:lnTo>
                  <a:lnTo>
                    <a:pt x="501" y="719"/>
                  </a:lnTo>
                  <a:lnTo>
                    <a:pt x="500" y="719"/>
                  </a:lnTo>
                  <a:lnTo>
                    <a:pt x="499" y="719"/>
                  </a:lnTo>
                  <a:lnTo>
                    <a:pt x="499" y="718"/>
                  </a:lnTo>
                  <a:lnTo>
                    <a:pt x="498" y="718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7" y="716"/>
                  </a:lnTo>
                  <a:lnTo>
                    <a:pt x="496" y="716"/>
                  </a:lnTo>
                  <a:lnTo>
                    <a:pt x="496" y="715"/>
                  </a:lnTo>
                  <a:lnTo>
                    <a:pt x="497" y="714"/>
                  </a:lnTo>
                  <a:lnTo>
                    <a:pt x="497" y="711"/>
                  </a:lnTo>
                  <a:lnTo>
                    <a:pt x="497" y="710"/>
                  </a:lnTo>
                  <a:lnTo>
                    <a:pt x="497" y="709"/>
                  </a:lnTo>
                  <a:lnTo>
                    <a:pt x="497" y="708"/>
                  </a:lnTo>
                  <a:lnTo>
                    <a:pt x="497" y="708"/>
                  </a:lnTo>
                  <a:lnTo>
                    <a:pt x="497" y="708"/>
                  </a:lnTo>
                  <a:lnTo>
                    <a:pt x="496" y="708"/>
                  </a:lnTo>
                  <a:lnTo>
                    <a:pt x="496" y="708"/>
                  </a:lnTo>
                  <a:lnTo>
                    <a:pt x="493" y="709"/>
                  </a:lnTo>
                  <a:lnTo>
                    <a:pt x="491" y="709"/>
                  </a:lnTo>
                  <a:lnTo>
                    <a:pt x="489" y="710"/>
                  </a:lnTo>
                  <a:lnTo>
                    <a:pt x="486" y="710"/>
                  </a:lnTo>
                  <a:lnTo>
                    <a:pt x="485" y="710"/>
                  </a:lnTo>
                  <a:lnTo>
                    <a:pt x="484" y="711"/>
                  </a:lnTo>
                  <a:lnTo>
                    <a:pt x="481" y="710"/>
                  </a:lnTo>
                  <a:lnTo>
                    <a:pt x="479" y="710"/>
                  </a:lnTo>
                  <a:lnTo>
                    <a:pt x="474" y="710"/>
                  </a:lnTo>
                  <a:lnTo>
                    <a:pt x="471" y="709"/>
                  </a:lnTo>
                  <a:lnTo>
                    <a:pt x="470" y="709"/>
                  </a:lnTo>
                  <a:lnTo>
                    <a:pt x="468" y="708"/>
                  </a:lnTo>
                  <a:lnTo>
                    <a:pt x="467" y="708"/>
                  </a:lnTo>
                  <a:lnTo>
                    <a:pt x="464" y="706"/>
                  </a:lnTo>
                  <a:lnTo>
                    <a:pt x="463" y="706"/>
                  </a:lnTo>
                  <a:lnTo>
                    <a:pt x="462" y="706"/>
                  </a:lnTo>
                  <a:lnTo>
                    <a:pt x="461" y="706"/>
                  </a:lnTo>
                  <a:lnTo>
                    <a:pt x="460" y="705"/>
                  </a:lnTo>
                  <a:lnTo>
                    <a:pt x="457" y="705"/>
                  </a:lnTo>
                  <a:lnTo>
                    <a:pt x="456" y="705"/>
                  </a:lnTo>
                  <a:lnTo>
                    <a:pt x="454" y="705"/>
                  </a:lnTo>
                  <a:lnTo>
                    <a:pt x="453" y="705"/>
                  </a:lnTo>
                  <a:lnTo>
                    <a:pt x="453" y="706"/>
                  </a:lnTo>
                  <a:lnTo>
                    <a:pt x="451" y="706"/>
                  </a:lnTo>
                  <a:lnTo>
                    <a:pt x="449" y="707"/>
                  </a:lnTo>
                  <a:lnTo>
                    <a:pt x="447" y="709"/>
                  </a:lnTo>
                  <a:lnTo>
                    <a:pt x="447" y="709"/>
                  </a:lnTo>
                  <a:lnTo>
                    <a:pt x="446" y="709"/>
                  </a:lnTo>
                  <a:lnTo>
                    <a:pt x="446" y="709"/>
                  </a:lnTo>
                  <a:lnTo>
                    <a:pt x="445" y="709"/>
                  </a:lnTo>
                  <a:lnTo>
                    <a:pt x="444" y="709"/>
                  </a:lnTo>
                  <a:lnTo>
                    <a:pt x="442" y="708"/>
                  </a:lnTo>
                  <a:lnTo>
                    <a:pt x="441" y="707"/>
                  </a:lnTo>
                  <a:lnTo>
                    <a:pt x="436" y="704"/>
                  </a:lnTo>
                  <a:lnTo>
                    <a:pt x="435" y="703"/>
                  </a:lnTo>
                  <a:lnTo>
                    <a:pt x="434" y="703"/>
                  </a:lnTo>
                  <a:lnTo>
                    <a:pt x="431" y="702"/>
                  </a:lnTo>
                  <a:lnTo>
                    <a:pt x="430" y="701"/>
                  </a:lnTo>
                  <a:lnTo>
                    <a:pt x="429" y="700"/>
                  </a:lnTo>
                  <a:lnTo>
                    <a:pt x="425" y="698"/>
                  </a:lnTo>
                  <a:lnTo>
                    <a:pt x="424" y="698"/>
                  </a:lnTo>
                  <a:lnTo>
                    <a:pt x="423" y="697"/>
                  </a:lnTo>
                  <a:lnTo>
                    <a:pt x="423" y="698"/>
                  </a:lnTo>
                  <a:lnTo>
                    <a:pt x="422" y="698"/>
                  </a:lnTo>
                  <a:lnTo>
                    <a:pt x="422" y="698"/>
                  </a:lnTo>
                  <a:lnTo>
                    <a:pt x="421" y="699"/>
                  </a:lnTo>
                  <a:lnTo>
                    <a:pt x="421" y="699"/>
                  </a:lnTo>
                  <a:lnTo>
                    <a:pt x="421" y="699"/>
                  </a:lnTo>
                  <a:lnTo>
                    <a:pt x="421" y="700"/>
                  </a:lnTo>
                  <a:lnTo>
                    <a:pt x="421" y="703"/>
                  </a:lnTo>
                  <a:lnTo>
                    <a:pt x="421" y="705"/>
                  </a:lnTo>
                  <a:lnTo>
                    <a:pt x="421" y="705"/>
                  </a:lnTo>
                  <a:lnTo>
                    <a:pt x="421" y="706"/>
                  </a:lnTo>
                  <a:lnTo>
                    <a:pt x="421" y="706"/>
                  </a:lnTo>
                  <a:lnTo>
                    <a:pt x="420" y="706"/>
                  </a:lnTo>
                  <a:lnTo>
                    <a:pt x="420" y="706"/>
                  </a:lnTo>
                  <a:lnTo>
                    <a:pt x="419" y="706"/>
                  </a:lnTo>
                  <a:lnTo>
                    <a:pt x="417" y="706"/>
                  </a:lnTo>
                  <a:lnTo>
                    <a:pt x="415" y="706"/>
                  </a:lnTo>
                  <a:lnTo>
                    <a:pt x="414" y="706"/>
                  </a:lnTo>
                  <a:lnTo>
                    <a:pt x="413" y="707"/>
                  </a:lnTo>
                  <a:lnTo>
                    <a:pt x="411" y="707"/>
                  </a:lnTo>
                  <a:lnTo>
                    <a:pt x="410" y="708"/>
                  </a:lnTo>
                  <a:lnTo>
                    <a:pt x="409" y="709"/>
                  </a:lnTo>
                  <a:lnTo>
                    <a:pt x="405" y="712"/>
                  </a:lnTo>
                  <a:lnTo>
                    <a:pt x="404" y="712"/>
                  </a:lnTo>
                  <a:lnTo>
                    <a:pt x="403" y="713"/>
                  </a:lnTo>
                  <a:lnTo>
                    <a:pt x="403" y="713"/>
                  </a:lnTo>
                  <a:lnTo>
                    <a:pt x="400" y="714"/>
                  </a:lnTo>
                  <a:lnTo>
                    <a:pt x="399" y="714"/>
                  </a:lnTo>
                  <a:lnTo>
                    <a:pt x="398" y="714"/>
                  </a:lnTo>
                  <a:lnTo>
                    <a:pt x="396" y="713"/>
                  </a:lnTo>
                  <a:lnTo>
                    <a:pt x="394" y="713"/>
                  </a:lnTo>
                  <a:lnTo>
                    <a:pt x="391" y="713"/>
                  </a:lnTo>
                  <a:lnTo>
                    <a:pt x="390" y="712"/>
                  </a:lnTo>
                  <a:lnTo>
                    <a:pt x="390" y="712"/>
                  </a:lnTo>
                  <a:lnTo>
                    <a:pt x="390" y="712"/>
                  </a:lnTo>
                  <a:lnTo>
                    <a:pt x="389" y="712"/>
                  </a:lnTo>
                  <a:lnTo>
                    <a:pt x="389" y="711"/>
                  </a:lnTo>
                  <a:lnTo>
                    <a:pt x="388" y="708"/>
                  </a:lnTo>
                  <a:lnTo>
                    <a:pt x="387" y="708"/>
                  </a:lnTo>
                  <a:lnTo>
                    <a:pt x="387" y="707"/>
                  </a:lnTo>
                  <a:lnTo>
                    <a:pt x="386" y="706"/>
                  </a:lnTo>
                  <a:lnTo>
                    <a:pt x="385" y="705"/>
                  </a:lnTo>
                  <a:lnTo>
                    <a:pt x="384" y="704"/>
                  </a:lnTo>
                  <a:lnTo>
                    <a:pt x="384" y="704"/>
                  </a:lnTo>
                  <a:lnTo>
                    <a:pt x="383" y="703"/>
                  </a:lnTo>
                  <a:lnTo>
                    <a:pt x="381" y="702"/>
                  </a:lnTo>
                  <a:lnTo>
                    <a:pt x="379" y="701"/>
                  </a:lnTo>
                  <a:lnTo>
                    <a:pt x="376" y="700"/>
                  </a:lnTo>
                  <a:lnTo>
                    <a:pt x="376" y="700"/>
                  </a:lnTo>
                  <a:lnTo>
                    <a:pt x="375" y="699"/>
                  </a:lnTo>
                  <a:lnTo>
                    <a:pt x="374" y="699"/>
                  </a:lnTo>
                  <a:lnTo>
                    <a:pt x="373" y="698"/>
                  </a:lnTo>
                  <a:lnTo>
                    <a:pt x="373" y="697"/>
                  </a:lnTo>
                  <a:lnTo>
                    <a:pt x="371" y="695"/>
                  </a:lnTo>
                  <a:lnTo>
                    <a:pt x="370" y="694"/>
                  </a:lnTo>
                  <a:lnTo>
                    <a:pt x="369" y="693"/>
                  </a:lnTo>
                  <a:lnTo>
                    <a:pt x="368" y="692"/>
                  </a:lnTo>
                  <a:lnTo>
                    <a:pt x="366" y="691"/>
                  </a:lnTo>
                  <a:lnTo>
                    <a:pt x="364" y="690"/>
                  </a:lnTo>
                  <a:lnTo>
                    <a:pt x="362" y="690"/>
                  </a:lnTo>
                  <a:lnTo>
                    <a:pt x="361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7" y="689"/>
                  </a:lnTo>
                  <a:lnTo>
                    <a:pt x="356" y="690"/>
                  </a:lnTo>
                  <a:lnTo>
                    <a:pt x="354" y="690"/>
                  </a:lnTo>
                  <a:lnTo>
                    <a:pt x="349" y="691"/>
                  </a:lnTo>
                  <a:lnTo>
                    <a:pt x="348" y="692"/>
                  </a:lnTo>
                  <a:lnTo>
                    <a:pt x="347" y="692"/>
                  </a:lnTo>
                  <a:lnTo>
                    <a:pt x="346" y="693"/>
                  </a:lnTo>
                  <a:lnTo>
                    <a:pt x="345" y="694"/>
                  </a:lnTo>
                  <a:lnTo>
                    <a:pt x="344" y="695"/>
                  </a:lnTo>
                  <a:lnTo>
                    <a:pt x="343" y="698"/>
                  </a:lnTo>
                  <a:lnTo>
                    <a:pt x="342" y="700"/>
                  </a:lnTo>
                  <a:lnTo>
                    <a:pt x="341" y="702"/>
                  </a:lnTo>
                  <a:lnTo>
                    <a:pt x="339" y="704"/>
                  </a:lnTo>
                  <a:lnTo>
                    <a:pt x="338" y="706"/>
                  </a:lnTo>
                  <a:lnTo>
                    <a:pt x="338" y="707"/>
                  </a:lnTo>
                  <a:lnTo>
                    <a:pt x="337" y="707"/>
                  </a:lnTo>
                  <a:lnTo>
                    <a:pt x="336" y="708"/>
                  </a:lnTo>
                  <a:lnTo>
                    <a:pt x="335" y="708"/>
                  </a:lnTo>
                  <a:lnTo>
                    <a:pt x="335" y="708"/>
                  </a:lnTo>
                  <a:lnTo>
                    <a:pt x="334" y="708"/>
                  </a:lnTo>
                  <a:lnTo>
                    <a:pt x="332" y="708"/>
                  </a:lnTo>
                  <a:lnTo>
                    <a:pt x="330" y="708"/>
                  </a:lnTo>
                  <a:lnTo>
                    <a:pt x="328" y="709"/>
                  </a:lnTo>
                  <a:lnTo>
                    <a:pt x="323" y="709"/>
                  </a:lnTo>
                  <a:lnTo>
                    <a:pt x="312" y="710"/>
                  </a:lnTo>
                  <a:lnTo>
                    <a:pt x="310" y="710"/>
                  </a:lnTo>
                  <a:lnTo>
                    <a:pt x="306" y="710"/>
                  </a:lnTo>
                  <a:lnTo>
                    <a:pt x="304" y="710"/>
                  </a:lnTo>
                  <a:lnTo>
                    <a:pt x="302" y="710"/>
                  </a:lnTo>
                  <a:lnTo>
                    <a:pt x="299" y="711"/>
                  </a:lnTo>
                  <a:lnTo>
                    <a:pt x="298" y="711"/>
                  </a:lnTo>
                  <a:lnTo>
                    <a:pt x="296" y="711"/>
                  </a:lnTo>
                  <a:lnTo>
                    <a:pt x="293" y="710"/>
                  </a:lnTo>
                  <a:lnTo>
                    <a:pt x="292" y="710"/>
                  </a:lnTo>
                  <a:lnTo>
                    <a:pt x="291" y="710"/>
                  </a:lnTo>
                  <a:lnTo>
                    <a:pt x="289" y="711"/>
                  </a:lnTo>
                  <a:lnTo>
                    <a:pt x="288" y="711"/>
                  </a:lnTo>
                  <a:lnTo>
                    <a:pt x="286" y="711"/>
                  </a:lnTo>
                  <a:lnTo>
                    <a:pt x="285" y="711"/>
                  </a:lnTo>
                  <a:lnTo>
                    <a:pt x="283" y="711"/>
                  </a:lnTo>
                  <a:lnTo>
                    <a:pt x="282" y="711"/>
                  </a:lnTo>
                  <a:lnTo>
                    <a:pt x="281" y="710"/>
                  </a:lnTo>
                  <a:lnTo>
                    <a:pt x="280" y="710"/>
                  </a:lnTo>
                  <a:lnTo>
                    <a:pt x="279" y="709"/>
                  </a:lnTo>
                  <a:lnTo>
                    <a:pt x="279" y="708"/>
                  </a:lnTo>
                  <a:lnTo>
                    <a:pt x="278" y="708"/>
                  </a:lnTo>
                  <a:lnTo>
                    <a:pt x="277" y="707"/>
                  </a:lnTo>
                  <a:lnTo>
                    <a:pt x="277" y="706"/>
                  </a:lnTo>
                  <a:lnTo>
                    <a:pt x="277" y="705"/>
                  </a:lnTo>
                  <a:lnTo>
                    <a:pt x="277" y="703"/>
                  </a:lnTo>
                  <a:lnTo>
                    <a:pt x="276" y="702"/>
                  </a:lnTo>
                  <a:lnTo>
                    <a:pt x="276" y="700"/>
                  </a:lnTo>
                  <a:lnTo>
                    <a:pt x="276" y="694"/>
                  </a:lnTo>
                  <a:lnTo>
                    <a:pt x="276" y="692"/>
                  </a:lnTo>
                  <a:lnTo>
                    <a:pt x="276" y="692"/>
                  </a:lnTo>
                  <a:lnTo>
                    <a:pt x="276" y="691"/>
                  </a:lnTo>
                  <a:lnTo>
                    <a:pt x="275" y="690"/>
                  </a:lnTo>
                  <a:lnTo>
                    <a:pt x="275" y="690"/>
                  </a:lnTo>
                  <a:lnTo>
                    <a:pt x="275" y="690"/>
                  </a:lnTo>
                  <a:lnTo>
                    <a:pt x="272" y="691"/>
                  </a:lnTo>
                  <a:lnTo>
                    <a:pt x="270" y="692"/>
                  </a:lnTo>
                  <a:lnTo>
                    <a:pt x="268" y="692"/>
                  </a:lnTo>
                  <a:lnTo>
                    <a:pt x="266" y="693"/>
                  </a:lnTo>
                  <a:lnTo>
                    <a:pt x="263" y="695"/>
                  </a:lnTo>
                  <a:lnTo>
                    <a:pt x="258" y="697"/>
                  </a:lnTo>
                  <a:lnTo>
                    <a:pt x="256" y="698"/>
                  </a:lnTo>
                  <a:lnTo>
                    <a:pt x="255" y="699"/>
                  </a:lnTo>
                  <a:lnTo>
                    <a:pt x="255" y="699"/>
                  </a:lnTo>
                  <a:lnTo>
                    <a:pt x="254" y="700"/>
                  </a:lnTo>
                  <a:lnTo>
                    <a:pt x="254" y="701"/>
                  </a:lnTo>
                  <a:lnTo>
                    <a:pt x="253" y="702"/>
                  </a:lnTo>
                  <a:lnTo>
                    <a:pt x="252" y="705"/>
                  </a:lnTo>
                  <a:lnTo>
                    <a:pt x="251" y="708"/>
                  </a:lnTo>
                  <a:lnTo>
                    <a:pt x="250" y="709"/>
                  </a:lnTo>
                  <a:lnTo>
                    <a:pt x="250" y="710"/>
                  </a:lnTo>
                  <a:lnTo>
                    <a:pt x="249" y="712"/>
                  </a:lnTo>
                  <a:lnTo>
                    <a:pt x="248" y="714"/>
                  </a:lnTo>
                  <a:lnTo>
                    <a:pt x="247" y="714"/>
                  </a:lnTo>
                  <a:lnTo>
                    <a:pt x="246" y="715"/>
                  </a:lnTo>
                  <a:lnTo>
                    <a:pt x="246" y="715"/>
                  </a:lnTo>
                  <a:lnTo>
                    <a:pt x="246" y="715"/>
                  </a:lnTo>
                  <a:lnTo>
                    <a:pt x="243" y="716"/>
                  </a:lnTo>
                  <a:lnTo>
                    <a:pt x="242" y="716"/>
                  </a:lnTo>
                  <a:lnTo>
                    <a:pt x="241" y="717"/>
                  </a:lnTo>
                  <a:lnTo>
                    <a:pt x="239" y="718"/>
                  </a:lnTo>
                  <a:lnTo>
                    <a:pt x="237" y="719"/>
                  </a:lnTo>
                  <a:lnTo>
                    <a:pt x="236" y="720"/>
                  </a:lnTo>
                  <a:lnTo>
                    <a:pt x="235" y="720"/>
                  </a:lnTo>
                  <a:lnTo>
                    <a:pt x="234" y="721"/>
                  </a:lnTo>
                  <a:lnTo>
                    <a:pt x="233" y="721"/>
                  </a:lnTo>
                  <a:lnTo>
                    <a:pt x="228" y="721"/>
                  </a:lnTo>
                  <a:lnTo>
                    <a:pt x="227" y="722"/>
                  </a:lnTo>
                  <a:lnTo>
                    <a:pt x="225" y="722"/>
                  </a:lnTo>
                  <a:lnTo>
                    <a:pt x="224" y="723"/>
                  </a:lnTo>
                  <a:lnTo>
                    <a:pt x="223" y="723"/>
                  </a:lnTo>
                  <a:lnTo>
                    <a:pt x="221" y="725"/>
                  </a:lnTo>
                  <a:lnTo>
                    <a:pt x="220" y="725"/>
                  </a:lnTo>
                  <a:lnTo>
                    <a:pt x="219" y="726"/>
                  </a:lnTo>
                  <a:lnTo>
                    <a:pt x="217" y="726"/>
                  </a:lnTo>
                  <a:lnTo>
                    <a:pt x="216" y="727"/>
                  </a:lnTo>
                  <a:lnTo>
                    <a:pt x="215" y="727"/>
                  </a:lnTo>
                  <a:lnTo>
                    <a:pt x="213" y="727"/>
                  </a:lnTo>
                  <a:lnTo>
                    <a:pt x="212" y="727"/>
                  </a:lnTo>
                  <a:lnTo>
                    <a:pt x="211" y="726"/>
                  </a:lnTo>
                  <a:lnTo>
                    <a:pt x="209" y="726"/>
                  </a:lnTo>
                  <a:lnTo>
                    <a:pt x="208" y="725"/>
                  </a:lnTo>
                  <a:lnTo>
                    <a:pt x="206" y="724"/>
                  </a:lnTo>
                  <a:lnTo>
                    <a:pt x="205" y="724"/>
                  </a:lnTo>
                  <a:lnTo>
                    <a:pt x="204" y="724"/>
                  </a:lnTo>
                  <a:lnTo>
                    <a:pt x="204" y="723"/>
                  </a:lnTo>
                  <a:lnTo>
                    <a:pt x="203" y="722"/>
                  </a:lnTo>
                  <a:lnTo>
                    <a:pt x="202" y="722"/>
                  </a:lnTo>
                  <a:lnTo>
                    <a:pt x="201" y="721"/>
                  </a:lnTo>
                  <a:lnTo>
                    <a:pt x="199" y="720"/>
                  </a:lnTo>
                  <a:lnTo>
                    <a:pt x="198" y="720"/>
                  </a:lnTo>
                  <a:lnTo>
                    <a:pt x="195" y="717"/>
                  </a:lnTo>
                  <a:lnTo>
                    <a:pt x="194" y="717"/>
                  </a:lnTo>
                  <a:lnTo>
                    <a:pt x="193" y="716"/>
                  </a:lnTo>
                  <a:lnTo>
                    <a:pt x="193" y="716"/>
                  </a:lnTo>
                  <a:lnTo>
                    <a:pt x="192" y="716"/>
                  </a:lnTo>
                  <a:lnTo>
                    <a:pt x="191" y="716"/>
                  </a:lnTo>
                  <a:lnTo>
                    <a:pt x="189" y="716"/>
                  </a:lnTo>
                  <a:lnTo>
                    <a:pt x="188" y="717"/>
                  </a:lnTo>
                  <a:lnTo>
                    <a:pt x="185" y="719"/>
                  </a:lnTo>
                  <a:lnTo>
                    <a:pt x="183" y="719"/>
                  </a:lnTo>
                  <a:lnTo>
                    <a:pt x="182" y="719"/>
                  </a:lnTo>
                  <a:lnTo>
                    <a:pt x="181" y="720"/>
                  </a:lnTo>
                  <a:lnTo>
                    <a:pt x="181" y="720"/>
                  </a:lnTo>
                  <a:lnTo>
                    <a:pt x="180" y="720"/>
                  </a:lnTo>
                  <a:lnTo>
                    <a:pt x="179" y="720"/>
                  </a:lnTo>
                  <a:lnTo>
                    <a:pt x="178" y="720"/>
                  </a:lnTo>
                  <a:lnTo>
                    <a:pt x="178" y="719"/>
                  </a:lnTo>
                  <a:lnTo>
                    <a:pt x="177" y="719"/>
                  </a:lnTo>
                  <a:lnTo>
                    <a:pt x="174" y="716"/>
                  </a:lnTo>
                  <a:lnTo>
                    <a:pt x="173" y="715"/>
                  </a:lnTo>
                  <a:lnTo>
                    <a:pt x="172" y="715"/>
                  </a:lnTo>
                  <a:lnTo>
                    <a:pt x="172" y="715"/>
                  </a:lnTo>
                  <a:lnTo>
                    <a:pt x="171" y="715"/>
                  </a:lnTo>
                  <a:lnTo>
                    <a:pt x="170" y="715"/>
                  </a:lnTo>
                  <a:lnTo>
                    <a:pt x="170" y="715"/>
                  </a:lnTo>
                  <a:lnTo>
                    <a:pt x="169" y="715"/>
                  </a:lnTo>
                  <a:lnTo>
                    <a:pt x="166" y="716"/>
                  </a:lnTo>
                  <a:lnTo>
                    <a:pt x="164" y="717"/>
                  </a:lnTo>
                  <a:lnTo>
                    <a:pt x="158" y="719"/>
                  </a:lnTo>
                  <a:lnTo>
                    <a:pt x="154" y="720"/>
                  </a:lnTo>
                  <a:lnTo>
                    <a:pt x="153" y="720"/>
                  </a:lnTo>
                  <a:lnTo>
                    <a:pt x="151" y="721"/>
                  </a:lnTo>
                  <a:lnTo>
                    <a:pt x="149" y="721"/>
                  </a:lnTo>
                  <a:lnTo>
                    <a:pt x="149" y="720"/>
                  </a:lnTo>
                  <a:lnTo>
                    <a:pt x="148" y="720"/>
                  </a:lnTo>
                  <a:lnTo>
                    <a:pt x="148" y="720"/>
                  </a:lnTo>
                  <a:lnTo>
                    <a:pt x="147" y="720"/>
                  </a:lnTo>
                  <a:lnTo>
                    <a:pt x="148" y="720"/>
                  </a:lnTo>
                  <a:lnTo>
                    <a:pt x="148" y="718"/>
                  </a:lnTo>
                  <a:lnTo>
                    <a:pt x="148" y="716"/>
                  </a:lnTo>
                  <a:lnTo>
                    <a:pt x="148" y="714"/>
                  </a:lnTo>
                  <a:lnTo>
                    <a:pt x="148" y="712"/>
                  </a:lnTo>
                  <a:lnTo>
                    <a:pt x="148" y="710"/>
                  </a:lnTo>
                  <a:lnTo>
                    <a:pt x="148" y="709"/>
                  </a:lnTo>
                  <a:lnTo>
                    <a:pt x="147" y="707"/>
                  </a:lnTo>
                  <a:lnTo>
                    <a:pt x="147" y="705"/>
                  </a:lnTo>
                  <a:lnTo>
                    <a:pt x="146" y="703"/>
                  </a:lnTo>
                  <a:lnTo>
                    <a:pt x="146" y="702"/>
                  </a:lnTo>
                  <a:lnTo>
                    <a:pt x="145" y="701"/>
                  </a:lnTo>
                  <a:lnTo>
                    <a:pt x="144" y="700"/>
                  </a:lnTo>
                  <a:lnTo>
                    <a:pt x="143" y="699"/>
                  </a:lnTo>
                  <a:lnTo>
                    <a:pt x="142" y="698"/>
                  </a:lnTo>
                  <a:lnTo>
                    <a:pt x="141" y="698"/>
                  </a:lnTo>
                  <a:lnTo>
                    <a:pt x="139" y="697"/>
                  </a:lnTo>
                  <a:lnTo>
                    <a:pt x="139" y="696"/>
                  </a:lnTo>
                  <a:lnTo>
                    <a:pt x="138" y="696"/>
                  </a:lnTo>
                  <a:lnTo>
                    <a:pt x="138" y="695"/>
                  </a:lnTo>
                  <a:lnTo>
                    <a:pt x="138" y="695"/>
                  </a:lnTo>
                  <a:lnTo>
                    <a:pt x="138" y="694"/>
                  </a:lnTo>
                  <a:lnTo>
                    <a:pt x="138" y="693"/>
                  </a:lnTo>
                  <a:lnTo>
                    <a:pt x="138" y="687"/>
                  </a:lnTo>
                  <a:lnTo>
                    <a:pt x="138" y="686"/>
                  </a:lnTo>
                  <a:lnTo>
                    <a:pt x="138" y="682"/>
                  </a:lnTo>
                  <a:lnTo>
                    <a:pt x="138" y="677"/>
                  </a:lnTo>
                  <a:lnTo>
                    <a:pt x="139" y="675"/>
                  </a:lnTo>
                  <a:lnTo>
                    <a:pt x="139" y="673"/>
                  </a:lnTo>
                  <a:lnTo>
                    <a:pt x="140" y="667"/>
                  </a:lnTo>
                  <a:lnTo>
                    <a:pt x="141" y="665"/>
                  </a:lnTo>
                  <a:lnTo>
                    <a:pt x="141" y="664"/>
                  </a:lnTo>
                  <a:lnTo>
                    <a:pt x="141" y="661"/>
                  </a:lnTo>
                  <a:lnTo>
                    <a:pt x="141" y="659"/>
                  </a:lnTo>
                  <a:lnTo>
                    <a:pt x="141" y="656"/>
                  </a:lnTo>
                  <a:lnTo>
                    <a:pt x="141" y="654"/>
                  </a:lnTo>
                  <a:lnTo>
                    <a:pt x="141" y="652"/>
                  </a:lnTo>
                  <a:lnTo>
                    <a:pt x="140" y="652"/>
                  </a:lnTo>
                  <a:lnTo>
                    <a:pt x="140" y="651"/>
                  </a:lnTo>
                  <a:lnTo>
                    <a:pt x="139" y="650"/>
                  </a:lnTo>
                  <a:lnTo>
                    <a:pt x="139" y="650"/>
                  </a:lnTo>
                  <a:lnTo>
                    <a:pt x="138" y="649"/>
                  </a:lnTo>
                  <a:lnTo>
                    <a:pt x="137" y="648"/>
                  </a:lnTo>
                  <a:lnTo>
                    <a:pt x="135" y="648"/>
                  </a:lnTo>
                  <a:lnTo>
                    <a:pt x="134" y="647"/>
                  </a:lnTo>
                  <a:lnTo>
                    <a:pt x="132" y="647"/>
                  </a:lnTo>
                  <a:lnTo>
                    <a:pt x="131" y="646"/>
                  </a:lnTo>
                  <a:lnTo>
                    <a:pt x="129" y="646"/>
                  </a:lnTo>
                  <a:lnTo>
                    <a:pt x="126" y="646"/>
                  </a:lnTo>
                  <a:lnTo>
                    <a:pt x="125" y="646"/>
                  </a:lnTo>
                  <a:lnTo>
                    <a:pt x="124" y="646"/>
                  </a:lnTo>
                  <a:lnTo>
                    <a:pt x="124" y="646"/>
                  </a:lnTo>
                  <a:lnTo>
                    <a:pt x="123" y="646"/>
                  </a:lnTo>
                  <a:lnTo>
                    <a:pt x="123" y="645"/>
                  </a:lnTo>
                  <a:lnTo>
                    <a:pt x="122" y="645"/>
                  </a:lnTo>
                  <a:lnTo>
                    <a:pt x="122" y="645"/>
                  </a:lnTo>
                  <a:lnTo>
                    <a:pt x="122" y="644"/>
                  </a:lnTo>
                  <a:lnTo>
                    <a:pt x="122" y="644"/>
                  </a:lnTo>
                  <a:lnTo>
                    <a:pt x="123" y="643"/>
                  </a:lnTo>
                  <a:lnTo>
                    <a:pt x="123" y="642"/>
                  </a:lnTo>
                  <a:lnTo>
                    <a:pt x="123" y="641"/>
                  </a:lnTo>
                  <a:lnTo>
                    <a:pt x="122" y="640"/>
                  </a:lnTo>
                  <a:lnTo>
                    <a:pt x="122" y="640"/>
                  </a:lnTo>
                  <a:lnTo>
                    <a:pt x="121" y="639"/>
                  </a:lnTo>
                  <a:lnTo>
                    <a:pt x="120" y="638"/>
                  </a:lnTo>
                  <a:lnTo>
                    <a:pt x="118" y="637"/>
                  </a:lnTo>
                  <a:lnTo>
                    <a:pt x="117" y="636"/>
                  </a:lnTo>
                  <a:lnTo>
                    <a:pt x="116" y="636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7" y="635"/>
                  </a:lnTo>
                  <a:lnTo>
                    <a:pt x="118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2" y="634"/>
                  </a:lnTo>
                  <a:lnTo>
                    <a:pt x="123" y="633"/>
                  </a:lnTo>
                  <a:lnTo>
                    <a:pt x="124" y="633"/>
                  </a:lnTo>
                  <a:lnTo>
                    <a:pt x="124" y="632"/>
                  </a:lnTo>
                  <a:lnTo>
                    <a:pt x="124" y="632"/>
                  </a:lnTo>
                  <a:lnTo>
                    <a:pt x="125" y="631"/>
                  </a:lnTo>
                  <a:lnTo>
                    <a:pt x="125" y="631"/>
                  </a:lnTo>
                  <a:lnTo>
                    <a:pt x="124" y="630"/>
                  </a:lnTo>
                  <a:lnTo>
                    <a:pt x="124" y="629"/>
                  </a:lnTo>
                  <a:lnTo>
                    <a:pt x="123" y="628"/>
                  </a:lnTo>
                  <a:lnTo>
                    <a:pt x="123" y="627"/>
                  </a:lnTo>
                  <a:lnTo>
                    <a:pt x="122" y="626"/>
                  </a:lnTo>
                  <a:lnTo>
                    <a:pt x="120" y="624"/>
                  </a:lnTo>
                  <a:lnTo>
                    <a:pt x="120" y="623"/>
                  </a:lnTo>
                  <a:lnTo>
                    <a:pt x="119" y="622"/>
                  </a:lnTo>
                  <a:lnTo>
                    <a:pt x="119" y="622"/>
                  </a:lnTo>
                  <a:lnTo>
                    <a:pt x="119" y="621"/>
                  </a:lnTo>
                  <a:lnTo>
                    <a:pt x="119" y="620"/>
                  </a:lnTo>
                  <a:lnTo>
                    <a:pt x="119" y="619"/>
                  </a:lnTo>
                  <a:lnTo>
                    <a:pt x="119" y="619"/>
                  </a:lnTo>
                  <a:lnTo>
                    <a:pt x="119" y="618"/>
                  </a:lnTo>
                  <a:lnTo>
                    <a:pt x="119" y="618"/>
                  </a:lnTo>
                  <a:lnTo>
                    <a:pt x="120" y="618"/>
                  </a:lnTo>
                  <a:lnTo>
                    <a:pt x="125" y="615"/>
                  </a:lnTo>
                  <a:lnTo>
                    <a:pt x="127" y="614"/>
                  </a:lnTo>
                  <a:lnTo>
                    <a:pt x="127" y="614"/>
                  </a:lnTo>
                  <a:lnTo>
                    <a:pt x="128" y="613"/>
                  </a:lnTo>
                  <a:lnTo>
                    <a:pt x="128" y="613"/>
                  </a:lnTo>
                  <a:lnTo>
                    <a:pt x="129" y="612"/>
                  </a:lnTo>
                  <a:lnTo>
                    <a:pt x="128" y="612"/>
                  </a:lnTo>
                  <a:lnTo>
                    <a:pt x="128" y="611"/>
                  </a:lnTo>
                  <a:lnTo>
                    <a:pt x="128" y="611"/>
                  </a:lnTo>
                  <a:lnTo>
                    <a:pt x="127" y="610"/>
                  </a:lnTo>
                  <a:lnTo>
                    <a:pt x="127" y="610"/>
                  </a:lnTo>
                  <a:lnTo>
                    <a:pt x="126" y="609"/>
                  </a:lnTo>
                  <a:lnTo>
                    <a:pt x="125" y="609"/>
                  </a:lnTo>
                  <a:lnTo>
                    <a:pt x="123" y="609"/>
                  </a:lnTo>
                  <a:lnTo>
                    <a:pt x="122" y="609"/>
                  </a:lnTo>
                  <a:lnTo>
                    <a:pt x="120" y="609"/>
                  </a:lnTo>
                  <a:lnTo>
                    <a:pt x="118" y="609"/>
                  </a:lnTo>
                  <a:lnTo>
                    <a:pt x="116" y="609"/>
                  </a:lnTo>
                  <a:lnTo>
                    <a:pt x="115" y="609"/>
                  </a:lnTo>
                  <a:lnTo>
                    <a:pt x="114" y="609"/>
                  </a:lnTo>
                  <a:lnTo>
                    <a:pt x="113" y="609"/>
                  </a:lnTo>
                  <a:lnTo>
                    <a:pt x="113" y="609"/>
                  </a:lnTo>
                  <a:lnTo>
                    <a:pt x="112" y="608"/>
                  </a:lnTo>
                  <a:lnTo>
                    <a:pt x="112" y="608"/>
                  </a:lnTo>
                  <a:lnTo>
                    <a:pt x="111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1" y="604"/>
                  </a:lnTo>
                  <a:lnTo>
                    <a:pt x="111" y="603"/>
                  </a:lnTo>
                  <a:lnTo>
                    <a:pt x="111" y="601"/>
                  </a:lnTo>
                  <a:lnTo>
                    <a:pt x="112" y="600"/>
                  </a:lnTo>
                  <a:lnTo>
                    <a:pt x="112" y="599"/>
                  </a:lnTo>
                  <a:lnTo>
                    <a:pt x="113" y="598"/>
                  </a:lnTo>
                  <a:lnTo>
                    <a:pt x="114" y="596"/>
                  </a:lnTo>
                  <a:lnTo>
                    <a:pt x="118" y="591"/>
                  </a:lnTo>
                  <a:lnTo>
                    <a:pt x="119" y="589"/>
                  </a:lnTo>
                  <a:lnTo>
                    <a:pt x="120" y="588"/>
                  </a:lnTo>
                  <a:lnTo>
                    <a:pt x="122" y="587"/>
                  </a:lnTo>
                  <a:lnTo>
                    <a:pt x="123" y="586"/>
                  </a:lnTo>
                  <a:lnTo>
                    <a:pt x="124" y="584"/>
                  </a:lnTo>
                  <a:lnTo>
                    <a:pt x="125" y="584"/>
                  </a:lnTo>
                  <a:lnTo>
                    <a:pt x="127" y="582"/>
                  </a:lnTo>
                  <a:lnTo>
                    <a:pt x="128" y="581"/>
                  </a:lnTo>
                  <a:lnTo>
                    <a:pt x="130" y="581"/>
                  </a:lnTo>
                  <a:lnTo>
                    <a:pt x="132" y="580"/>
                  </a:lnTo>
                  <a:lnTo>
                    <a:pt x="133" y="579"/>
                  </a:lnTo>
                  <a:lnTo>
                    <a:pt x="134" y="579"/>
                  </a:lnTo>
                  <a:lnTo>
                    <a:pt x="135" y="578"/>
                  </a:lnTo>
                  <a:lnTo>
                    <a:pt x="137" y="578"/>
                  </a:lnTo>
                  <a:lnTo>
                    <a:pt x="138" y="578"/>
                  </a:lnTo>
                  <a:lnTo>
                    <a:pt x="139" y="578"/>
                  </a:lnTo>
                  <a:lnTo>
                    <a:pt x="139" y="579"/>
                  </a:lnTo>
                  <a:lnTo>
                    <a:pt x="140" y="579"/>
                  </a:lnTo>
                  <a:lnTo>
                    <a:pt x="144" y="581"/>
                  </a:lnTo>
                  <a:lnTo>
                    <a:pt x="145" y="582"/>
                  </a:lnTo>
                  <a:lnTo>
                    <a:pt x="146" y="582"/>
                  </a:lnTo>
                  <a:lnTo>
                    <a:pt x="147" y="582"/>
                  </a:lnTo>
                  <a:lnTo>
                    <a:pt x="147" y="582"/>
                  </a:lnTo>
                  <a:lnTo>
                    <a:pt x="148" y="582"/>
                  </a:lnTo>
                  <a:lnTo>
                    <a:pt x="149" y="582"/>
                  </a:lnTo>
                  <a:lnTo>
                    <a:pt x="150" y="582"/>
                  </a:lnTo>
                  <a:lnTo>
                    <a:pt x="150" y="581"/>
                  </a:lnTo>
                  <a:lnTo>
                    <a:pt x="151" y="581"/>
                  </a:lnTo>
                  <a:lnTo>
                    <a:pt x="152" y="580"/>
                  </a:lnTo>
                  <a:lnTo>
                    <a:pt x="153" y="579"/>
                  </a:lnTo>
                  <a:lnTo>
                    <a:pt x="155" y="575"/>
                  </a:lnTo>
                  <a:lnTo>
                    <a:pt x="156" y="574"/>
                  </a:lnTo>
                  <a:lnTo>
                    <a:pt x="158" y="573"/>
                  </a:lnTo>
                  <a:lnTo>
                    <a:pt x="159" y="571"/>
                  </a:lnTo>
                  <a:lnTo>
                    <a:pt x="163" y="568"/>
                  </a:lnTo>
                  <a:lnTo>
                    <a:pt x="165" y="566"/>
                  </a:lnTo>
                  <a:lnTo>
                    <a:pt x="166" y="566"/>
                  </a:lnTo>
                  <a:lnTo>
                    <a:pt x="166" y="565"/>
                  </a:lnTo>
                  <a:lnTo>
                    <a:pt x="167" y="564"/>
                  </a:lnTo>
                  <a:lnTo>
                    <a:pt x="167" y="563"/>
                  </a:lnTo>
                  <a:lnTo>
                    <a:pt x="167" y="563"/>
                  </a:lnTo>
                  <a:lnTo>
                    <a:pt x="167" y="562"/>
                  </a:lnTo>
                  <a:lnTo>
                    <a:pt x="167" y="561"/>
                  </a:lnTo>
                  <a:lnTo>
                    <a:pt x="167" y="560"/>
                  </a:lnTo>
                  <a:lnTo>
                    <a:pt x="166" y="559"/>
                  </a:lnTo>
                  <a:lnTo>
                    <a:pt x="165" y="558"/>
                  </a:lnTo>
                  <a:lnTo>
                    <a:pt x="164" y="558"/>
                  </a:lnTo>
                  <a:lnTo>
                    <a:pt x="162" y="557"/>
                  </a:lnTo>
                  <a:lnTo>
                    <a:pt x="162" y="556"/>
                  </a:lnTo>
                  <a:lnTo>
                    <a:pt x="161" y="556"/>
                  </a:lnTo>
                  <a:lnTo>
                    <a:pt x="161" y="555"/>
                  </a:lnTo>
                  <a:lnTo>
                    <a:pt x="161" y="554"/>
                  </a:lnTo>
                  <a:lnTo>
                    <a:pt x="161" y="553"/>
                  </a:lnTo>
                  <a:lnTo>
                    <a:pt x="162" y="551"/>
                  </a:lnTo>
                  <a:lnTo>
                    <a:pt x="162" y="549"/>
                  </a:lnTo>
                  <a:lnTo>
                    <a:pt x="162" y="548"/>
                  </a:lnTo>
                  <a:lnTo>
                    <a:pt x="163" y="546"/>
                  </a:lnTo>
                  <a:lnTo>
                    <a:pt x="163" y="545"/>
                  </a:lnTo>
                  <a:lnTo>
                    <a:pt x="163" y="543"/>
                  </a:lnTo>
                  <a:lnTo>
                    <a:pt x="163" y="539"/>
                  </a:lnTo>
                  <a:lnTo>
                    <a:pt x="163" y="537"/>
                  </a:lnTo>
                  <a:lnTo>
                    <a:pt x="163" y="536"/>
                  </a:lnTo>
                  <a:lnTo>
                    <a:pt x="163" y="535"/>
                  </a:lnTo>
                  <a:lnTo>
                    <a:pt x="163" y="534"/>
                  </a:lnTo>
                  <a:lnTo>
                    <a:pt x="164" y="533"/>
                  </a:lnTo>
                  <a:lnTo>
                    <a:pt x="165" y="529"/>
                  </a:lnTo>
                  <a:lnTo>
                    <a:pt x="166" y="527"/>
                  </a:lnTo>
                  <a:lnTo>
                    <a:pt x="166" y="525"/>
                  </a:lnTo>
                  <a:lnTo>
                    <a:pt x="166" y="524"/>
                  </a:lnTo>
                  <a:lnTo>
                    <a:pt x="167" y="522"/>
                  </a:lnTo>
                  <a:lnTo>
                    <a:pt x="167" y="521"/>
                  </a:lnTo>
                  <a:lnTo>
                    <a:pt x="167" y="519"/>
                  </a:lnTo>
                  <a:lnTo>
                    <a:pt x="166" y="516"/>
                  </a:lnTo>
                  <a:lnTo>
                    <a:pt x="166" y="513"/>
                  </a:lnTo>
                  <a:lnTo>
                    <a:pt x="166" y="512"/>
                  </a:lnTo>
                  <a:lnTo>
                    <a:pt x="167" y="506"/>
                  </a:lnTo>
                  <a:lnTo>
                    <a:pt x="167" y="504"/>
                  </a:lnTo>
                  <a:lnTo>
                    <a:pt x="168" y="502"/>
                  </a:lnTo>
                  <a:lnTo>
                    <a:pt x="169" y="498"/>
                  </a:lnTo>
                  <a:lnTo>
                    <a:pt x="170" y="495"/>
                  </a:lnTo>
                  <a:lnTo>
                    <a:pt x="171" y="493"/>
                  </a:lnTo>
                  <a:lnTo>
                    <a:pt x="171" y="492"/>
                  </a:lnTo>
                  <a:lnTo>
                    <a:pt x="172" y="491"/>
                  </a:lnTo>
                  <a:lnTo>
                    <a:pt x="173" y="490"/>
                  </a:lnTo>
                  <a:lnTo>
                    <a:pt x="173" y="490"/>
                  </a:lnTo>
                  <a:lnTo>
                    <a:pt x="176" y="488"/>
                  </a:lnTo>
                  <a:lnTo>
                    <a:pt x="177" y="487"/>
                  </a:lnTo>
                  <a:lnTo>
                    <a:pt x="177" y="486"/>
                  </a:lnTo>
                  <a:lnTo>
                    <a:pt x="177" y="485"/>
                  </a:lnTo>
                  <a:lnTo>
                    <a:pt x="178" y="484"/>
                  </a:lnTo>
                  <a:lnTo>
                    <a:pt x="178" y="483"/>
                  </a:lnTo>
                  <a:lnTo>
                    <a:pt x="178" y="482"/>
                  </a:lnTo>
                  <a:lnTo>
                    <a:pt x="178" y="480"/>
                  </a:lnTo>
                  <a:lnTo>
                    <a:pt x="178" y="475"/>
                  </a:lnTo>
                  <a:lnTo>
                    <a:pt x="177" y="473"/>
                  </a:lnTo>
                  <a:lnTo>
                    <a:pt x="177" y="467"/>
                  </a:lnTo>
                  <a:lnTo>
                    <a:pt x="176" y="462"/>
                  </a:lnTo>
                  <a:lnTo>
                    <a:pt x="176" y="460"/>
                  </a:lnTo>
                  <a:lnTo>
                    <a:pt x="176" y="453"/>
                  </a:lnTo>
                  <a:lnTo>
                    <a:pt x="176" y="452"/>
                  </a:lnTo>
                  <a:lnTo>
                    <a:pt x="176" y="451"/>
                  </a:lnTo>
                  <a:lnTo>
                    <a:pt x="175" y="451"/>
                  </a:lnTo>
                  <a:lnTo>
                    <a:pt x="175" y="450"/>
                  </a:lnTo>
                  <a:lnTo>
                    <a:pt x="174" y="450"/>
                  </a:lnTo>
                  <a:lnTo>
                    <a:pt x="173" y="449"/>
                  </a:lnTo>
                  <a:lnTo>
                    <a:pt x="164" y="444"/>
                  </a:lnTo>
                  <a:lnTo>
                    <a:pt x="161" y="443"/>
                  </a:lnTo>
                  <a:lnTo>
                    <a:pt x="159" y="442"/>
                  </a:lnTo>
                  <a:lnTo>
                    <a:pt x="156" y="441"/>
                  </a:lnTo>
                  <a:lnTo>
                    <a:pt x="152" y="440"/>
                  </a:lnTo>
                  <a:lnTo>
                    <a:pt x="148" y="439"/>
                  </a:lnTo>
                  <a:lnTo>
                    <a:pt x="147" y="439"/>
                  </a:lnTo>
                  <a:lnTo>
                    <a:pt x="147" y="438"/>
                  </a:lnTo>
                  <a:lnTo>
                    <a:pt x="146" y="438"/>
                  </a:lnTo>
                  <a:lnTo>
                    <a:pt x="146" y="438"/>
                  </a:lnTo>
                  <a:lnTo>
                    <a:pt x="146" y="437"/>
                  </a:lnTo>
                  <a:lnTo>
                    <a:pt x="145" y="437"/>
                  </a:lnTo>
                  <a:lnTo>
                    <a:pt x="145" y="436"/>
                  </a:lnTo>
                  <a:lnTo>
                    <a:pt x="144" y="432"/>
                  </a:lnTo>
                  <a:lnTo>
                    <a:pt x="144" y="431"/>
                  </a:lnTo>
                  <a:lnTo>
                    <a:pt x="144" y="430"/>
                  </a:lnTo>
                  <a:lnTo>
                    <a:pt x="144" y="429"/>
                  </a:lnTo>
                  <a:lnTo>
                    <a:pt x="143" y="429"/>
                  </a:lnTo>
                  <a:lnTo>
                    <a:pt x="143" y="428"/>
                  </a:lnTo>
                  <a:lnTo>
                    <a:pt x="142" y="427"/>
                  </a:lnTo>
                  <a:lnTo>
                    <a:pt x="141" y="427"/>
                  </a:lnTo>
                  <a:lnTo>
                    <a:pt x="140" y="426"/>
                  </a:lnTo>
                  <a:lnTo>
                    <a:pt x="139" y="425"/>
                  </a:lnTo>
                  <a:lnTo>
                    <a:pt x="137" y="425"/>
                  </a:lnTo>
                  <a:lnTo>
                    <a:pt x="136" y="424"/>
                  </a:lnTo>
                  <a:lnTo>
                    <a:pt x="135" y="424"/>
                  </a:lnTo>
                  <a:lnTo>
                    <a:pt x="130" y="423"/>
                  </a:lnTo>
                  <a:lnTo>
                    <a:pt x="129" y="423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1"/>
                  </a:lnTo>
                  <a:lnTo>
                    <a:pt x="121" y="417"/>
                  </a:lnTo>
                  <a:lnTo>
                    <a:pt x="118" y="414"/>
                  </a:lnTo>
                  <a:lnTo>
                    <a:pt x="117" y="413"/>
                  </a:lnTo>
                  <a:lnTo>
                    <a:pt x="115" y="411"/>
                  </a:lnTo>
                  <a:lnTo>
                    <a:pt x="111" y="407"/>
                  </a:lnTo>
                  <a:lnTo>
                    <a:pt x="110" y="405"/>
                  </a:lnTo>
                  <a:lnTo>
                    <a:pt x="109" y="404"/>
                  </a:lnTo>
                  <a:lnTo>
                    <a:pt x="108" y="404"/>
                  </a:lnTo>
                  <a:lnTo>
                    <a:pt x="107" y="403"/>
                  </a:lnTo>
                  <a:lnTo>
                    <a:pt x="106" y="402"/>
                  </a:lnTo>
                  <a:lnTo>
                    <a:pt x="105" y="402"/>
                  </a:lnTo>
                  <a:lnTo>
                    <a:pt x="103" y="402"/>
                  </a:lnTo>
                  <a:lnTo>
                    <a:pt x="102" y="401"/>
                  </a:lnTo>
                  <a:lnTo>
                    <a:pt x="100" y="401"/>
                  </a:lnTo>
                  <a:lnTo>
                    <a:pt x="99" y="402"/>
                  </a:lnTo>
                  <a:lnTo>
                    <a:pt x="97" y="402"/>
                  </a:lnTo>
                  <a:lnTo>
                    <a:pt x="92" y="403"/>
                  </a:lnTo>
                  <a:lnTo>
                    <a:pt x="91" y="403"/>
                  </a:lnTo>
                  <a:lnTo>
                    <a:pt x="89" y="404"/>
                  </a:lnTo>
                  <a:lnTo>
                    <a:pt x="87" y="404"/>
                  </a:lnTo>
                  <a:lnTo>
                    <a:pt x="86" y="404"/>
                  </a:lnTo>
                  <a:lnTo>
                    <a:pt x="84" y="404"/>
                  </a:lnTo>
                  <a:lnTo>
                    <a:pt x="82" y="404"/>
                  </a:lnTo>
                  <a:lnTo>
                    <a:pt x="80" y="404"/>
                  </a:lnTo>
                  <a:lnTo>
                    <a:pt x="78" y="404"/>
                  </a:lnTo>
                  <a:lnTo>
                    <a:pt x="76" y="403"/>
                  </a:lnTo>
                  <a:lnTo>
                    <a:pt x="75" y="403"/>
                  </a:lnTo>
                  <a:lnTo>
                    <a:pt x="73" y="402"/>
                  </a:lnTo>
                  <a:lnTo>
                    <a:pt x="72" y="402"/>
                  </a:lnTo>
                  <a:lnTo>
                    <a:pt x="70" y="401"/>
                  </a:lnTo>
                  <a:lnTo>
                    <a:pt x="69" y="400"/>
                  </a:lnTo>
                  <a:lnTo>
                    <a:pt x="67" y="399"/>
                  </a:lnTo>
                  <a:lnTo>
                    <a:pt x="62" y="395"/>
                  </a:lnTo>
                  <a:lnTo>
                    <a:pt x="60" y="394"/>
                  </a:lnTo>
                  <a:lnTo>
                    <a:pt x="57" y="392"/>
                  </a:lnTo>
                  <a:lnTo>
                    <a:pt x="52" y="390"/>
                  </a:lnTo>
                  <a:lnTo>
                    <a:pt x="51" y="389"/>
                  </a:lnTo>
                  <a:lnTo>
                    <a:pt x="50" y="388"/>
                  </a:lnTo>
                  <a:lnTo>
                    <a:pt x="49" y="387"/>
                  </a:lnTo>
                  <a:lnTo>
                    <a:pt x="47" y="386"/>
                  </a:lnTo>
                  <a:lnTo>
                    <a:pt x="47" y="385"/>
                  </a:lnTo>
                  <a:lnTo>
                    <a:pt x="47" y="385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46" y="383"/>
                  </a:lnTo>
                  <a:lnTo>
                    <a:pt x="46" y="383"/>
                  </a:lnTo>
                  <a:lnTo>
                    <a:pt x="46" y="382"/>
                  </a:lnTo>
                  <a:lnTo>
                    <a:pt x="47" y="382"/>
                  </a:lnTo>
                  <a:lnTo>
                    <a:pt x="47" y="381"/>
                  </a:lnTo>
                  <a:lnTo>
                    <a:pt x="48" y="381"/>
                  </a:lnTo>
                  <a:lnTo>
                    <a:pt x="49" y="380"/>
                  </a:lnTo>
                  <a:lnTo>
                    <a:pt x="52" y="379"/>
                  </a:lnTo>
                  <a:lnTo>
                    <a:pt x="52" y="379"/>
                  </a:lnTo>
                  <a:lnTo>
                    <a:pt x="52" y="378"/>
                  </a:lnTo>
                  <a:lnTo>
                    <a:pt x="52" y="378"/>
                  </a:lnTo>
                  <a:lnTo>
                    <a:pt x="52" y="378"/>
                  </a:lnTo>
                  <a:lnTo>
                    <a:pt x="52" y="377"/>
                  </a:lnTo>
                  <a:lnTo>
                    <a:pt x="51" y="377"/>
                  </a:lnTo>
                  <a:lnTo>
                    <a:pt x="50" y="376"/>
                  </a:lnTo>
                  <a:lnTo>
                    <a:pt x="48" y="375"/>
                  </a:lnTo>
                  <a:lnTo>
                    <a:pt x="47" y="375"/>
                  </a:lnTo>
                  <a:lnTo>
                    <a:pt x="46" y="375"/>
                  </a:lnTo>
                  <a:lnTo>
                    <a:pt x="45" y="374"/>
                  </a:lnTo>
                  <a:lnTo>
                    <a:pt x="44" y="374"/>
                  </a:lnTo>
                  <a:lnTo>
                    <a:pt x="42" y="374"/>
                  </a:lnTo>
                  <a:lnTo>
                    <a:pt x="38" y="375"/>
                  </a:lnTo>
                  <a:lnTo>
                    <a:pt x="37" y="375"/>
                  </a:lnTo>
                  <a:lnTo>
                    <a:pt x="36" y="375"/>
                  </a:lnTo>
                  <a:lnTo>
                    <a:pt x="34" y="375"/>
                  </a:lnTo>
                  <a:lnTo>
                    <a:pt x="31" y="374"/>
                  </a:lnTo>
                  <a:lnTo>
                    <a:pt x="28" y="374"/>
                  </a:lnTo>
                  <a:lnTo>
                    <a:pt x="27" y="374"/>
                  </a:lnTo>
                  <a:lnTo>
                    <a:pt x="25" y="374"/>
                  </a:lnTo>
                  <a:lnTo>
                    <a:pt x="22" y="374"/>
                  </a:lnTo>
                  <a:lnTo>
                    <a:pt x="21" y="374"/>
                  </a:lnTo>
                  <a:lnTo>
                    <a:pt x="20" y="374"/>
                  </a:lnTo>
                  <a:lnTo>
                    <a:pt x="18" y="375"/>
                  </a:lnTo>
                  <a:lnTo>
                    <a:pt x="15" y="376"/>
                  </a:lnTo>
                  <a:lnTo>
                    <a:pt x="13" y="377"/>
                  </a:lnTo>
                  <a:lnTo>
                    <a:pt x="12" y="377"/>
                  </a:lnTo>
                  <a:lnTo>
                    <a:pt x="11" y="377"/>
                  </a:lnTo>
                  <a:lnTo>
                    <a:pt x="10" y="378"/>
                  </a:lnTo>
                  <a:lnTo>
                    <a:pt x="9" y="377"/>
                  </a:lnTo>
                  <a:lnTo>
                    <a:pt x="8" y="377"/>
                  </a:lnTo>
                  <a:lnTo>
                    <a:pt x="4" y="376"/>
                  </a:lnTo>
                  <a:lnTo>
                    <a:pt x="3" y="376"/>
                  </a:lnTo>
                  <a:lnTo>
                    <a:pt x="2" y="376"/>
                  </a:lnTo>
                  <a:lnTo>
                    <a:pt x="2" y="375"/>
                  </a:lnTo>
                  <a:lnTo>
                    <a:pt x="1" y="375"/>
                  </a:lnTo>
                  <a:lnTo>
                    <a:pt x="1" y="375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2"/>
                  </a:lnTo>
                  <a:lnTo>
                    <a:pt x="0" y="371"/>
                  </a:lnTo>
                  <a:lnTo>
                    <a:pt x="1" y="370"/>
                  </a:lnTo>
                  <a:lnTo>
                    <a:pt x="1" y="369"/>
                  </a:lnTo>
                  <a:lnTo>
                    <a:pt x="2" y="368"/>
                  </a:lnTo>
                  <a:lnTo>
                    <a:pt x="3" y="364"/>
                  </a:lnTo>
                  <a:lnTo>
                    <a:pt x="4" y="363"/>
                  </a:lnTo>
                  <a:lnTo>
                    <a:pt x="6" y="361"/>
                  </a:lnTo>
                  <a:lnTo>
                    <a:pt x="8" y="358"/>
                  </a:lnTo>
                  <a:lnTo>
                    <a:pt x="8" y="357"/>
                  </a:lnTo>
                  <a:lnTo>
                    <a:pt x="9" y="356"/>
                  </a:lnTo>
                  <a:lnTo>
                    <a:pt x="9" y="355"/>
                  </a:lnTo>
                  <a:lnTo>
                    <a:pt x="9" y="355"/>
                  </a:lnTo>
                  <a:lnTo>
                    <a:pt x="9" y="354"/>
                  </a:lnTo>
                  <a:lnTo>
                    <a:pt x="9" y="352"/>
                  </a:lnTo>
                  <a:lnTo>
                    <a:pt x="9" y="351"/>
                  </a:lnTo>
                  <a:lnTo>
                    <a:pt x="8" y="350"/>
                  </a:lnTo>
                  <a:lnTo>
                    <a:pt x="8" y="349"/>
                  </a:lnTo>
                  <a:lnTo>
                    <a:pt x="7" y="347"/>
                  </a:lnTo>
                  <a:lnTo>
                    <a:pt x="6" y="345"/>
                  </a:lnTo>
                  <a:lnTo>
                    <a:pt x="5" y="344"/>
                  </a:lnTo>
                  <a:lnTo>
                    <a:pt x="3" y="342"/>
                  </a:lnTo>
                  <a:lnTo>
                    <a:pt x="3" y="341"/>
                  </a:lnTo>
                  <a:lnTo>
                    <a:pt x="3" y="340"/>
                  </a:lnTo>
                  <a:lnTo>
                    <a:pt x="2" y="340"/>
                  </a:lnTo>
                  <a:lnTo>
                    <a:pt x="3" y="339"/>
                  </a:lnTo>
                  <a:lnTo>
                    <a:pt x="3" y="338"/>
                  </a:lnTo>
                  <a:lnTo>
                    <a:pt x="4" y="337"/>
                  </a:lnTo>
                  <a:lnTo>
                    <a:pt x="4" y="336"/>
                  </a:lnTo>
                  <a:lnTo>
                    <a:pt x="6" y="335"/>
                  </a:lnTo>
                  <a:lnTo>
                    <a:pt x="8" y="333"/>
                  </a:lnTo>
                  <a:lnTo>
                    <a:pt x="9" y="332"/>
                  </a:lnTo>
                  <a:lnTo>
                    <a:pt x="11" y="331"/>
                  </a:lnTo>
                  <a:lnTo>
                    <a:pt x="12" y="330"/>
                  </a:lnTo>
                  <a:lnTo>
                    <a:pt x="13" y="330"/>
                  </a:lnTo>
                  <a:lnTo>
                    <a:pt x="14" y="330"/>
                  </a:lnTo>
                  <a:lnTo>
                    <a:pt x="15" y="329"/>
                  </a:lnTo>
                  <a:lnTo>
                    <a:pt x="17" y="329"/>
                  </a:lnTo>
                  <a:lnTo>
                    <a:pt x="20" y="329"/>
                  </a:lnTo>
                  <a:lnTo>
                    <a:pt x="21" y="329"/>
                  </a:lnTo>
                  <a:lnTo>
                    <a:pt x="22" y="328"/>
                  </a:lnTo>
                  <a:lnTo>
                    <a:pt x="23" y="328"/>
                  </a:lnTo>
                  <a:lnTo>
                    <a:pt x="24" y="328"/>
                  </a:lnTo>
                  <a:lnTo>
                    <a:pt x="24" y="327"/>
                  </a:lnTo>
                  <a:lnTo>
                    <a:pt x="25" y="327"/>
                  </a:lnTo>
                  <a:lnTo>
                    <a:pt x="25" y="326"/>
                  </a:lnTo>
                  <a:lnTo>
                    <a:pt x="27" y="324"/>
                  </a:lnTo>
                  <a:lnTo>
                    <a:pt x="28" y="323"/>
                  </a:lnTo>
                  <a:lnTo>
                    <a:pt x="28" y="322"/>
                  </a:lnTo>
                  <a:lnTo>
                    <a:pt x="30" y="318"/>
                  </a:lnTo>
                  <a:lnTo>
                    <a:pt x="30" y="317"/>
                  </a:lnTo>
                  <a:lnTo>
                    <a:pt x="31" y="317"/>
                  </a:lnTo>
                  <a:lnTo>
                    <a:pt x="31" y="316"/>
                  </a:lnTo>
                  <a:lnTo>
                    <a:pt x="32" y="316"/>
                  </a:lnTo>
                  <a:lnTo>
                    <a:pt x="34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6" y="313"/>
                  </a:lnTo>
                  <a:lnTo>
                    <a:pt x="36" y="313"/>
                  </a:lnTo>
                  <a:lnTo>
                    <a:pt x="36" y="313"/>
                  </a:lnTo>
                  <a:lnTo>
                    <a:pt x="36" y="312"/>
                  </a:lnTo>
                  <a:lnTo>
                    <a:pt x="37" y="310"/>
                  </a:lnTo>
                  <a:lnTo>
                    <a:pt x="37" y="309"/>
                  </a:lnTo>
                  <a:lnTo>
                    <a:pt x="37" y="307"/>
                  </a:lnTo>
                  <a:lnTo>
                    <a:pt x="37" y="306"/>
                  </a:lnTo>
                  <a:lnTo>
                    <a:pt x="37" y="305"/>
                  </a:lnTo>
                  <a:lnTo>
                    <a:pt x="38" y="303"/>
                  </a:lnTo>
                  <a:lnTo>
                    <a:pt x="38" y="302"/>
                  </a:lnTo>
                  <a:lnTo>
                    <a:pt x="38" y="300"/>
                  </a:lnTo>
                  <a:lnTo>
                    <a:pt x="39" y="297"/>
                  </a:lnTo>
                  <a:lnTo>
                    <a:pt x="39" y="296"/>
                  </a:lnTo>
                  <a:lnTo>
                    <a:pt x="39" y="294"/>
                  </a:lnTo>
                  <a:lnTo>
                    <a:pt x="40" y="293"/>
                  </a:lnTo>
                  <a:lnTo>
                    <a:pt x="40" y="293"/>
                  </a:lnTo>
                  <a:lnTo>
                    <a:pt x="41" y="292"/>
                  </a:lnTo>
                  <a:lnTo>
                    <a:pt x="42" y="291"/>
                  </a:lnTo>
                  <a:lnTo>
                    <a:pt x="45" y="289"/>
                  </a:lnTo>
                  <a:lnTo>
                    <a:pt x="47" y="287"/>
                  </a:lnTo>
                  <a:lnTo>
                    <a:pt x="48" y="286"/>
                  </a:lnTo>
                  <a:lnTo>
                    <a:pt x="51" y="284"/>
                  </a:lnTo>
                  <a:lnTo>
                    <a:pt x="52" y="283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8" y="278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3" y="276"/>
                  </a:lnTo>
                  <a:lnTo>
                    <a:pt x="65" y="276"/>
                  </a:lnTo>
                  <a:lnTo>
                    <a:pt x="66" y="276"/>
                  </a:lnTo>
                  <a:lnTo>
                    <a:pt x="68" y="276"/>
                  </a:lnTo>
                  <a:lnTo>
                    <a:pt x="71" y="276"/>
                  </a:lnTo>
                  <a:lnTo>
                    <a:pt x="73" y="276"/>
                  </a:lnTo>
                  <a:lnTo>
                    <a:pt x="75" y="276"/>
                  </a:lnTo>
                  <a:lnTo>
                    <a:pt x="77" y="276"/>
                  </a:lnTo>
                  <a:lnTo>
                    <a:pt x="79" y="275"/>
                  </a:lnTo>
                  <a:lnTo>
                    <a:pt x="81" y="275"/>
                  </a:lnTo>
                  <a:lnTo>
                    <a:pt x="84" y="274"/>
                  </a:lnTo>
                  <a:lnTo>
                    <a:pt x="86" y="273"/>
                  </a:lnTo>
                  <a:lnTo>
                    <a:pt x="87" y="272"/>
                  </a:lnTo>
                  <a:lnTo>
                    <a:pt x="88" y="271"/>
                  </a:lnTo>
                  <a:lnTo>
                    <a:pt x="90" y="270"/>
                  </a:lnTo>
                  <a:lnTo>
                    <a:pt x="91" y="269"/>
                  </a:lnTo>
                  <a:lnTo>
                    <a:pt x="93" y="267"/>
                  </a:lnTo>
                  <a:lnTo>
                    <a:pt x="94" y="265"/>
                  </a:lnTo>
                  <a:lnTo>
                    <a:pt x="95" y="264"/>
                  </a:lnTo>
                  <a:lnTo>
                    <a:pt x="96" y="264"/>
                  </a:lnTo>
                  <a:lnTo>
                    <a:pt x="99" y="261"/>
                  </a:lnTo>
                  <a:lnTo>
                    <a:pt x="102" y="258"/>
                  </a:lnTo>
                  <a:lnTo>
                    <a:pt x="108" y="253"/>
                  </a:lnTo>
                  <a:lnTo>
                    <a:pt x="110" y="252"/>
                  </a:lnTo>
                  <a:lnTo>
                    <a:pt x="111" y="251"/>
                  </a:lnTo>
                  <a:lnTo>
                    <a:pt x="112" y="250"/>
                  </a:lnTo>
                  <a:lnTo>
                    <a:pt x="113" y="250"/>
                  </a:lnTo>
                  <a:lnTo>
                    <a:pt x="113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5" y="250"/>
                  </a:lnTo>
                  <a:lnTo>
                    <a:pt x="115" y="250"/>
                  </a:lnTo>
                  <a:lnTo>
                    <a:pt x="117" y="251"/>
                  </a:lnTo>
                  <a:lnTo>
                    <a:pt x="118" y="252"/>
                  </a:lnTo>
                  <a:lnTo>
                    <a:pt x="119" y="252"/>
                  </a:lnTo>
                  <a:lnTo>
                    <a:pt x="120" y="253"/>
                  </a:lnTo>
                  <a:lnTo>
                    <a:pt x="122" y="253"/>
                  </a:lnTo>
                  <a:lnTo>
                    <a:pt x="124" y="254"/>
                  </a:lnTo>
                  <a:lnTo>
                    <a:pt x="126" y="254"/>
                  </a:lnTo>
                  <a:lnTo>
                    <a:pt x="127" y="254"/>
                  </a:lnTo>
                  <a:lnTo>
                    <a:pt x="129" y="254"/>
                  </a:lnTo>
                  <a:lnTo>
                    <a:pt x="131" y="254"/>
                  </a:lnTo>
                  <a:lnTo>
                    <a:pt x="138" y="254"/>
                  </a:lnTo>
                  <a:lnTo>
                    <a:pt x="140" y="254"/>
                  </a:lnTo>
                  <a:lnTo>
                    <a:pt x="142" y="254"/>
                  </a:lnTo>
                  <a:lnTo>
                    <a:pt x="143" y="253"/>
                  </a:lnTo>
                  <a:lnTo>
                    <a:pt x="145" y="253"/>
                  </a:lnTo>
                  <a:lnTo>
                    <a:pt x="146" y="252"/>
                  </a:lnTo>
                  <a:lnTo>
                    <a:pt x="148" y="252"/>
                  </a:lnTo>
                  <a:lnTo>
                    <a:pt x="149" y="251"/>
                  </a:lnTo>
                  <a:lnTo>
                    <a:pt x="152" y="249"/>
                  </a:lnTo>
                  <a:lnTo>
                    <a:pt x="153" y="248"/>
                  </a:lnTo>
                  <a:lnTo>
                    <a:pt x="154" y="247"/>
                  </a:lnTo>
                  <a:lnTo>
                    <a:pt x="156" y="247"/>
                  </a:lnTo>
                  <a:lnTo>
                    <a:pt x="156" y="247"/>
                  </a:lnTo>
                  <a:lnTo>
                    <a:pt x="157" y="246"/>
                  </a:lnTo>
                  <a:lnTo>
                    <a:pt x="158" y="246"/>
                  </a:lnTo>
                  <a:lnTo>
                    <a:pt x="160" y="244"/>
                  </a:lnTo>
                  <a:lnTo>
                    <a:pt x="161" y="243"/>
                  </a:lnTo>
                  <a:lnTo>
                    <a:pt x="163" y="242"/>
                  </a:lnTo>
                  <a:lnTo>
                    <a:pt x="167" y="237"/>
                  </a:lnTo>
                  <a:lnTo>
                    <a:pt x="169" y="236"/>
                  </a:lnTo>
                  <a:lnTo>
                    <a:pt x="170" y="235"/>
                  </a:lnTo>
                  <a:lnTo>
                    <a:pt x="171" y="234"/>
                  </a:lnTo>
                  <a:lnTo>
                    <a:pt x="173" y="233"/>
                  </a:lnTo>
                  <a:lnTo>
                    <a:pt x="174" y="232"/>
                  </a:lnTo>
                  <a:lnTo>
                    <a:pt x="175" y="232"/>
                  </a:lnTo>
                  <a:lnTo>
                    <a:pt x="176" y="232"/>
                  </a:lnTo>
                  <a:lnTo>
                    <a:pt x="177" y="232"/>
                  </a:lnTo>
                  <a:lnTo>
                    <a:pt x="179" y="233"/>
                  </a:lnTo>
                  <a:lnTo>
                    <a:pt x="180" y="234"/>
                  </a:lnTo>
                  <a:lnTo>
                    <a:pt x="181" y="234"/>
                  </a:lnTo>
                  <a:lnTo>
                    <a:pt x="182" y="235"/>
                  </a:lnTo>
                  <a:lnTo>
                    <a:pt x="185" y="238"/>
                  </a:lnTo>
                  <a:lnTo>
                    <a:pt x="186" y="239"/>
                  </a:lnTo>
                  <a:lnTo>
                    <a:pt x="187" y="240"/>
                  </a:lnTo>
                  <a:lnTo>
                    <a:pt x="188" y="240"/>
                  </a:lnTo>
                  <a:lnTo>
                    <a:pt x="188" y="240"/>
                  </a:lnTo>
                  <a:lnTo>
                    <a:pt x="189" y="240"/>
                  </a:lnTo>
                  <a:lnTo>
                    <a:pt x="190" y="241"/>
                  </a:lnTo>
                  <a:lnTo>
                    <a:pt x="190" y="241"/>
                  </a:lnTo>
                  <a:lnTo>
                    <a:pt x="192" y="240"/>
                  </a:lnTo>
                  <a:lnTo>
                    <a:pt x="192" y="240"/>
                  </a:lnTo>
                  <a:lnTo>
                    <a:pt x="193" y="240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6" y="238"/>
                  </a:lnTo>
                  <a:lnTo>
                    <a:pt x="197" y="236"/>
                  </a:lnTo>
                  <a:lnTo>
                    <a:pt x="200" y="233"/>
                  </a:lnTo>
                  <a:lnTo>
                    <a:pt x="202" y="230"/>
                  </a:lnTo>
                  <a:lnTo>
                    <a:pt x="203" y="230"/>
                  </a:lnTo>
                  <a:lnTo>
                    <a:pt x="204" y="229"/>
                  </a:lnTo>
                  <a:lnTo>
                    <a:pt x="206" y="227"/>
                  </a:lnTo>
                  <a:lnTo>
                    <a:pt x="207" y="227"/>
                  </a:lnTo>
                  <a:lnTo>
                    <a:pt x="208" y="226"/>
                  </a:lnTo>
                  <a:lnTo>
                    <a:pt x="209" y="225"/>
                  </a:lnTo>
                  <a:lnTo>
                    <a:pt x="211" y="225"/>
                  </a:lnTo>
                  <a:lnTo>
                    <a:pt x="213" y="224"/>
                  </a:lnTo>
                  <a:lnTo>
                    <a:pt x="214" y="224"/>
                  </a:lnTo>
                  <a:lnTo>
                    <a:pt x="219" y="222"/>
                  </a:lnTo>
                  <a:lnTo>
                    <a:pt x="220" y="222"/>
                  </a:lnTo>
                  <a:lnTo>
                    <a:pt x="221" y="221"/>
                  </a:lnTo>
                  <a:lnTo>
                    <a:pt x="223" y="221"/>
                  </a:lnTo>
                  <a:lnTo>
                    <a:pt x="225" y="219"/>
                  </a:lnTo>
                  <a:lnTo>
                    <a:pt x="227" y="218"/>
                  </a:lnTo>
                  <a:lnTo>
                    <a:pt x="228" y="218"/>
                  </a:lnTo>
                  <a:lnTo>
                    <a:pt x="229" y="216"/>
                  </a:lnTo>
                  <a:lnTo>
                    <a:pt x="231" y="214"/>
                  </a:lnTo>
                  <a:lnTo>
                    <a:pt x="232" y="213"/>
                  </a:lnTo>
                  <a:lnTo>
                    <a:pt x="233" y="212"/>
                  </a:lnTo>
                  <a:lnTo>
                    <a:pt x="234" y="211"/>
                  </a:lnTo>
                  <a:lnTo>
                    <a:pt x="235" y="209"/>
                  </a:lnTo>
                  <a:lnTo>
                    <a:pt x="235" y="208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36" y="205"/>
                  </a:lnTo>
                  <a:lnTo>
                    <a:pt x="237" y="204"/>
                  </a:lnTo>
                  <a:lnTo>
                    <a:pt x="238" y="204"/>
                  </a:lnTo>
                  <a:lnTo>
                    <a:pt x="239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7" y="203"/>
                  </a:lnTo>
                  <a:lnTo>
                    <a:pt x="247" y="202"/>
                  </a:lnTo>
                  <a:lnTo>
                    <a:pt x="248" y="202"/>
                  </a:lnTo>
                  <a:lnTo>
                    <a:pt x="248" y="201"/>
                  </a:lnTo>
                  <a:lnTo>
                    <a:pt x="249" y="201"/>
                  </a:lnTo>
                  <a:lnTo>
                    <a:pt x="249" y="200"/>
                  </a:lnTo>
                  <a:lnTo>
                    <a:pt x="249" y="199"/>
                  </a:lnTo>
                  <a:lnTo>
                    <a:pt x="249" y="197"/>
                  </a:lnTo>
                  <a:lnTo>
                    <a:pt x="249" y="195"/>
                  </a:lnTo>
                  <a:lnTo>
                    <a:pt x="249" y="194"/>
                  </a:lnTo>
                  <a:lnTo>
                    <a:pt x="249" y="191"/>
                  </a:lnTo>
                  <a:lnTo>
                    <a:pt x="249" y="189"/>
                  </a:lnTo>
                  <a:lnTo>
                    <a:pt x="249" y="188"/>
                  </a:lnTo>
                  <a:lnTo>
                    <a:pt x="249" y="187"/>
                  </a:lnTo>
                  <a:lnTo>
                    <a:pt x="250" y="186"/>
                  </a:lnTo>
                  <a:lnTo>
                    <a:pt x="250" y="186"/>
                  </a:lnTo>
                  <a:lnTo>
                    <a:pt x="250" y="185"/>
                  </a:lnTo>
                  <a:lnTo>
                    <a:pt x="251" y="183"/>
                  </a:lnTo>
                  <a:lnTo>
                    <a:pt x="252" y="182"/>
                  </a:lnTo>
                  <a:lnTo>
                    <a:pt x="253" y="181"/>
                  </a:lnTo>
                  <a:lnTo>
                    <a:pt x="254" y="180"/>
                  </a:lnTo>
                  <a:lnTo>
                    <a:pt x="255" y="180"/>
                  </a:lnTo>
                  <a:lnTo>
                    <a:pt x="256" y="179"/>
                  </a:lnTo>
                  <a:lnTo>
                    <a:pt x="258" y="178"/>
                  </a:lnTo>
                  <a:lnTo>
                    <a:pt x="259" y="178"/>
                  </a:lnTo>
                  <a:lnTo>
                    <a:pt x="260" y="178"/>
                  </a:lnTo>
                  <a:lnTo>
                    <a:pt x="261" y="177"/>
                  </a:lnTo>
                  <a:lnTo>
                    <a:pt x="262" y="177"/>
                  </a:lnTo>
                  <a:lnTo>
                    <a:pt x="264" y="177"/>
                  </a:lnTo>
                  <a:lnTo>
                    <a:pt x="271" y="178"/>
                  </a:lnTo>
                  <a:lnTo>
                    <a:pt x="273" y="178"/>
                  </a:lnTo>
                  <a:lnTo>
                    <a:pt x="276" y="179"/>
                  </a:lnTo>
                  <a:lnTo>
                    <a:pt x="281" y="180"/>
                  </a:lnTo>
                  <a:lnTo>
                    <a:pt x="287" y="182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6" y="184"/>
                  </a:lnTo>
                  <a:lnTo>
                    <a:pt x="305" y="185"/>
                  </a:lnTo>
                  <a:lnTo>
                    <a:pt x="308" y="185"/>
                  </a:lnTo>
                  <a:lnTo>
                    <a:pt x="312" y="185"/>
                  </a:lnTo>
                  <a:lnTo>
                    <a:pt x="315" y="185"/>
                  </a:lnTo>
                  <a:lnTo>
                    <a:pt x="318" y="185"/>
                  </a:lnTo>
                  <a:lnTo>
                    <a:pt x="321" y="185"/>
                  </a:lnTo>
                  <a:lnTo>
                    <a:pt x="324" y="184"/>
                  </a:lnTo>
                  <a:lnTo>
                    <a:pt x="327" y="183"/>
                  </a:lnTo>
                  <a:lnTo>
                    <a:pt x="329" y="183"/>
                  </a:lnTo>
                  <a:lnTo>
                    <a:pt x="331" y="182"/>
                  </a:lnTo>
                  <a:lnTo>
                    <a:pt x="332" y="181"/>
                  </a:lnTo>
                  <a:lnTo>
                    <a:pt x="333" y="181"/>
                  </a:lnTo>
                  <a:lnTo>
                    <a:pt x="334" y="181"/>
                  </a:lnTo>
                  <a:lnTo>
                    <a:pt x="335" y="181"/>
                  </a:lnTo>
                  <a:lnTo>
                    <a:pt x="336" y="181"/>
                  </a:lnTo>
                  <a:lnTo>
                    <a:pt x="340" y="182"/>
                  </a:lnTo>
                  <a:lnTo>
                    <a:pt x="342" y="183"/>
                  </a:lnTo>
                  <a:lnTo>
                    <a:pt x="347" y="183"/>
                  </a:lnTo>
                  <a:lnTo>
                    <a:pt x="352" y="184"/>
                  </a:lnTo>
                  <a:lnTo>
                    <a:pt x="354" y="185"/>
                  </a:lnTo>
                  <a:lnTo>
                    <a:pt x="356" y="185"/>
                  </a:lnTo>
                  <a:lnTo>
                    <a:pt x="357" y="185"/>
                  </a:lnTo>
                  <a:lnTo>
                    <a:pt x="358" y="185"/>
                  </a:lnTo>
                  <a:lnTo>
                    <a:pt x="359" y="185"/>
                  </a:lnTo>
                  <a:lnTo>
                    <a:pt x="360" y="184"/>
                  </a:lnTo>
                  <a:lnTo>
                    <a:pt x="360" y="184"/>
                  </a:lnTo>
                  <a:lnTo>
                    <a:pt x="362" y="183"/>
                  </a:lnTo>
                  <a:lnTo>
                    <a:pt x="363" y="182"/>
                  </a:lnTo>
                  <a:lnTo>
                    <a:pt x="364" y="181"/>
                  </a:lnTo>
                  <a:lnTo>
                    <a:pt x="367" y="178"/>
                  </a:lnTo>
                  <a:lnTo>
                    <a:pt x="368" y="177"/>
                  </a:lnTo>
                  <a:lnTo>
                    <a:pt x="369" y="176"/>
                  </a:lnTo>
                  <a:lnTo>
                    <a:pt x="370" y="176"/>
                  </a:lnTo>
                  <a:lnTo>
                    <a:pt x="371" y="175"/>
                  </a:lnTo>
                  <a:lnTo>
                    <a:pt x="372" y="175"/>
                  </a:lnTo>
                  <a:lnTo>
                    <a:pt x="374" y="175"/>
                  </a:lnTo>
                  <a:lnTo>
                    <a:pt x="383" y="173"/>
                  </a:lnTo>
                  <a:lnTo>
                    <a:pt x="386" y="173"/>
                  </a:lnTo>
                  <a:lnTo>
                    <a:pt x="392" y="172"/>
                  </a:lnTo>
                  <a:lnTo>
                    <a:pt x="394" y="172"/>
                  </a:lnTo>
                  <a:lnTo>
                    <a:pt x="395" y="172"/>
                  </a:lnTo>
                  <a:lnTo>
                    <a:pt x="397" y="173"/>
                  </a:lnTo>
                  <a:lnTo>
                    <a:pt x="401" y="173"/>
                  </a:lnTo>
                  <a:lnTo>
                    <a:pt x="402" y="174"/>
                  </a:lnTo>
                  <a:lnTo>
                    <a:pt x="403" y="174"/>
                  </a:lnTo>
                  <a:lnTo>
                    <a:pt x="404" y="173"/>
                  </a:lnTo>
                  <a:lnTo>
                    <a:pt x="405" y="173"/>
                  </a:lnTo>
                  <a:lnTo>
                    <a:pt x="406" y="173"/>
                  </a:lnTo>
                  <a:lnTo>
                    <a:pt x="407" y="172"/>
                  </a:lnTo>
                  <a:lnTo>
                    <a:pt x="407" y="172"/>
                  </a:lnTo>
                  <a:lnTo>
                    <a:pt x="408" y="171"/>
                  </a:lnTo>
                  <a:lnTo>
                    <a:pt x="408" y="171"/>
                  </a:lnTo>
                  <a:lnTo>
                    <a:pt x="409" y="169"/>
                  </a:lnTo>
                  <a:lnTo>
                    <a:pt x="410" y="168"/>
                  </a:lnTo>
                  <a:lnTo>
                    <a:pt x="410" y="167"/>
                  </a:lnTo>
                  <a:lnTo>
                    <a:pt x="410" y="166"/>
                  </a:lnTo>
                  <a:lnTo>
                    <a:pt x="411" y="160"/>
                  </a:lnTo>
                  <a:lnTo>
                    <a:pt x="412" y="156"/>
                  </a:lnTo>
                  <a:lnTo>
                    <a:pt x="412" y="155"/>
                  </a:lnTo>
                  <a:lnTo>
                    <a:pt x="412" y="153"/>
                  </a:lnTo>
                  <a:lnTo>
                    <a:pt x="412" y="152"/>
                  </a:lnTo>
                  <a:lnTo>
                    <a:pt x="412" y="150"/>
                  </a:lnTo>
                  <a:lnTo>
                    <a:pt x="412" y="148"/>
                  </a:lnTo>
                  <a:lnTo>
                    <a:pt x="412" y="147"/>
                  </a:lnTo>
                  <a:lnTo>
                    <a:pt x="412" y="145"/>
                  </a:lnTo>
                  <a:lnTo>
                    <a:pt x="411" y="141"/>
                  </a:lnTo>
                  <a:lnTo>
                    <a:pt x="410" y="140"/>
                  </a:lnTo>
                  <a:lnTo>
                    <a:pt x="410" y="139"/>
                  </a:lnTo>
                  <a:lnTo>
                    <a:pt x="410" y="137"/>
                  </a:lnTo>
                  <a:lnTo>
                    <a:pt x="410" y="135"/>
                  </a:lnTo>
                  <a:lnTo>
                    <a:pt x="410" y="134"/>
                  </a:lnTo>
                  <a:lnTo>
                    <a:pt x="410" y="133"/>
                  </a:lnTo>
                  <a:lnTo>
                    <a:pt x="410" y="130"/>
                  </a:lnTo>
                  <a:lnTo>
                    <a:pt x="410" y="126"/>
                  </a:lnTo>
                  <a:lnTo>
                    <a:pt x="410" y="125"/>
                  </a:lnTo>
                  <a:lnTo>
                    <a:pt x="410" y="125"/>
                  </a:lnTo>
                  <a:lnTo>
                    <a:pt x="410" y="124"/>
                  </a:lnTo>
                  <a:lnTo>
                    <a:pt x="410" y="124"/>
                  </a:lnTo>
                  <a:lnTo>
                    <a:pt x="411" y="124"/>
                  </a:lnTo>
                  <a:lnTo>
                    <a:pt x="412" y="123"/>
                  </a:lnTo>
                  <a:lnTo>
                    <a:pt x="412" y="123"/>
                  </a:lnTo>
                  <a:lnTo>
                    <a:pt x="413" y="123"/>
                  </a:lnTo>
                  <a:lnTo>
                    <a:pt x="414" y="123"/>
                  </a:lnTo>
                  <a:lnTo>
                    <a:pt x="414" y="123"/>
                  </a:lnTo>
                  <a:lnTo>
                    <a:pt x="415" y="123"/>
                  </a:lnTo>
                  <a:lnTo>
                    <a:pt x="416" y="123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4" y="126"/>
                  </a:lnTo>
                  <a:lnTo>
                    <a:pt x="426" y="126"/>
                  </a:lnTo>
                  <a:lnTo>
                    <a:pt x="427" y="126"/>
                  </a:lnTo>
                  <a:lnTo>
                    <a:pt x="428" y="126"/>
                  </a:lnTo>
                  <a:lnTo>
                    <a:pt x="429" y="126"/>
                  </a:lnTo>
                  <a:lnTo>
                    <a:pt x="429" y="126"/>
                  </a:lnTo>
                  <a:lnTo>
                    <a:pt x="429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4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2" y="118"/>
                  </a:lnTo>
                  <a:lnTo>
                    <a:pt x="434" y="114"/>
                  </a:lnTo>
                  <a:lnTo>
                    <a:pt x="435" y="113"/>
                  </a:lnTo>
                  <a:lnTo>
                    <a:pt x="435" y="113"/>
                  </a:lnTo>
                  <a:lnTo>
                    <a:pt x="436" y="112"/>
                  </a:lnTo>
                  <a:lnTo>
                    <a:pt x="437" y="112"/>
                  </a:lnTo>
                  <a:lnTo>
                    <a:pt x="441" y="111"/>
                  </a:lnTo>
                  <a:lnTo>
                    <a:pt x="445" y="110"/>
                  </a:lnTo>
                  <a:lnTo>
                    <a:pt x="448" y="109"/>
                  </a:lnTo>
                  <a:lnTo>
                    <a:pt x="449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1" y="106"/>
                  </a:lnTo>
                  <a:lnTo>
                    <a:pt x="452" y="105"/>
                  </a:lnTo>
                  <a:lnTo>
                    <a:pt x="452" y="104"/>
                  </a:lnTo>
                  <a:lnTo>
                    <a:pt x="452" y="103"/>
                  </a:lnTo>
                  <a:lnTo>
                    <a:pt x="453" y="102"/>
                  </a:lnTo>
                  <a:lnTo>
                    <a:pt x="453" y="101"/>
                  </a:lnTo>
                  <a:lnTo>
                    <a:pt x="453" y="100"/>
                  </a:lnTo>
                  <a:lnTo>
                    <a:pt x="452" y="96"/>
                  </a:lnTo>
                  <a:lnTo>
                    <a:pt x="452" y="94"/>
                  </a:lnTo>
                  <a:lnTo>
                    <a:pt x="452" y="91"/>
                  </a:lnTo>
                  <a:lnTo>
                    <a:pt x="451" y="87"/>
                  </a:lnTo>
                  <a:lnTo>
                    <a:pt x="450" y="85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51" y="82"/>
                  </a:lnTo>
                  <a:lnTo>
                    <a:pt x="451" y="81"/>
                  </a:lnTo>
                  <a:lnTo>
                    <a:pt x="451" y="80"/>
                  </a:lnTo>
                  <a:lnTo>
                    <a:pt x="451" y="79"/>
                  </a:lnTo>
                  <a:lnTo>
                    <a:pt x="452" y="78"/>
                  </a:lnTo>
                  <a:lnTo>
                    <a:pt x="453" y="77"/>
                  </a:lnTo>
                  <a:lnTo>
                    <a:pt x="454" y="76"/>
                  </a:lnTo>
                  <a:lnTo>
                    <a:pt x="455" y="75"/>
                  </a:lnTo>
                  <a:lnTo>
                    <a:pt x="455" y="75"/>
                  </a:lnTo>
                  <a:lnTo>
                    <a:pt x="456" y="74"/>
                  </a:lnTo>
                  <a:lnTo>
                    <a:pt x="457" y="74"/>
                  </a:lnTo>
                  <a:lnTo>
                    <a:pt x="457" y="74"/>
                  </a:lnTo>
                  <a:lnTo>
                    <a:pt x="458" y="73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60" y="75"/>
                  </a:lnTo>
                  <a:lnTo>
                    <a:pt x="460" y="75"/>
                  </a:lnTo>
                  <a:lnTo>
                    <a:pt x="461" y="76"/>
                  </a:lnTo>
                  <a:lnTo>
                    <a:pt x="462" y="76"/>
                  </a:lnTo>
                  <a:lnTo>
                    <a:pt x="462" y="77"/>
                  </a:lnTo>
                  <a:lnTo>
                    <a:pt x="463" y="77"/>
                  </a:lnTo>
                  <a:lnTo>
                    <a:pt x="464" y="77"/>
                  </a:lnTo>
                  <a:lnTo>
                    <a:pt x="464" y="77"/>
                  </a:lnTo>
                  <a:lnTo>
                    <a:pt x="465" y="76"/>
                  </a:lnTo>
                  <a:lnTo>
                    <a:pt x="466" y="76"/>
                  </a:lnTo>
                  <a:lnTo>
                    <a:pt x="469" y="75"/>
                  </a:lnTo>
                  <a:lnTo>
                    <a:pt x="470" y="74"/>
                  </a:lnTo>
                  <a:lnTo>
                    <a:pt x="471" y="74"/>
                  </a:lnTo>
                  <a:lnTo>
                    <a:pt x="472" y="73"/>
                  </a:lnTo>
                  <a:lnTo>
                    <a:pt x="473" y="73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9" y="76"/>
                  </a:lnTo>
                  <a:lnTo>
                    <a:pt x="480" y="76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3" y="76"/>
                  </a:lnTo>
                  <a:lnTo>
                    <a:pt x="484" y="76"/>
                  </a:lnTo>
                  <a:lnTo>
                    <a:pt x="485" y="76"/>
                  </a:lnTo>
                  <a:lnTo>
                    <a:pt x="486" y="76"/>
                  </a:lnTo>
                  <a:lnTo>
                    <a:pt x="488" y="75"/>
                  </a:lnTo>
                  <a:lnTo>
                    <a:pt x="489" y="74"/>
                  </a:lnTo>
                  <a:lnTo>
                    <a:pt x="491" y="74"/>
                  </a:lnTo>
                  <a:lnTo>
                    <a:pt x="492" y="73"/>
                  </a:lnTo>
                  <a:lnTo>
                    <a:pt x="493" y="73"/>
                  </a:lnTo>
                  <a:lnTo>
                    <a:pt x="494" y="73"/>
                  </a:lnTo>
                  <a:lnTo>
                    <a:pt x="494" y="73"/>
                  </a:lnTo>
                  <a:lnTo>
                    <a:pt x="495" y="73"/>
                  </a:lnTo>
                  <a:lnTo>
                    <a:pt x="496" y="74"/>
                  </a:lnTo>
                  <a:lnTo>
                    <a:pt x="496" y="74"/>
                  </a:lnTo>
                  <a:lnTo>
                    <a:pt x="497" y="75"/>
                  </a:lnTo>
                  <a:lnTo>
                    <a:pt x="497" y="76"/>
                  </a:lnTo>
                  <a:lnTo>
                    <a:pt x="498" y="77"/>
                  </a:lnTo>
                  <a:lnTo>
                    <a:pt x="498" y="78"/>
                  </a:lnTo>
                  <a:lnTo>
                    <a:pt x="499" y="82"/>
                  </a:lnTo>
                  <a:lnTo>
                    <a:pt x="499" y="84"/>
                  </a:lnTo>
                  <a:lnTo>
                    <a:pt x="500" y="86"/>
                  </a:lnTo>
                  <a:lnTo>
                    <a:pt x="500" y="87"/>
                  </a:lnTo>
                  <a:lnTo>
                    <a:pt x="501" y="88"/>
                  </a:lnTo>
                  <a:lnTo>
                    <a:pt x="501" y="89"/>
                  </a:lnTo>
                  <a:lnTo>
                    <a:pt x="502" y="90"/>
                  </a:lnTo>
                  <a:lnTo>
                    <a:pt x="502" y="91"/>
                  </a:lnTo>
                  <a:lnTo>
                    <a:pt x="503" y="91"/>
                  </a:lnTo>
                  <a:lnTo>
                    <a:pt x="504" y="91"/>
                  </a:lnTo>
                  <a:lnTo>
                    <a:pt x="505" y="92"/>
                  </a:lnTo>
                  <a:lnTo>
                    <a:pt x="506" y="92"/>
                  </a:lnTo>
                  <a:lnTo>
                    <a:pt x="507" y="93"/>
                  </a:lnTo>
                  <a:lnTo>
                    <a:pt x="508" y="93"/>
                  </a:lnTo>
                  <a:lnTo>
                    <a:pt x="509" y="93"/>
                  </a:lnTo>
                  <a:lnTo>
                    <a:pt x="510" y="93"/>
                  </a:lnTo>
                  <a:lnTo>
                    <a:pt x="510" y="93"/>
                  </a:lnTo>
                  <a:lnTo>
                    <a:pt x="511" y="93"/>
                  </a:lnTo>
                  <a:lnTo>
                    <a:pt x="512" y="92"/>
                  </a:lnTo>
                  <a:lnTo>
                    <a:pt x="514" y="92"/>
                  </a:lnTo>
                  <a:lnTo>
                    <a:pt x="515" y="91"/>
                  </a:lnTo>
                  <a:lnTo>
                    <a:pt x="520" y="90"/>
                  </a:lnTo>
                  <a:lnTo>
                    <a:pt x="521" y="89"/>
                  </a:lnTo>
                  <a:lnTo>
                    <a:pt x="523" y="89"/>
                  </a:lnTo>
                  <a:lnTo>
                    <a:pt x="526" y="89"/>
                  </a:lnTo>
                  <a:lnTo>
                    <a:pt x="527" y="89"/>
                  </a:lnTo>
                  <a:lnTo>
                    <a:pt x="530" y="89"/>
                  </a:lnTo>
                  <a:lnTo>
                    <a:pt x="531" y="88"/>
                  </a:lnTo>
                  <a:lnTo>
                    <a:pt x="540" y="88"/>
                  </a:lnTo>
                  <a:lnTo>
                    <a:pt x="542" y="88"/>
                  </a:lnTo>
                  <a:lnTo>
                    <a:pt x="542" y="87"/>
                  </a:lnTo>
                  <a:lnTo>
                    <a:pt x="543" y="87"/>
                  </a:lnTo>
                  <a:lnTo>
                    <a:pt x="544" y="86"/>
                  </a:lnTo>
                  <a:lnTo>
                    <a:pt x="547" y="83"/>
                  </a:lnTo>
                  <a:lnTo>
                    <a:pt x="552" y="80"/>
                  </a:lnTo>
                  <a:lnTo>
                    <a:pt x="554" y="78"/>
                  </a:lnTo>
                  <a:lnTo>
                    <a:pt x="555" y="77"/>
                  </a:lnTo>
                  <a:lnTo>
                    <a:pt x="556" y="76"/>
                  </a:lnTo>
                  <a:lnTo>
                    <a:pt x="557" y="74"/>
                  </a:lnTo>
                  <a:lnTo>
                    <a:pt x="560" y="71"/>
                  </a:lnTo>
                  <a:lnTo>
                    <a:pt x="560" y="70"/>
                  </a:lnTo>
                  <a:lnTo>
                    <a:pt x="561" y="69"/>
                  </a:lnTo>
                  <a:lnTo>
                    <a:pt x="562" y="68"/>
                  </a:lnTo>
                  <a:lnTo>
                    <a:pt x="563" y="68"/>
                  </a:lnTo>
                  <a:lnTo>
                    <a:pt x="566" y="65"/>
                  </a:lnTo>
                  <a:lnTo>
                    <a:pt x="567" y="65"/>
                  </a:lnTo>
                  <a:lnTo>
                    <a:pt x="568" y="64"/>
                  </a:lnTo>
                  <a:lnTo>
                    <a:pt x="568" y="63"/>
                  </a:lnTo>
                  <a:lnTo>
                    <a:pt x="569" y="62"/>
                  </a:lnTo>
                  <a:lnTo>
                    <a:pt x="570" y="61"/>
                  </a:lnTo>
                  <a:lnTo>
                    <a:pt x="570" y="60"/>
                  </a:lnTo>
                  <a:lnTo>
                    <a:pt x="570" y="58"/>
                  </a:lnTo>
                  <a:lnTo>
                    <a:pt x="571" y="56"/>
                  </a:lnTo>
                  <a:lnTo>
                    <a:pt x="571" y="50"/>
                  </a:lnTo>
                  <a:lnTo>
                    <a:pt x="572" y="49"/>
                  </a:lnTo>
                  <a:lnTo>
                    <a:pt x="572" y="48"/>
                  </a:lnTo>
                  <a:lnTo>
                    <a:pt x="573" y="46"/>
                  </a:lnTo>
                  <a:lnTo>
                    <a:pt x="573" y="45"/>
                  </a:lnTo>
                  <a:lnTo>
                    <a:pt x="574" y="45"/>
                  </a:lnTo>
                  <a:lnTo>
                    <a:pt x="575" y="44"/>
                  </a:lnTo>
                  <a:lnTo>
                    <a:pt x="576" y="44"/>
                  </a:lnTo>
                  <a:lnTo>
                    <a:pt x="577" y="44"/>
                  </a:lnTo>
                  <a:lnTo>
                    <a:pt x="579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5" y="44"/>
                  </a:lnTo>
                  <a:lnTo>
                    <a:pt x="588" y="45"/>
                  </a:lnTo>
                  <a:lnTo>
                    <a:pt x="591" y="46"/>
                  </a:lnTo>
                  <a:lnTo>
                    <a:pt x="596" y="47"/>
                  </a:lnTo>
                  <a:lnTo>
                    <a:pt x="598" y="48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1" y="48"/>
                  </a:lnTo>
                  <a:lnTo>
                    <a:pt x="602" y="48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05" y="47"/>
                  </a:lnTo>
                  <a:lnTo>
                    <a:pt x="606" y="47"/>
                  </a:lnTo>
                  <a:lnTo>
                    <a:pt x="607" y="46"/>
                  </a:lnTo>
                  <a:lnTo>
                    <a:pt x="608" y="45"/>
                  </a:lnTo>
                  <a:lnTo>
                    <a:pt x="609" y="44"/>
                  </a:lnTo>
                  <a:lnTo>
                    <a:pt x="610" y="43"/>
                  </a:lnTo>
                  <a:lnTo>
                    <a:pt x="611" y="43"/>
                  </a:lnTo>
                  <a:lnTo>
                    <a:pt x="611" y="42"/>
                  </a:lnTo>
                  <a:lnTo>
                    <a:pt x="612" y="41"/>
                  </a:lnTo>
                  <a:lnTo>
                    <a:pt x="612" y="40"/>
                  </a:lnTo>
                  <a:lnTo>
                    <a:pt x="613" y="39"/>
                  </a:lnTo>
                  <a:lnTo>
                    <a:pt x="613" y="36"/>
                  </a:lnTo>
                  <a:lnTo>
                    <a:pt x="614" y="34"/>
                  </a:lnTo>
                  <a:lnTo>
                    <a:pt x="614" y="34"/>
                  </a:lnTo>
                  <a:lnTo>
                    <a:pt x="614" y="33"/>
                  </a:lnTo>
                  <a:lnTo>
                    <a:pt x="615" y="32"/>
                  </a:lnTo>
                  <a:lnTo>
                    <a:pt x="615" y="32"/>
                  </a:lnTo>
                  <a:lnTo>
                    <a:pt x="616" y="31"/>
                  </a:lnTo>
                  <a:lnTo>
                    <a:pt x="617" y="30"/>
                  </a:lnTo>
                  <a:lnTo>
                    <a:pt x="619" y="29"/>
                  </a:lnTo>
                  <a:lnTo>
                    <a:pt x="620" y="28"/>
                  </a:lnTo>
                  <a:lnTo>
                    <a:pt x="623" y="27"/>
                  </a:lnTo>
                  <a:lnTo>
                    <a:pt x="628" y="24"/>
                  </a:lnTo>
                  <a:lnTo>
                    <a:pt x="630" y="23"/>
                  </a:lnTo>
                  <a:lnTo>
                    <a:pt x="631" y="23"/>
                  </a:lnTo>
                  <a:lnTo>
                    <a:pt x="631" y="22"/>
                  </a:lnTo>
                  <a:lnTo>
                    <a:pt x="632" y="21"/>
                  </a:lnTo>
                  <a:lnTo>
                    <a:pt x="633" y="20"/>
                  </a:lnTo>
                  <a:lnTo>
                    <a:pt x="633" y="19"/>
                  </a:lnTo>
                  <a:lnTo>
                    <a:pt x="634" y="18"/>
                  </a:lnTo>
                  <a:lnTo>
                    <a:pt x="634" y="17"/>
                  </a:lnTo>
                  <a:lnTo>
                    <a:pt x="634" y="13"/>
                  </a:lnTo>
                  <a:lnTo>
                    <a:pt x="635" y="11"/>
                  </a:lnTo>
                  <a:lnTo>
                    <a:pt x="636" y="9"/>
                  </a:lnTo>
                  <a:lnTo>
                    <a:pt x="637" y="6"/>
                  </a:lnTo>
                  <a:lnTo>
                    <a:pt x="637" y="5"/>
                  </a:lnTo>
                  <a:lnTo>
                    <a:pt x="638" y="3"/>
                  </a:lnTo>
                  <a:lnTo>
                    <a:pt x="638" y="1"/>
                  </a:lnTo>
                  <a:lnTo>
                    <a:pt x="638" y="0"/>
                  </a:lnTo>
                  <a:lnTo>
                    <a:pt x="639" y="0"/>
                  </a:lnTo>
                  <a:lnTo>
                    <a:pt x="639" y="0"/>
                  </a:lnTo>
                  <a:close/>
                  <a:moveTo>
                    <a:pt x="475" y="289"/>
                  </a:moveTo>
                  <a:lnTo>
                    <a:pt x="475" y="289"/>
                  </a:lnTo>
                  <a:lnTo>
                    <a:pt x="474" y="290"/>
                  </a:lnTo>
                  <a:lnTo>
                    <a:pt x="471" y="290"/>
                  </a:lnTo>
                  <a:lnTo>
                    <a:pt x="464" y="292"/>
                  </a:lnTo>
                  <a:lnTo>
                    <a:pt x="461" y="292"/>
                  </a:lnTo>
                  <a:lnTo>
                    <a:pt x="458" y="293"/>
                  </a:lnTo>
                  <a:lnTo>
                    <a:pt x="454" y="294"/>
                  </a:lnTo>
                  <a:lnTo>
                    <a:pt x="452" y="295"/>
                  </a:lnTo>
                  <a:lnTo>
                    <a:pt x="451" y="296"/>
                  </a:lnTo>
                  <a:lnTo>
                    <a:pt x="447" y="298"/>
                  </a:lnTo>
                  <a:lnTo>
                    <a:pt x="445" y="299"/>
                  </a:lnTo>
                  <a:lnTo>
                    <a:pt x="442" y="300"/>
                  </a:lnTo>
                  <a:lnTo>
                    <a:pt x="437" y="302"/>
                  </a:lnTo>
                  <a:lnTo>
                    <a:pt x="436" y="302"/>
                  </a:lnTo>
                  <a:lnTo>
                    <a:pt x="435" y="303"/>
                  </a:lnTo>
                  <a:lnTo>
                    <a:pt x="429" y="306"/>
                  </a:lnTo>
                  <a:lnTo>
                    <a:pt x="427" y="307"/>
                  </a:lnTo>
                  <a:lnTo>
                    <a:pt x="425" y="307"/>
                  </a:lnTo>
                  <a:lnTo>
                    <a:pt x="421" y="309"/>
                  </a:lnTo>
                  <a:lnTo>
                    <a:pt x="420" y="309"/>
                  </a:lnTo>
                  <a:lnTo>
                    <a:pt x="418" y="309"/>
                  </a:lnTo>
                  <a:lnTo>
                    <a:pt x="414" y="309"/>
                  </a:lnTo>
                  <a:lnTo>
                    <a:pt x="412" y="310"/>
                  </a:lnTo>
                  <a:lnTo>
                    <a:pt x="411" y="310"/>
                  </a:lnTo>
                  <a:lnTo>
                    <a:pt x="410" y="310"/>
                  </a:lnTo>
                  <a:lnTo>
                    <a:pt x="409" y="311"/>
                  </a:lnTo>
                  <a:lnTo>
                    <a:pt x="408" y="311"/>
                  </a:lnTo>
                  <a:lnTo>
                    <a:pt x="407" y="312"/>
                  </a:lnTo>
                  <a:lnTo>
                    <a:pt x="406" y="313"/>
                  </a:lnTo>
                  <a:lnTo>
                    <a:pt x="406" y="314"/>
                  </a:lnTo>
                  <a:lnTo>
                    <a:pt x="405" y="315"/>
                  </a:lnTo>
                  <a:lnTo>
                    <a:pt x="404" y="316"/>
                  </a:lnTo>
                  <a:lnTo>
                    <a:pt x="404" y="318"/>
                  </a:lnTo>
                  <a:lnTo>
                    <a:pt x="403" y="321"/>
                  </a:lnTo>
                  <a:lnTo>
                    <a:pt x="402" y="323"/>
                  </a:lnTo>
                  <a:lnTo>
                    <a:pt x="402" y="324"/>
                  </a:lnTo>
                  <a:lnTo>
                    <a:pt x="402" y="325"/>
                  </a:lnTo>
                  <a:lnTo>
                    <a:pt x="401" y="325"/>
                  </a:lnTo>
                  <a:lnTo>
                    <a:pt x="400" y="326"/>
                  </a:lnTo>
                  <a:lnTo>
                    <a:pt x="399" y="326"/>
                  </a:lnTo>
                  <a:lnTo>
                    <a:pt x="398" y="327"/>
                  </a:lnTo>
                  <a:lnTo>
                    <a:pt x="396" y="327"/>
                  </a:lnTo>
                  <a:lnTo>
                    <a:pt x="394" y="327"/>
                  </a:lnTo>
                  <a:lnTo>
                    <a:pt x="392" y="326"/>
                  </a:lnTo>
                  <a:lnTo>
                    <a:pt x="391" y="326"/>
                  </a:lnTo>
                  <a:lnTo>
                    <a:pt x="389" y="326"/>
                  </a:lnTo>
                  <a:lnTo>
                    <a:pt x="388" y="325"/>
                  </a:lnTo>
                  <a:lnTo>
                    <a:pt x="386" y="324"/>
                  </a:lnTo>
                  <a:lnTo>
                    <a:pt x="385" y="323"/>
                  </a:lnTo>
                  <a:lnTo>
                    <a:pt x="384" y="323"/>
                  </a:lnTo>
                  <a:lnTo>
                    <a:pt x="383" y="323"/>
                  </a:lnTo>
                  <a:lnTo>
                    <a:pt x="382" y="323"/>
                  </a:lnTo>
                  <a:lnTo>
                    <a:pt x="381" y="323"/>
                  </a:lnTo>
                  <a:lnTo>
                    <a:pt x="380" y="323"/>
                  </a:lnTo>
                  <a:lnTo>
                    <a:pt x="379" y="323"/>
                  </a:lnTo>
                  <a:lnTo>
                    <a:pt x="378" y="324"/>
                  </a:lnTo>
                  <a:lnTo>
                    <a:pt x="375" y="325"/>
                  </a:lnTo>
                  <a:lnTo>
                    <a:pt x="373" y="326"/>
                  </a:lnTo>
                  <a:lnTo>
                    <a:pt x="371" y="327"/>
                  </a:lnTo>
                  <a:lnTo>
                    <a:pt x="367" y="328"/>
                  </a:lnTo>
                  <a:lnTo>
                    <a:pt x="364" y="329"/>
                  </a:lnTo>
                  <a:lnTo>
                    <a:pt x="361" y="330"/>
                  </a:lnTo>
                  <a:lnTo>
                    <a:pt x="357" y="332"/>
                  </a:lnTo>
                  <a:lnTo>
                    <a:pt x="355" y="332"/>
                  </a:lnTo>
                  <a:lnTo>
                    <a:pt x="354" y="333"/>
                  </a:lnTo>
                  <a:lnTo>
                    <a:pt x="353" y="334"/>
                  </a:lnTo>
                  <a:lnTo>
                    <a:pt x="353" y="334"/>
                  </a:lnTo>
                  <a:lnTo>
                    <a:pt x="352" y="335"/>
                  </a:lnTo>
                  <a:lnTo>
                    <a:pt x="352" y="335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3" y="336"/>
                  </a:lnTo>
                  <a:lnTo>
                    <a:pt x="353" y="337"/>
                  </a:lnTo>
                  <a:lnTo>
                    <a:pt x="354" y="337"/>
                  </a:lnTo>
                  <a:lnTo>
                    <a:pt x="356" y="338"/>
                  </a:lnTo>
                  <a:lnTo>
                    <a:pt x="357" y="339"/>
                  </a:lnTo>
                  <a:lnTo>
                    <a:pt x="358" y="340"/>
                  </a:lnTo>
                  <a:lnTo>
                    <a:pt x="359" y="340"/>
                  </a:lnTo>
                  <a:lnTo>
                    <a:pt x="361" y="342"/>
                  </a:lnTo>
                  <a:lnTo>
                    <a:pt x="364" y="345"/>
                  </a:lnTo>
                  <a:lnTo>
                    <a:pt x="367" y="349"/>
                  </a:lnTo>
                  <a:lnTo>
                    <a:pt x="369" y="351"/>
                  </a:lnTo>
                  <a:lnTo>
                    <a:pt x="370" y="351"/>
                  </a:lnTo>
                  <a:lnTo>
                    <a:pt x="370" y="352"/>
                  </a:lnTo>
                  <a:lnTo>
                    <a:pt x="370" y="353"/>
                  </a:lnTo>
                  <a:lnTo>
                    <a:pt x="370" y="353"/>
                  </a:lnTo>
                  <a:lnTo>
                    <a:pt x="370" y="354"/>
                  </a:lnTo>
                  <a:lnTo>
                    <a:pt x="370" y="355"/>
                  </a:lnTo>
                  <a:lnTo>
                    <a:pt x="369" y="355"/>
                  </a:lnTo>
                  <a:lnTo>
                    <a:pt x="368" y="356"/>
                  </a:lnTo>
                  <a:lnTo>
                    <a:pt x="365" y="358"/>
                  </a:lnTo>
                  <a:lnTo>
                    <a:pt x="364" y="359"/>
                  </a:lnTo>
                  <a:lnTo>
                    <a:pt x="364" y="359"/>
                  </a:lnTo>
                  <a:lnTo>
                    <a:pt x="363" y="360"/>
                  </a:lnTo>
                  <a:lnTo>
                    <a:pt x="362" y="361"/>
                  </a:lnTo>
                  <a:lnTo>
                    <a:pt x="361" y="362"/>
                  </a:lnTo>
                  <a:lnTo>
                    <a:pt x="361" y="364"/>
                  </a:lnTo>
                  <a:lnTo>
                    <a:pt x="361" y="364"/>
                  </a:lnTo>
                  <a:lnTo>
                    <a:pt x="361" y="365"/>
                  </a:lnTo>
                  <a:lnTo>
                    <a:pt x="361" y="365"/>
                  </a:lnTo>
                  <a:lnTo>
                    <a:pt x="361" y="366"/>
                  </a:lnTo>
                  <a:lnTo>
                    <a:pt x="362" y="367"/>
                  </a:lnTo>
                  <a:lnTo>
                    <a:pt x="364" y="370"/>
                  </a:lnTo>
                  <a:lnTo>
                    <a:pt x="365" y="371"/>
                  </a:lnTo>
                  <a:lnTo>
                    <a:pt x="365" y="372"/>
                  </a:lnTo>
                  <a:lnTo>
                    <a:pt x="367" y="376"/>
                  </a:lnTo>
                  <a:lnTo>
                    <a:pt x="368" y="377"/>
                  </a:lnTo>
                  <a:lnTo>
                    <a:pt x="369" y="379"/>
                  </a:lnTo>
                  <a:lnTo>
                    <a:pt x="370" y="380"/>
                  </a:lnTo>
                  <a:lnTo>
                    <a:pt x="371" y="382"/>
                  </a:lnTo>
                  <a:lnTo>
                    <a:pt x="373" y="384"/>
                  </a:lnTo>
                  <a:lnTo>
                    <a:pt x="375" y="386"/>
                  </a:lnTo>
                  <a:lnTo>
                    <a:pt x="380" y="389"/>
                  </a:lnTo>
                  <a:lnTo>
                    <a:pt x="381" y="390"/>
                  </a:lnTo>
                  <a:lnTo>
                    <a:pt x="381" y="391"/>
                  </a:lnTo>
                  <a:lnTo>
                    <a:pt x="382" y="392"/>
                  </a:lnTo>
                  <a:lnTo>
                    <a:pt x="382" y="393"/>
                  </a:lnTo>
                  <a:lnTo>
                    <a:pt x="382" y="394"/>
                  </a:lnTo>
                  <a:lnTo>
                    <a:pt x="382" y="395"/>
                  </a:lnTo>
                  <a:lnTo>
                    <a:pt x="382" y="396"/>
                  </a:lnTo>
                  <a:lnTo>
                    <a:pt x="382" y="397"/>
                  </a:lnTo>
                  <a:lnTo>
                    <a:pt x="381" y="399"/>
                  </a:lnTo>
                  <a:lnTo>
                    <a:pt x="381" y="400"/>
                  </a:lnTo>
                  <a:lnTo>
                    <a:pt x="380" y="401"/>
                  </a:lnTo>
                  <a:lnTo>
                    <a:pt x="380" y="402"/>
                  </a:lnTo>
                  <a:lnTo>
                    <a:pt x="380" y="402"/>
                  </a:lnTo>
                  <a:lnTo>
                    <a:pt x="381" y="403"/>
                  </a:lnTo>
                  <a:lnTo>
                    <a:pt x="381" y="404"/>
                  </a:lnTo>
                  <a:lnTo>
                    <a:pt x="381" y="405"/>
                  </a:lnTo>
                  <a:lnTo>
                    <a:pt x="382" y="405"/>
                  </a:lnTo>
                  <a:lnTo>
                    <a:pt x="383" y="406"/>
                  </a:lnTo>
                  <a:lnTo>
                    <a:pt x="384" y="407"/>
                  </a:lnTo>
                  <a:lnTo>
                    <a:pt x="385" y="408"/>
                  </a:lnTo>
                  <a:lnTo>
                    <a:pt x="386" y="408"/>
                  </a:lnTo>
                  <a:lnTo>
                    <a:pt x="387" y="409"/>
                  </a:lnTo>
                  <a:lnTo>
                    <a:pt x="390" y="410"/>
                  </a:lnTo>
                  <a:lnTo>
                    <a:pt x="391" y="411"/>
                  </a:lnTo>
                  <a:lnTo>
                    <a:pt x="392" y="412"/>
                  </a:lnTo>
                  <a:lnTo>
                    <a:pt x="392" y="412"/>
                  </a:lnTo>
                  <a:lnTo>
                    <a:pt x="393" y="413"/>
                  </a:lnTo>
                  <a:lnTo>
                    <a:pt x="393" y="413"/>
                  </a:lnTo>
                  <a:lnTo>
                    <a:pt x="393" y="414"/>
                  </a:lnTo>
                  <a:lnTo>
                    <a:pt x="393" y="415"/>
                  </a:lnTo>
                  <a:lnTo>
                    <a:pt x="393" y="416"/>
                  </a:lnTo>
                  <a:lnTo>
                    <a:pt x="393" y="417"/>
                  </a:lnTo>
                  <a:lnTo>
                    <a:pt x="393" y="420"/>
                  </a:lnTo>
                  <a:lnTo>
                    <a:pt x="393" y="421"/>
                  </a:lnTo>
                  <a:lnTo>
                    <a:pt x="393" y="421"/>
                  </a:lnTo>
                  <a:lnTo>
                    <a:pt x="393" y="422"/>
                  </a:lnTo>
                  <a:lnTo>
                    <a:pt x="394" y="423"/>
                  </a:lnTo>
                  <a:lnTo>
                    <a:pt x="394" y="423"/>
                  </a:lnTo>
                  <a:lnTo>
                    <a:pt x="394" y="424"/>
                  </a:lnTo>
                  <a:lnTo>
                    <a:pt x="394" y="424"/>
                  </a:lnTo>
                  <a:lnTo>
                    <a:pt x="394" y="425"/>
                  </a:lnTo>
                  <a:lnTo>
                    <a:pt x="394" y="426"/>
                  </a:lnTo>
                  <a:lnTo>
                    <a:pt x="393" y="428"/>
                  </a:lnTo>
                  <a:lnTo>
                    <a:pt x="393" y="429"/>
                  </a:lnTo>
                  <a:lnTo>
                    <a:pt x="393" y="431"/>
                  </a:lnTo>
                  <a:lnTo>
                    <a:pt x="393" y="431"/>
                  </a:lnTo>
                  <a:lnTo>
                    <a:pt x="393" y="432"/>
                  </a:lnTo>
                  <a:lnTo>
                    <a:pt x="394" y="433"/>
                  </a:lnTo>
                  <a:lnTo>
                    <a:pt x="394" y="434"/>
                  </a:lnTo>
                  <a:lnTo>
                    <a:pt x="395" y="434"/>
                  </a:lnTo>
                  <a:lnTo>
                    <a:pt x="395" y="435"/>
                  </a:lnTo>
                  <a:lnTo>
                    <a:pt x="396" y="436"/>
                  </a:lnTo>
                  <a:lnTo>
                    <a:pt x="396" y="436"/>
                  </a:lnTo>
                  <a:lnTo>
                    <a:pt x="397" y="437"/>
                  </a:lnTo>
                  <a:lnTo>
                    <a:pt x="398" y="437"/>
                  </a:lnTo>
                  <a:lnTo>
                    <a:pt x="399" y="437"/>
                  </a:lnTo>
                  <a:lnTo>
                    <a:pt x="400" y="438"/>
                  </a:lnTo>
                  <a:lnTo>
                    <a:pt x="402" y="438"/>
                  </a:lnTo>
                  <a:lnTo>
                    <a:pt x="404" y="438"/>
                  </a:lnTo>
                  <a:lnTo>
                    <a:pt x="409" y="439"/>
                  </a:lnTo>
                  <a:lnTo>
                    <a:pt x="411" y="439"/>
                  </a:lnTo>
                  <a:lnTo>
                    <a:pt x="414" y="439"/>
                  </a:lnTo>
                  <a:lnTo>
                    <a:pt x="415" y="439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7" y="438"/>
                  </a:lnTo>
                  <a:lnTo>
                    <a:pt x="417" y="437"/>
                  </a:lnTo>
                  <a:lnTo>
                    <a:pt x="417" y="437"/>
                  </a:lnTo>
                  <a:lnTo>
                    <a:pt x="418" y="436"/>
                  </a:lnTo>
                  <a:lnTo>
                    <a:pt x="420" y="433"/>
                  </a:lnTo>
                  <a:lnTo>
                    <a:pt x="421" y="431"/>
                  </a:lnTo>
                  <a:lnTo>
                    <a:pt x="421" y="431"/>
                  </a:lnTo>
                  <a:lnTo>
                    <a:pt x="422" y="430"/>
                  </a:lnTo>
                  <a:lnTo>
                    <a:pt x="423" y="429"/>
                  </a:lnTo>
                  <a:lnTo>
                    <a:pt x="423" y="429"/>
                  </a:lnTo>
                  <a:lnTo>
                    <a:pt x="424" y="428"/>
                  </a:lnTo>
                  <a:lnTo>
                    <a:pt x="425" y="428"/>
                  </a:lnTo>
                  <a:lnTo>
                    <a:pt x="430" y="427"/>
                  </a:lnTo>
                  <a:lnTo>
                    <a:pt x="432" y="426"/>
                  </a:lnTo>
                  <a:lnTo>
                    <a:pt x="433" y="426"/>
                  </a:lnTo>
                  <a:lnTo>
                    <a:pt x="436" y="425"/>
                  </a:lnTo>
                  <a:lnTo>
                    <a:pt x="440" y="424"/>
                  </a:lnTo>
                  <a:lnTo>
                    <a:pt x="443" y="423"/>
                  </a:lnTo>
                  <a:lnTo>
                    <a:pt x="444" y="422"/>
                  </a:lnTo>
                  <a:lnTo>
                    <a:pt x="445" y="422"/>
                  </a:lnTo>
                  <a:lnTo>
                    <a:pt x="446" y="421"/>
                  </a:lnTo>
                  <a:lnTo>
                    <a:pt x="447" y="420"/>
                  </a:lnTo>
                  <a:lnTo>
                    <a:pt x="455" y="414"/>
                  </a:lnTo>
                  <a:lnTo>
                    <a:pt x="458" y="412"/>
                  </a:lnTo>
                  <a:lnTo>
                    <a:pt x="459" y="411"/>
                  </a:lnTo>
                  <a:lnTo>
                    <a:pt x="460" y="410"/>
                  </a:lnTo>
                  <a:lnTo>
                    <a:pt x="462" y="409"/>
                  </a:lnTo>
                  <a:lnTo>
                    <a:pt x="464" y="409"/>
                  </a:lnTo>
                  <a:lnTo>
                    <a:pt x="467" y="408"/>
                  </a:lnTo>
                  <a:lnTo>
                    <a:pt x="468" y="407"/>
                  </a:lnTo>
                  <a:lnTo>
                    <a:pt x="469" y="407"/>
                  </a:lnTo>
                  <a:lnTo>
                    <a:pt x="471" y="406"/>
                  </a:lnTo>
                  <a:lnTo>
                    <a:pt x="472" y="405"/>
                  </a:lnTo>
                  <a:lnTo>
                    <a:pt x="473" y="404"/>
                  </a:lnTo>
                  <a:lnTo>
                    <a:pt x="475" y="40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77" y="400"/>
                  </a:lnTo>
                  <a:lnTo>
                    <a:pt x="478" y="400"/>
                  </a:lnTo>
                  <a:lnTo>
                    <a:pt x="479" y="399"/>
                  </a:lnTo>
                  <a:lnTo>
                    <a:pt x="480" y="399"/>
                  </a:lnTo>
                  <a:lnTo>
                    <a:pt x="481" y="399"/>
                  </a:lnTo>
                  <a:lnTo>
                    <a:pt x="485" y="398"/>
                  </a:lnTo>
                  <a:lnTo>
                    <a:pt x="487" y="398"/>
                  </a:lnTo>
                  <a:lnTo>
                    <a:pt x="488" y="398"/>
                  </a:lnTo>
                  <a:lnTo>
                    <a:pt x="492" y="398"/>
                  </a:lnTo>
                  <a:lnTo>
                    <a:pt x="495" y="398"/>
                  </a:lnTo>
                  <a:lnTo>
                    <a:pt x="496" y="398"/>
                  </a:lnTo>
                  <a:lnTo>
                    <a:pt x="497" y="398"/>
                  </a:lnTo>
                  <a:lnTo>
                    <a:pt x="498" y="398"/>
                  </a:lnTo>
                  <a:lnTo>
                    <a:pt x="500" y="399"/>
                  </a:lnTo>
                  <a:lnTo>
                    <a:pt x="502" y="399"/>
                  </a:lnTo>
                  <a:lnTo>
                    <a:pt x="503" y="400"/>
                  </a:lnTo>
                  <a:lnTo>
                    <a:pt x="505" y="401"/>
                  </a:lnTo>
                  <a:lnTo>
                    <a:pt x="508" y="403"/>
                  </a:lnTo>
                  <a:lnTo>
                    <a:pt x="510" y="404"/>
                  </a:lnTo>
                  <a:lnTo>
                    <a:pt x="511" y="405"/>
                  </a:lnTo>
                  <a:lnTo>
                    <a:pt x="512" y="405"/>
                  </a:lnTo>
                  <a:lnTo>
                    <a:pt x="514" y="406"/>
                  </a:lnTo>
                  <a:lnTo>
                    <a:pt x="515" y="406"/>
                  </a:lnTo>
                  <a:lnTo>
                    <a:pt x="517" y="406"/>
                  </a:lnTo>
                  <a:lnTo>
                    <a:pt x="519" y="406"/>
                  </a:lnTo>
                  <a:lnTo>
                    <a:pt x="520" y="406"/>
                  </a:lnTo>
                  <a:lnTo>
                    <a:pt x="521" y="406"/>
                  </a:lnTo>
                  <a:lnTo>
                    <a:pt x="522" y="406"/>
                  </a:lnTo>
                  <a:lnTo>
                    <a:pt x="522" y="405"/>
                  </a:lnTo>
                  <a:lnTo>
                    <a:pt x="523" y="405"/>
                  </a:lnTo>
                  <a:lnTo>
                    <a:pt x="525" y="403"/>
                  </a:lnTo>
                  <a:lnTo>
                    <a:pt x="528" y="401"/>
                  </a:lnTo>
                  <a:lnTo>
                    <a:pt x="529" y="400"/>
                  </a:lnTo>
                  <a:lnTo>
                    <a:pt x="530" y="399"/>
                  </a:lnTo>
                  <a:lnTo>
                    <a:pt x="531" y="398"/>
                  </a:lnTo>
                  <a:lnTo>
                    <a:pt x="531" y="396"/>
                  </a:lnTo>
                  <a:lnTo>
                    <a:pt x="532" y="395"/>
                  </a:lnTo>
                  <a:lnTo>
                    <a:pt x="532" y="394"/>
                  </a:lnTo>
                  <a:lnTo>
                    <a:pt x="532" y="393"/>
                  </a:lnTo>
                  <a:lnTo>
                    <a:pt x="532" y="390"/>
                  </a:lnTo>
                  <a:lnTo>
                    <a:pt x="531" y="385"/>
                  </a:lnTo>
                  <a:lnTo>
                    <a:pt x="530" y="381"/>
                  </a:lnTo>
                  <a:lnTo>
                    <a:pt x="530" y="380"/>
                  </a:lnTo>
                  <a:lnTo>
                    <a:pt x="530" y="380"/>
                  </a:lnTo>
                  <a:lnTo>
                    <a:pt x="530" y="379"/>
                  </a:lnTo>
                  <a:lnTo>
                    <a:pt x="529" y="378"/>
                  </a:lnTo>
                  <a:lnTo>
                    <a:pt x="529" y="377"/>
                  </a:lnTo>
                  <a:lnTo>
                    <a:pt x="528" y="376"/>
                  </a:lnTo>
                  <a:lnTo>
                    <a:pt x="526" y="375"/>
                  </a:lnTo>
                  <a:lnTo>
                    <a:pt x="526" y="374"/>
                  </a:lnTo>
                  <a:lnTo>
                    <a:pt x="526" y="374"/>
                  </a:lnTo>
                  <a:lnTo>
                    <a:pt x="526" y="373"/>
                  </a:lnTo>
                  <a:lnTo>
                    <a:pt x="525" y="372"/>
                  </a:lnTo>
                  <a:lnTo>
                    <a:pt x="525" y="371"/>
                  </a:lnTo>
                  <a:lnTo>
                    <a:pt x="526" y="370"/>
                  </a:lnTo>
                  <a:lnTo>
                    <a:pt x="526" y="369"/>
                  </a:lnTo>
                  <a:lnTo>
                    <a:pt x="526" y="369"/>
                  </a:lnTo>
                  <a:lnTo>
                    <a:pt x="527" y="368"/>
                  </a:lnTo>
                  <a:lnTo>
                    <a:pt x="528" y="367"/>
                  </a:lnTo>
                  <a:lnTo>
                    <a:pt x="529" y="366"/>
                  </a:lnTo>
                  <a:lnTo>
                    <a:pt x="530" y="365"/>
                  </a:lnTo>
                  <a:lnTo>
                    <a:pt x="531" y="365"/>
                  </a:lnTo>
                  <a:lnTo>
                    <a:pt x="538" y="361"/>
                  </a:lnTo>
                  <a:lnTo>
                    <a:pt x="541" y="359"/>
                  </a:lnTo>
                  <a:lnTo>
                    <a:pt x="542" y="358"/>
                  </a:lnTo>
                  <a:lnTo>
                    <a:pt x="543" y="357"/>
                  </a:lnTo>
                  <a:lnTo>
                    <a:pt x="544" y="356"/>
                  </a:lnTo>
                  <a:lnTo>
                    <a:pt x="545" y="356"/>
                  </a:lnTo>
                  <a:lnTo>
                    <a:pt x="545" y="355"/>
                  </a:lnTo>
                  <a:lnTo>
                    <a:pt x="546" y="354"/>
                  </a:lnTo>
                  <a:lnTo>
                    <a:pt x="547" y="352"/>
                  </a:lnTo>
                  <a:lnTo>
                    <a:pt x="547" y="351"/>
                  </a:lnTo>
                  <a:lnTo>
                    <a:pt x="547" y="350"/>
                  </a:lnTo>
                  <a:lnTo>
                    <a:pt x="547" y="349"/>
                  </a:lnTo>
                  <a:lnTo>
                    <a:pt x="547" y="349"/>
                  </a:lnTo>
                  <a:lnTo>
                    <a:pt x="547" y="347"/>
                  </a:lnTo>
                  <a:lnTo>
                    <a:pt x="546" y="346"/>
                  </a:lnTo>
                  <a:lnTo>
                    <a:pt x="545" y="345"/>
                  </a:lnTo>
                  <a:lnTo>
                    <a:pt x="545" y="344"/>
                  </a:lnTo>
                  <a:lnTo>
                    <a:pt x="543" y="342"/>
                  </a:lnTo>
                  <a:lnTo>
                    <a:pt x="542" y="341"/>
                  </a:lnTo>
                  <a:lnTo>
                    <a:pt x="541" y="341"/>
                  </a:lnTo>
                  <a:lnTo>
                    <a:pt x="540" y="340"/>
                  </a:lnTo>
                  <a:lnTo>
                    <a:pt x="535" y="336"/>
                  </a:lnTo>
                  <a:lnTo>
                    <a:pt x="534" y="335"/>
                  </a:lnTo>
                  <a:lnTo>
                    <a:pt x="534" y="334"/>
                  </a:lnTo>
                  <a:lnTo>
                    <a:pt x="533" y="334"/>
                  </a:lnTo>
                  <a:lnTo>
                    <a:pt x="532" y="333"/>
                  </a:lnTo>
                  <a:lnTo>
                    <a:pt x="530" y="330"/>
                  </a:lnTo>
                  <a:lnTo>
                    <a:pt x="529" y="329"/>
                  </a:lnTo>
                  <a:lnTo>
                    <a:pt x="528" y="328"/>
                  </a:lnTo>
                  <a:lnTo>
                    <a:pt x="527" y="327"/>
                  </a:lnTo>
                  <a:lnTo>
                    <a:pt x="526" y="326"/>
                  </a:lnTo>
                  <a:lnTo>
                    <a:pt x="525" y="325"/>
                  </a:lnTo>
                  <a:lnTo>
                    <a:pt x="520" y="323"/>
                  </a:lnTo>
                  <a:lnTo>
                    <a:pt x="518" y="322"/>
                  </a:lnTo>
                  <a:lnTo>
                    <a:pt x="513" y="320"/>
                  </a:lnTo>
                  <a:lnTo>
                    <a:pt x="511" y="320"/>
                  </a:lnTo>
                  <a:lnTo>
                    <a:pt x="510" y="319"/>
                  </a:lnTo>
                  <a:lnTo>
                    <a:pt x="509" y="319"/>
                  </a:lnTo>
                  <a:lnTo>
                    <a:pt x="508" y="318"/>
                  </a:lnTo>
                  <a:lnTo>
                    <a:pt x="507" y="317"/>
                  </a:lnTo>
                  <a:lnTo>
                    <a:pt x="506" y="316"/>
                  </a:lnTo>
                  <a:lnTo>
                    <a:pt x="505" y="315"/>
                  </a:lnTo>
                  <a:lnTo>
                    <a:pt x="504" y="314"/>
                  </a:lnTo>
                  <a:lnTo>
                    <a:pt x="504" y="313"/>
                  </a:lnTo>
                  <a:lnTo>
                    <a:pt x="503" y="312"/>
                  </a:lnTo>
                  <a:lnTo>
                    <a:pt x="502" y="308"/>
                  </a:lnTo>
                  <a:lnTo>
                    <a:pt x="501" y="307"/>
                  </a:lnTo>
                  <a:lnTo>
                    <a:pt x="501" y="307"/>
                  </a:lnTo>
                  <a:lnTo>
                    <a:pt x="500" y="306"/>
                  </a:lnTo>
                  <a:lnTo>
                    <a:pt x="499" y="306"/>
                  </a:lnTo>
                  <a:lnTo>
                    <a:pt x="498" y="306"/>
                  </a:lnTo>
                  <a:lnTo>
                    <a:pt x="495" y="305"/>
                  </a:lnTo>
                  <a:lnTo>
                    <a:pt x="494" y="304"/>
                  </a:lnTo>
                  <a:lnTo>
                    <a:pt x="492" y="304"/>
                  </a:lnTo>
                  <a:lnTo>
                    <a:pt x="491" y="303"/>
                  </a:lnTo>
                  <a:lnTo>
                    <a:pt x="487" y="299"/>
                  </a:lnTo>
                  <a:lnTo>
                    <a:pt x="484" y="298"/>
                  </a:lnTo>
                  <a:lnTo>
                    <a:pt x="481" y="295"/>
                  </a:lnTo>
                  <a:lnTo>
                    <a:pt x="480" y="295"/>
                  </a:lnTo>
                  <a:lnTo>
                    <a:pt x="479" y="294"/>
                  </a:lnTo>
                  <a:lnTo>
                    <a:pt x="478" y="293"/>
                  </a:lnTo>
                  <a:lnTo>
                    <a:pt x="478" y="293"/>
                  </a:lnTo>
                  <a:lnTo>
                    <a:pt x="477" y="292"/>
                  </a:lnTo>
                  <a:lnTo>
                    <a:pt x="477" y="291"/>
                  </a:lnTo>
                  <a:lnTo>
                    <a:pt x="477" y="290"/>
                  </a:lnTo>
                  <a:lnTo>
                    <a:pt x="477" y="290"/>
                  </a:lnTo>
                  <a:lnTo>
                    <a:pt x="477" y="290"/>
                  </a:lnTo>
                  <a:lnTo>
                    <a:pt x="477" y="289"/>
                  </a:lnTo>
                  <a:lnTo>
                    <a:pt x="476" y="289"/>
                  </a:lnTo>
                  <a:lnTo>
                    <a:pt x="475" y="289"/>
                  </a:lnTo>
                  <a:lnTo>
                    <a:pt x="475" y="28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226"/>
            <p:cNvSpPr>
              <a:spLocks/>
            </p:cNvSpPr>
            <p:nvPr/>
          </p:nvSpPr>
          <p:spPr bwMode="auto">
            <a:xfrm>
              <a:off x="3557" y="1886"/>
              <a:ext cx="622" cy="726"/>
            </a:xfrm>
            <a:custGeom>
              <a:avLst/>
              <a:gdLst>
                <a:gd name="T0" fmla="*/ 382 w 622"/>
                <a:gd name="T1" fmla="*/ 15 h 726"/>
                <a:gd name="T2" fmla="*/ 401 w 622"/>
                <a:gd name="T3" fmla="*/ 14 h 726"/>
                <a:gd name="T4" fmla="*/ 434 w 622"/>
                <a:gd name="T5" fmla="*/ 42 h 726"/>
                <a:gd name="T6" fmla="*/ 459 w 622"/>
                <a:gd name="T7" fmla="*/ 64 h 726"/>
                <a:gd name="T8" fmla="*/ 455 w 622"/>
                <a:gd name="T9" fmla="*/ 93 h 726"/>
                <a:gd name="T10" fmla="*/ 463 w 622"/>
                <a:gd name="T11" fmla="*/ 127 h 726"/>
                <a:gd name="T12" fmla="*/ 450 w 622"/>
                <a:gd name="T13" fmla="*/ 153 h 726"/>
                <a:gd name="T14" fmla="*/ 451 w 622"/>
                <a:gd name="T15" fmla="*/ 173 h 726"/>
                <a:gd name="T16" fmla="*/ 471 w 622"/>
                <a:gd name="T17" fmla="*/ 182 h 726"/>
                <a:gd name="T18" fmla="*/ 486 w 622"/>
                <a:gd name="T19" fmla="*/ 204 h 726"/>
                <a:gd name="T20" fmla="*/ 499 w 622"/>
                <a:gd name="T21" fmla="*/ 216 h 726"/>
                <a:gd name="T22" fmla="*/ 544 w 622"/>
                <a:gd name="T23" fmla="*/ 212 h 726"/>
                <a:gd name="T24" fmla="*/ 557 w 622"/>
                <a:gd name="T25" fmla="*/ 230 h 726"/>
                <a:gd name="T26" fmla="*/ 563 w 622"/>
                <a:gd name="T27" fmla="*/ 267 h 726"/>
                <a:gd name="T28" fmla="*/ 553 w 622"/>
                <a:gd name="T29" fmla="*/ 294 h 726"/>
                <a:gd name="T30" fmla="*/ 558 w 622"/>
                <a:gd name="T31" fmla="*/ 312 h 726"/>
                <a:gd name="T32" fmla="*/ 583 w 622"/>
                <a:gd name="T33" fmla="*/ 326 h 726"/>
                <a:gd name="T34" fmla="*/ 572 w 622"/>
                <a:gd name="T35" fmla="*/ 339 h 726"/>
                <a:gd name="T36" fmla="*/ 572 w 622"/>
                <a:gd name="T37" fmla="*/ 350 h 726"/>
                <a:gd name="T38" fmla="*/ 562 w 622"/>
                <a:gd name="T39" fmla="*/ 369 h 726"/>
                <a:gd name="T40" fmla="*/ 556 w 622"/>
                <a:gd name="T41" fmla="*/ 379 h 726"/>
                <a:gd name="T42" fmla="*/ 572 w 622"/>
                <a:gd name="T43" fmla="*/ 393 h 726"/>
                <a:gd name="T44" fmla="*/ 592 w 622"/>
                <a:gd name="T45" fmla="*/ 402 h 726"/>
                <a:gd name="T46" fmla="*/ 601 w 622"/>
                <a:gd name="T47" fmla="*/ 418 h 726"/>
                <a:gd name="T48" fmla="*/ 621 w 622"/>
                <a:gd name="T49" fmla="*/ 438 h 726"/>
                <a:gd name="T50" fmla="*/ 615 w 622"/>
                <a:gd name="T51" fmla="*/ 469 h 726"/>
                <a:gd name="T52" fmla="*/ 605 w 622"/>
                <a:gd name="T53" fmla="*/ 500 h 726"/>
                <a:gd name="T54" fmla="*/ 581 w 622"/>
                <a:gd name="T55" fmla="*/ 514 h 726"/>
                <a:gd name="T56" fmla="*/ 581 w 622"/>
                <a:gd name="T57" fmla="*/ 533 h 726"/>
                <a:gd name="T58" fmla="*/ 563 w 622"/>
                <a:gd name="T59" fmla="*/ 539 h 726"/>
                <a:gd name="T60" fmla="*/ 537 w 622"/>
                <a:gd name="T61" fmla="*/ 556 h 726"/>
                <a:gd name="T62" fmla="*/ 506 w 622"/>
                <a:gd name="T63" fmla="*/ 565 h 726"/>
                <a:gd name="T64" fmla="*/ 492 w 622"/>
                <a:gd name="T65" fmla="*/ 574 h 726"/>
                <a:gd name="T66" fmla="*/ 475 w 622"/>
                <a:gd name="T67" fmla="*/ 610 h 726"/>
                <a:gd name="T68" fmla="*/ 496 w 622"/>
                <a:gd name="T69" fmla="*/ 629 h 726"/>
                <a:gd name="T70" fmla="*/ 500 w 622"/>
                <a:gd name="T71" fmla="*/ 651 h 726"/>
                <a:gd name="T72" fmla="*/ 477 w 622"/>
                <a:gd name="T73" fmla="*/ 658 h 726"/>
                <a:gd name="T74" fmla="*/ 465 w 622"/>
                <a:gd name="T75" fmla="*/ 671 h 726"/>
                <a:gd name="T76" fmla="*/ 436 w 622"/>
                <a:gd name="T77" fmla="*/ 667 h 726"/>
                <a:gd name="T78" fmla="*/ 396 w 622"/>
                <a:gd name="T79" fmla="*/ 665 h 726"/>
                <a:gd name="T80" fmla="*/ 390 w 622"/>
                <a:gd name="T81" fmla="*/ 677 h 726"/>
                <a:gd name="T82" fmla="*/ 373 w 622"/>
                <a:gd name="T83" fmla="*/ 688 h 726"/>
                <a:gd name="T84" fmla="*/ 360 w 622"/>
                <a:gd name="T85" fmla="*/ 702 h 726"/>
                <a:gd name="T86" fmla="*/ 343 w 622"/>
                <a:gd name="T87" fmla="*/ 677 h 726"/>
                <a:gd name="T88" fmla="*/ 326 w 622"/>
                <a:gd name="T89" fmla="*/ 676 h 726"/>
                <a:gd name="T90" fmla="*/ 296 w 622"/>
                <a:gd name="T91" fmla="*/ 659 h 726"/>
                <a:gd name="T92" fmla="*/ 282 w 622"/>
                <a:gd name="T93" fmla="*/ 679 h 726"/>
                <a:gd name="T94" fmla="*/ 279 w 622"/>
                <a:gd name="T95" fmla="*/ 703 h 726"/>
                <a:gd name="T96" fmla="*/ 248 w 622"/>
                <a:gd name="T97" fmla="*/ 726 h 726"/>
                <a:gd name="T98" fmla="*/ 224 w 622"/>
                <a:gd name="T99" fmla="*/ 719 h 726"/>
                <a:gd name="T100" fmla="*/ 220 w 622"/>
                <a:gd name="T101" fmla="*/ 708 h 726"/>
                <a:gd name="T102" fmla="*/ 185 w 622"/>
                <a:gd name="T103" fmla="*/ 706 h 726"/>
                <a:gd name="T104" fmla="*/ 160 w 622"/>
                <a:gd name="T105" fmla="*/ 704 h 726"/>
                <a:gd name="T106" fmla="*/ 145 w 622"/>
                <a:gd name="T107" fmla="*/ 705 h 726"/>
                <a:gd name="T108" fmla="*/ 127 w 622"/>
                <a:gd name="T109" fmla="*/ 713 h 726"/>
                <a:gd name="T110" fmla="*/ 108 w 622"/>
                <a:gd name="T111" fmla="*/ 704 h 726"/>
                <a:gd name="T112" fmla="*/ 86 w 622"/>
                <a:gd name="T113" fmla="*/ 690 h 726"/>
                <a:gd name="T114" fmla="*/ 62 w 622"/>
                <a:gd name="T115" fmla="*/ 706 h 726"/>
                <a:gd name="T116" fmla="*/ 22 w 622"/>
                <a:gd name="T117" fmla="*/ 711 h 726"/>
                <a:gd name="T118" fmla="*/ 1 w 622"/>
                <a:gd name="T119" fmla="*/ 70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2" h="726">
                  <a:moveTo>
                    <a:pt x="363" y="0"/>
                  </a:moveTo>
                  <a:lnTo>
                    <a:pt x="364" y="1"/>
                  </a:lnTo>
                  <a:lnTo>
                    <a:pt x="365" y="1"/>
                  </a:lnTo>
                  <a:lnTo>
                    <a:pt x="366" y="2"/>
                  </a:lnTo>
                  <a:lnTo>
                    <a:pt x="366" y="2"/>
                  </a:lnTo>
                  <a:lnTo>
                    <a:pt x="369" y="5"/>
                  </a:lnTo>
                  <a:lnTo>
                    <a:pt x="370" y="6"/>
                  </a:lnTo>
                  <a:lnTo>
                    <a:pt x="372" y="7"/>
                  </a:lnTo>
                  <a:lnTo>
                    <a:pt x="375" y="9"/>
                  </a:lnTo>
                  <a:lnTo>
                    <a:pt x="376" y="10"/>
                  </a:lnTo>
                  <a:lnTo>
                    <a:pt x="377" y="11"/>
                  </a:lnTo>
                  <a:lnTo>
                    <a:pt x="378" y="13"/>
                  </a:lnTo>
                  <a:lnTo>
                    <a:pt x="378" y="13"/>
                  </a:lnTo>
                  <a:lnTo>
                    <a:pt x="379" y="14"/>
                  </a:lnTo>
                  <a:lnTo>
                    <a:pt x="380" y="14"/>
                  </a:lnTo>
                  <a:lnTo>
                    <a:pt x="381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3" y="14"/>
                  </a:lnTo>
                  <a:lnTo>
                    <a:pt x="384" y="14"/>
                  </a:lnTo>
                  <a:lnTo>
                    <a:pt x="384" y="14"/>
                  </a:lnTo>
                  <a:lnTo>
                    <a:pt x="386" y="13"/>
                  </a:lnTo>
                  <a:lnTo>
                    <a:pt x="387" y="12"/>
                  </a:lnTo>
                  <a:lnTo>
                    <a:pt x="388" y="11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6" y="12"/>
                  </a:lnTo>
                  <a:lnTo>
                    <a:pt x="397" y="12"/>
                  </a:lnTo>
                  <a:lnTo>
                    <a:pt x="398" y="12"/>
                  </a:lnTo>
                  <a:lnTo>
                    <a:pt x="399" y="13"/>
                  </a:lnTo>
                  <a:lnTo>
                    <a:pt x="400" y="13"/>
                  </a:lnTo>
                  <a:lnTo>
                    <a:pt x="401" y="14"/>
                  </a:lnTo>
                  <a:lnTo>
                    <a:pt x="402" y="16"/>
                  </a:lnTo>
                  <a:lnTo>
                    <a:pt x="406" y="20"/>
                  </a:lnTo>
                  <a:lnTo>
                    <a:pt x="412" y="27"/>
                  </a:lnTo>
                  <a:lnTo>
                    <a:pt x="415" y="30"/>
                  </a:lnTo>
                  <a:lnTo>
                    <a:pt x="416" y="30"/>
                  </a:lnTo>
                  <a:lnTo>
                    <a:pt x="416" y="31"/>
                  </a:lnTo>
                  <a:lnTo>
                    <a:pt x="417" y="32"/>
                  </a:lnTo>
                  <a:lnTo>
                    <a:pt x="419" y="32"/>
                  </a:lnTo>
                  <a:lnTo>
                    <a:pt x="420" y="33"/>
                  </a:lnTo>
                  <a:lnTo>
                    <a:pt x="423" y="34"/>
                  </a:lnTo>
                  <a:lnTo>
                    <a:pt x="424" y="34"/>
                  </a:lnTo>
                  <a:lnTo>
                    <a:pt x="425" y="35"/>
                  </a:lnTo>
                  <a:lnTo>
                    <a:pt x="427" y="36"/>
                  </a:lnTo>
                  <a:lnTo>
                    <a:pt x="429" y="38"/>
                  </a:lnTo>
                  <a:lnTo>
                    <a:pt x="432" y="40"/>
                  </a:lnTo>
                  <a:lnTo>
                    <a:pt x="433" y="41"/>
                  </a:lnTo>
                  <a:lnTo>
                    <a:pt x="434" y="42"/>
                  </a:lnTo>
                  <a:lnTo>
                    <a:pt x="435" y="43"/>
                  </a:lnTo>
                  <a:lnTo>
                    <a:pt x="436" y="45"/>
                  </a:lnTo>
                  <a:lnTo>
                    <a:pt x="437" y="46"/>
                  </a:lnTo>
                  <a:lnTo>
                    <a:pt x="439" y="50"/>
                  </a:lnTo>
                  <a:lnTo>
                    <a:pt x="440" y="52"/>
                  </a:lnTo>
                  <a:lnTo>
                    <a:pt x="441" y="53"/>
                  </a:lnTo>
                  <a:lnTo>
                    <a:pt x="442" y="53"/>
                  </a:lnTo>
                  <a:lnTo>
                    <a:pt x="443" y="55"/>
                  </a:lnTo>
                  <a:lnTo>
                    <a:pt x="444" y="55"/>
                  </a:lnTo>
                  <a:lnTo>
                    <a:pt x="445" y="56"/>
                  </a:lnTo>
                  <a:lnTo>
                    <a:pt x="446" y="57"/>
                  </a:lnTo>
                  <a:lnTo>
                    <a:pt x="448" y="58"/>
                  </a:lnTo>
                  <a:lnTo>
                    <a:pt x="451" y="59"/>
                  </a:lnTo>
                  <a:lnTo>
                    <a:pt x="457" y="62"/>
                  </a:lnTo>
                  <a:lnTo>
                    <a:pt x="458" y="62"/>
                  </a:lnTo>
                  <a:lnTo>
                    <a:pt x="460" y="63"/>
                  </a:lnTo>
                  <a:lnTo>
                    <a:pt x="459" y="64"/>
                  </a:lnTo>
                  <a:lnTo>
                    <a:pt x="457" y="66"/>
                  </a:lnTo>
                  <a:lnTo>
                    <a:pt x="454" y="69"/>
                  </a:lnTo>
                  <a:lnTo>
                    <a:pt x="452" y="71"/>
                  </a:lnTo>
                  <a:lnTo>
                    <a:pt x="451" y="72"/>
                  </a:lnTo>
                  <a:lnTo>
                    <a:pt x="450" y="73"/>
                  </a:lnTo>
                  <a:lnTo>
                    <a:pt x="450" y="74"/>
                  </a:lnTo>
                  <a:lnTo>
                    <a:pt x="450" y="75"/>
                  </a:lnTo>
                  <a:lnTo>
                    <a:pt x="449" y="76"/>
                  </a:lnTo>
                  <a:lnTo>
                    <a:pt x="449" y="77"/>
                  </a:lnTo>
                  <a:lnTo>
                    <a:pt x="449" y="78"/>
                  </a:lnTo>
                  <a:lnTo>
                    <a:pt x="450" y="79"/>
                  </a:lnTo>
                  <a:lnTo>
                    <a:pt x="450" y="80"/>
                  </a:lnTo>
                  <a:lnTo>
                    <a:pt x="452" y="83"/>
                  </a:lnTo>
                  <a:lnTo>
                    <a:pt x="453" y="85"/>
                  </a:lnTo>
                  <a:lnTo>
                    <a:pt x="453" y="87"/>
                  </a:lnTo>
                  <a:lnTo>
                    <a:pt x="454" y="90"/>
                  </a:lnTo>
                  <a:lnTo>
                    <a:pt x="455" y="93"/>
                  </a:lnTo>
                  <a:lnTo>
                    <a:pt x="456" y="94"/>
                  </a:lnTo>
                  <a:lnTo>
                    <a:pt x="456" y="95"/>
                  </a:lnTo>
                  <a:lnTo>
                    <a:pt x="456" y="96"/>
                  </a:lnTo>
                  <a:lnTo>
                    <a:pt x="456" y="99"/>
                  </a:lnTo>
                  <a:lnTo>
                    <a:pt x="456" y="105"/>
                  </a:lnTo>
                  <a:lnTo>
                    <a:pt x="456" y="107"/>
                  </a:lnTo>
                  <a:lnTo>
                    <a:pt x="456" y="109"/>
                  </a:lnTo>
                  <a:lnTo>
                    <a:pt x="456" y="110"/>
                  </a:lnTo>
                  <a:lnTo>
                    <a:pt x="457" y="111"/>
                  </a:lnTo>
                  <a:lnTo>
                    <a:pt x="458" y="112"/>
                  </a:lnTo>
                  <a:lnTo>
                    <a:pt x="459" y="114"/>
                  </a:lnTo>
                  <a:lnTo>
                    <a:pt x="460" y="115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2" y="119"/>
                  </a:lnTo>
                  <a:lnTo>
                    <a:pt x="463" y="125"/>
                  </a:lnTo>
                  <a:lnTo>
                    <a:pt x="463" y="127"/>
                  </a:lnTo>
                  <a:lnTo>
                    <a:pt x="463" y="128"/>
                  </a:lnTo>
                  <a:lnTo>
                    <a:pt x="463" y="130"/>
                  </a:lnTo>
                  <a:lnTo>
                    <a:pt x="463" y="132"/>
                  </a:lnTo>
                  <a:lnTo>
                    <a:pt x="463" y="134"/>
                  </a:lnTo>
                  <a:lnTo>
                    <a:pt x="462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59" y="142"/>
                  </a:lnTo>
                  <a:lnTo>
                    <a:pt x="458" y="143"/>
                  </a:lnTo>
                  <a:lnTo>
                    <a:pt x="458" y="144"/>
                  </a:lnTo>
                  <a:lnTo>
                    <a:pt x="456" y="148"/>
                  </a:lnTo>
                  <a:lnTo>
                    <a:pt x="456" y="149"/>
                  </a:lnTo>
                  <a:lnTo>
                    <a:pt x="455" y="150"/>
                  </a:lnTo>
                  <a:lnTo>
                    <a:pt x="455" y="150"/>
                  </a:lnTo>
                  <a:lnTo>
                    <a:pt x="454" y="151"/>
                  </a:lnTo>
                  <a:lnTo>
                    <a:pt x="453" y="152"/>
                  </a:lnTo>
                  <a:lnTo>
                    <a:pt x="450" y="153"/>
                  </a:lnTo>
                  <a:lnTo>
                    <a:pt x="449" y="154"/>
                  </a:lnTo>
                  <a:lnTo>
                    <a:pt x="448" y="154"/>
                  </a:lnTo>
                  <a:lnTo>
                    <a:pt x="448" y="155"/>
                  </a:lnTo>
                  <a:lnTo>
                    <a:pt x="447" y="156"/>
                  </a:lnTo>
                  <a:lnTo>
                    <a:pt x="446" y="157"/>
                  </a:lnTo>
                  <a:lnTo>
                    <a:pt x="446" y="158"/>
                  </a:lnTo>
                  <a:lnTo>
                    <a:pt x="446" y="159"/>
                  </a:lnTo>
                  <a:lnTo>
                    <a:pt x="446" y="160"/>
                  </a:lnTo>
                  <a:lnTo>
                    <a:pt x="446" y="161"/>
                  </a:lnTo>
                  <a:lnTo>
                    <a:pt x="446" y="162"/>
                  </a:lnTo>
                  <a:lnTo>
                    <a:pt x="447" y="163"/>
                  </a:lnTo>
                  <a:lnTo>
                    <a:pt x="447" y="164"/>
                  </a:lnTo>
                  <a:lnTo>
                    <a:pt x="449" y="167"/>
                  </a:lnTo>
                  <a:lnTo>
                    <a:pt x="450" y="168"/>
                  </a:lnTo>
                  <a:lnTo>
                    <a:pt x="450" y="169"/>
                  </a:lnTo>
                  <a:lnTo>
                    <a:pt x="451" y="171"/>
                  </a:lnTo>
                  <a:lnTo>
                    <a:pt x="451" y="173"/>
                  </a:lnTo>
                  <a:lnTo>
                    <a:pt x="452" y="174"/>
                  </a:lnTo>
                  <a:lnTo>
                    <a:pt x="452" y="175"/>
                  </a:lnTo>
                  <a:lnTo>
                    <a:pt x="453" y="176"/>
                  </a:lnTo>
                  <a:lnTo>
                    <a:pt x="454" y="177"/>
                  </a:lnTo>
                  <a:lnTo>
                    <a:pt x="455" y="177"/>
                  </a:lnTo>
                  <a:lnTo>
                    <a:pt x="456" y="178"/>
                  </a:lnTo>
                  <a:lnTo>
                    <a:pt x="457" y="179"/>
                  </a:lnTo>
                  <a:lnTo>
                    <a:pt x="458" y="179"/>
                  </a:lnTo>
                  <a:lnTo>
                    <a:pt x="459" y="180"/>
                  </a:lnTo>
                  <a:lnTo>
                    <a:pt x="460" y="180"/>
                  </a:lnTo>
                  <a:lnTo>
                    <a:pt x="461" y="180"/>
                  </a:lnTo>
                  <a:lnTo>
                    <a:pt x="462" y="181"/>
                  </a:lnTo>
                  <a:lnTo>
                    <a:pt x="463" y="181"/>
                  </a:lnTo>
                  <a:lnTo>
                    <a:pt x="467" y="181"/>
                  </a:lnTo>
                  <a:lnTo>
                    <a:pt x="468" y="181"/>
                  </a:lnTo>
                  <a:lnTo>
                    <a:pt x="469" y="182"/>
                  </a:lnTo>
                  <a:lnTo>
                    <a:pt x="471" y="182"/>
                  </a:lnTo>
                  <a:lnTo>
                    <a:pt x="472" y="183"/>
                  </a:lnTo>
                  <a:lnTo>
                    <a:pt x="473" y="184"/>
                  </a:lnTo>
                  <a:lnTo>
                    <a:pt x="474" y="184"/>
                  </a:lnTo>
                  <a:lnTo>
                    <a:pt x="475" y="185"/>
                  </a:lnTo>
                  <a:lnTo>
                    <a:pt x="476" y="187"/>
                  </a:lnTo>
                  <a:lnTo>
                    <a:pt x="477" y="188"/>
                  </a:lnTo>
                  <a:lnTo>
                    <a:pt x="478" y="189"/>
                  </a:lnTo>
                  <a:lnTo>
                    <a:pt x="480" y="191"/>
                  </a:lnTo>
                  <a:lnTo>
                    <a:pt x="482" y="192"/>
                  </a:lnTo>
                  <a:lnTo>
                    <a:pt x="484" y="194"/>
                  </a:lnTo>
                  <a:lnTo>
                    <a:pt x="484" y="195"/>
                  </a:lnTo>
                  <a:lnTo>
                    <a:pt x="485" y="196"/>
                  </a:lnTo>
                  <a:lnTo>
                    <a:pt x="486" y="197"/>
                  </a:lnTo>
                  <a:lnTo>
                    <a:pt x="486" y="198"/>
                  </a:lnTo>
                  <a:lnTo>
                    <a:pt x="486" y="199"/>
                  </a:lnTo>
                  <a:lnTo>
                    <a:pt x="486" y="202"/>
                  </a:lnTo>
                  <a:lnTo>
                    <a:pt x="486" y="204"/>
                  </a:lnTo>
                  <a:lnTo>
                    <a:pt x="486" y="205"/>
                  </a:lnTo>
                  <a:lnTo>
                    <a:pt x="487" y="207"/>
                  </a:lnTo>
                  <a:lnTo>
                    <a:pt x="487" y="208"/>
                  </a:lnTo>
                  <a:lnTo>
                    <a:pt x="488" y="209"/>
                  </a:lnTo>
                  <a:lnTo>
                    <a:pt x="488" y="210"/>
                  </a:lnTo>
                  <a:lnTo>
                    <a:pt x="488" y="211"/>
                  </a:lnTo>
                  <a:lnTo>
                    <a:pt x="489" y="211"/>
                  </a:lnTo>
                  <a:lnTo>
                    <a:pt x="490" y="212"/>
                  </a:lnTo>
                  <a:lnTo>
                    <a:pt x="491" y="213"/>
                  </a:lnTo>
                  <a:lnTo>
                    <a:pt x="492" y="214"/>
                  </a:lnTo>
                  <a:lnTo>
                    <a:pt x="493" y="214"/>
                  </a:lnTo>
                  <a:lnTo>
                    <a:pt x="494" y="215"/>
                  </a:lnTo>
                  <a:lnTo>
                    <a:pt x="495" y="215"/>
                  </a:lnTo>
                  <a:lnTo>
                    <a:pt x="496" y="216"/>
                  </a:lnTo>
                  <a:lnTo>
                    <a:pt x="497" y="216"/>
                  </a:lnTo>
                  <a:lnTo>
                    <a:pt x="498" y="216"/>
                  </a:lnTo>
                  <a:lnTo>
                    <a:pt x="499" y="216"/>
                  </a:lnTo>
                  <a:lnTo>
                    <a:pt x="500" y="216"/>
                  </a:lnTo>
                  <a:lnTo>
                    <a:pt x="507" y="215"/>
                  </a:lnTo>
                  <a:lnTo>
                    <a:pt x="508" y="215"/>
                  </a:lnTo>
                  <a:lnTo>
                    <a:pt x="510" y="215"/>
                  </a:lnTo>
                  <a:lnTo>
                    <a:pt x="516" y="216"/>
                  </a:lnTo>
                  <a:lnTo>
                    <a:pt x="519" y="216"/>
                  </a:lnTo>
                  <a:lnTo>
                    <a:pt x="524" y="217"/>
                  </a:lnTo>
                  <a:lnTo>
                    <a:pt x="525" y="217"/>
                  </a:lnTo>
                  <a:lnTo>
                    <a:pt x="527" y="217"/>
                  </a:lnTo>
                  <a:lnTo>
                    <a:pt x="528" y="217"/>
                  </a:lnTo>
                  <a:lnTo>
                    <a:pt x="530" y="216"/>
                  </a:lnTo>
                  <a:lnTo>
                    <a:pt x="535" y="215"/>
                  </a:lnTo>
                  <a:lnTo>
                    <a:pt x="538" y="213"/>
                  </a:lnTo>
                  <a:lnTo>
                    <a:pt x="540" y="213"/>
                  </a:lnTo>
                  <a:lnTo>
                    <a:pt x="541" y="212"/>
                  </a:lnTo>
                  <a:lnTo>
                    <a:pt x="543" y="212"/>
                  </a:lnTo>
                  <a:lnTo>
                    <a:pt x="544" y="212"/>
                  </a:lnTo>
                  <a:lnTo>
                    <a:pt x="545" y="212"/>
                  </a:lnTo>
                  <a:lnTo>
                    <a:pt x="545" y="212"/>
                  </a:lnTo>
                  <a:lnTo>
                    <a:pt x="546" y="212"/>
                  </a:lnTo>
                  <a:lnTo>
                    <a:pt x="547" y="213"/>
                  </a:lnTo>
                  <a:lnTo>
                    <a:pt x="548" y="213"/>
                  </a:lnTo>
                  <a:lnTo>
                    <a:pt x="550" y="215"/>
                  </a:lnTo>
                  <a:lnTo>
                    <a:pt x="551" y="216"/>
                  </a:lnTo>
                  <a:lnTo>
                    <a:pt x="553" y="217"/>
                  </a:lnTo>
                  <a:lnTo>
                    <a:pt x="553" y="218"/>
                  </a:lnTo>
                  <a:lnTo>
                    <a:pt x="554" y="219"/>
                  </a:lnTo>
                  <a:lnTo>
                    <a:pt x="555" y="220"/>
                  </a:lnTo>
                  <a:lnTo>
                    <a:pt x="555" y="221"/>
                  </a:lnTo>
                  <a:lnTo>
                    <a:pt x="556" y="222"/>
                  </a:lnTo>
                  <a:lnTo>
                    <a:pt x="556" y="224"/>
                  </a:lnTo>
                  <a:lnTo>
                    <a:pt x="557" y="225"/>
                  </a:lnTo>
                  <a:lnTo>
                    <a:pt x="557" y="227"/>
                  </a:lnTo>
                  <a:lnTo>
                    <a:pt x="557" y="230"/>
                  </a:lnTo>
                  <a:lnTo>
                    <a:pt x="557" y="234"/>
                  </a:lnTo>
                  <a:lnTo>
                    <a:pt x="557" y="237"/>
                  </a:lnTo>
                  <a:lnTo>
                    <a:pt x="557" y="239"/>
                  </a:lnTo>
                  <a:lnTo>
                    <a:pt x="556" y="243"/>
                  </a:lnTo>
                  <a:lnTo>
                    <a:pt x="556" y="244"/>
                  </a:lnTo>
                  <a:lnTo>
                    <a:pt x="556" y="245"/>
                  </a:lnTo>
                  <a:lnTo>
                    <a:pt x="556" y="248"/>
                  </a:lnTo>
                  <a:lnTo>
                    <a:pt x="556" y="250"/>
                  </a:lnTo>
                  <a:lnTo>
                    <a:pt x="556" y="252"/>
                  </a:lnTo>
                  <a:lnTo>
                    <a:pt x="557" y="254"/>
                  </a:lnTo>
                  <a:lnTo>
                    <a:pt x="557" y="255"/>
                  </a:lnTo>
                  <a:lnTo>
                    <a:pt x="557" y="256"/>
                  </a:lnTo>
                  <a:lnTo>
                    <a:pt x="558" y="258"/>
                  </a:lnTo>
                  <a:lnTo>
                    <a:pt x="559" y="260"/>
                  </a:lnTo>
                  <a:lnTo>
                    <a:pt x="561" y="263"/>
                  </a:lnTo>
                  <a:lnTo>
                    <a:pt x="562" y="265"/>
                  </a:lnTo>
                  <a:lnTo>
                    <a:pt x="563" y="267"/>
                  </a:lnTo>
                  <a:lnTo>
                    <a:pt x="563" y="268"/>
                  </a:lnTo>
                  <a:lnTo>
                    <a:pt x="564" y="271"/>
                  </a:lnTo>
                  <a:lnTo>
                    <a:pt x="564" y="271"/>
                  </a:lnTo>
                  <a:lnTo>
                    <a:pt x="564" y="272"/>
                  </a:lnTo>
                  <a:lnTo>
                    <a:pt x="564" y="273"/>
                  </a:lnTo>
                  <a:lnTo>
                    <a:pt x="564" y="275"/>
                  </a:lnTo>
                  <a:lnTo>
                    <a:pt x="564" y="276"/>
                  </a:lnTo>
                  <a:lnTo>
                    <a:pt x="564" y="277"/>
                  </a:lnTo>
                  <a:lnTo>
                    <a:pt x="563" y="279"/>
                  </a:lnTo>
                  <a:lnTo>
                    <a:pt x="562" y="281"/>
                  </a:lnTo>
                  <a:lnTo>
                    <a:pt x="562" y="283"/>
                  </a:lnTo>
                  <a:lnTo>
                    <a:pt x="561" y="284"/>
                  </a:lnTo>
                  <a:lnTo>
                    <a:pt x="560" y="286"/>
                  </a:lnTo>
                  <a:lnTo>
                    <a:pt x="558" y="289"/>
                  </a:lnTo>
                  <a:lnTo>
                    <a:pt x="557" y="290"/>
                  </a:lnTo>
                  <a:lnTo>
                    <a:pt x="555" y="292"/>
                  </a:lnTo>
                  <a:lnTo>
                    <a:pt x="553" y="294"/>
                  </a:lnTo>
                  <a:lnTo>
                    <a:pt x="552" y="296"/>
                  </a:lnTo>
                  <a:lnTo>
                    <a:pt x="551" y="297"/>
                  </a:lnTo>
                  <a:lnTo>
                    <a:pt x="551" y="298"/>
                  </a:lnTo>
                  <a:lnTo>
                    <a:pt x="551" y="299"/>
                  </a:lnTo>
                  <a:lnTo>
                    <a:pt x="551" y="299"/>
                  </a:lnTo>
                  <a:lnTo>
                    <a:pt x="552" y="301"/>
                  </a:lnTo>
                  <a:lnTo>
                    <a:pt x="552" y="303"/>
                  </a:lnTo>
                  <a:lnTo>
                    <a:pt x="552" y="303"/>
                  </a:lnTo>
                  <a:lnTo>
                    <a:pt x="552" y="304"/>
                  </a:lnTo>
                  <a:lnTo>
                    <a:pt x="550" y="308"/>
                  </a:lnTo>
                  <a:lnTo>
                    <a:pt x="550" y="308"/>
                  </a:lnTo>
                  <a:lnTo>
                    <a:pt x="550" y="309"/>
                  </a:lnTo>
                  <a:lnTo>
                    <a:pt x="551" y="309"/>
                  </a:lnTo>
                  <a:lnTo>
                    <a:pt x="551" y="309"/>
                  </a:lnTo>
                  <a:lnTo>
                    <a:pt x="552" y="310"/>
                  </a:lnTo>
                  <a:lnTo>
                    <a:pt x="553" y="310"/>
                  </a:lnTo>
                  <a:lnTo>
                    <a:pt x="558" y="312"/>
                  </a:lnTo>
                  <a:lnTo>
                    <a:pt x="563" y="313"/>
                  </a:lnTo>
                  <a:lnTo>
                    <a:pt x="564" y="314"/>
                  </a:lnTo>
                  <a:lnTo>
                    <a:pt x="566" y="315"/>
                  </a:lnTo>
                  <a:lnTo>
                    <a:pt x="569" y="315"/>
                  </a:lnTo>
                  <a:lnTo>
                    <a:pt x="571" y="315"/>
                  </a:lnTo>
                  <a:lnTo>
                    <a:pt x="572" y="316"/>
                  </a:lnTo>
                  <a:lnTo>
                    <a:pt x="573" y="316"/>
                  </a:lnTo>
                  <a:lnTo>
                    <a:pt x="574" y="317"/>
                  </a:lnTo>
                  <a:lnTo>
                    <a:pt x="578" y="319"/>
                  </a:lnTo>
                  <a:lnTo>
                    <a:pt x="579" y="320"/>
                  </a:lnTo>
                  <a:lnTo>
                    <a:pt x="581" y="322"/>
                  </a:lnTo>
                  <a:lnTo>
                    <a:pt x="581" y="322"/>
                  </a:lnTo>
                  <a:lnTo>
                    <a:pt x="582" y="323"/>
                  </a:lnTo>
                  <a:lnTo>
                    <a:pt x="582" y="324"/>
                  </a:lnTo>
                  <a:lnTo>
                    <a:pt x="583" y="324"/>
                  </a:lnTo>
                  <a:lnTo>
                    <a:pt x="583" y="325"/>
                  </a:lnTo>
                  <a:lnTo>
                    <a:pt x="583" y="326"/>
                  </a:lnTo>
                  <a:lnTo>
                    <a:pt x="583" y="327"/>
                  </a:lnTo>
                  <a:lnTo>
                    <a:pt x="584" y="327"/>
                  </a:lnTo>
                  <a:lnTo>
                    <a:pt x="583" y="329"/>
                  </a:lnTo>
                  <a:lnTo>
                    <a:pt x="583" y="331"/>
                  </a:lnTo>
                  <a:lnTo>
                    <a:pt x="583" y="333"/>
                  </a:lnTo>
                  <a:lnTo>
                    <a:pt x="582" y="333"/>
                  </a:lnTo>
                  <a:lnTo>
                    <a:pt x="582" y="334"/>
                  </a:lnTo>
                  <a:lnTo>
                    <a:pt x="581" y="334"/>
                  </a:lnTo>
                  <a:lnTo>
                    <a:pt x="581" y="335"/>
                  </a:lnTo>
                  <a:lnTo>
                    <a:pt x="580" y="335"/>
                  </a:lnTo>
                  <a:lnTo>
                    <a:pt x="579" y="336"/>
                  </a:lnTo>
                  <a:lnTo>
                    <a:pt x="578" y="336"/>
                  </a:lnTo>
                  <a:lnTo>
                    <a:pt x="577" y="337"/>
                  </a:lnTo>
                  <a:lnTo>
                    <a:pt x="575" y="337"/>
                  </a:lnTo>
                  <a:lnTo>
                    <a:pt x="573" y="338"/>
                  </a:lnTo>
                  <a:lnTo>
                    <a:pt x="572" y="338"/>
                  </a:lnTo>
                  <a:lnTo>
                    <a:pt x="572" y="339"/>
                  </a:lnTo>
                  <a:lnTo>
                    <a:pt x="571" y="339"/>
                  </a:lnTo>
                  <a:lnTo>
                    <a:pt x="571" y="340"/>
                  </a:lnTo>
                  <a:lnTo>
                    <a:pt x="570" y="340"/>
                  </a:lnTo>
                  <a:lnTo>
                    <a:pt x="570" y="341"/>
                  </a:lnTo>
                  <a:lnTo>
                    <a:pt x="570" y="341"/>
                  </a:lnTo>
                  <a:lnTo>
                    <a:pt x="570" y="342"/>
                  </a:lnTo>
                  <a:lnTo>
                    <a:pt x="570" y="342"/>
                  </a:lnTo>
                  <a:lnTo>
                    <a:pt x="571" y="343"/>
                  </a:lnTo>
                  <a:lnTo>
                    <a:pt x="571" y="344"/>
                  </a:lnTo>
                  <a:lnTo>
                    <a:pt x="573" y="345"/>
                  </a:lnTo>
                  <a:lnTo>
                    <a:pt x="573" y="346"/>
                  </a:lnTo>
                  <a:lnTo>
                    <a:pt x="573" y="346"/>
                  </a:lnTo>
                  <a:lnTo>
                    <a:pt x="574" y="347"/>
                  </a:lnTo>
                  <a:lnTo>
                    <a:pt x="574" y="347"/>
                  </a:lnTo>
                  <a:lnTo>
                    <a:pt x="573" y="348"/>
                  </a:lnTo>
                  <a:lnTo>
                    <a:pt x="572" y="350"/>
                  </a:lnTo>
                  <a:lnTo>
                    <a:pt x="572" y="350"/>
                  </a:lnTo>
                  <a:lnTo>
                    <a:pt x="571" y="351"/>
                  </a:lnTo>
                  <a:lnTo>
                    <a:pt x="571" y="353"/>
                  </a:lnTo>
                  <a:lnTo>
                    <a:pt x="571" y="357"/>
                  </a:lnTo>
                  <a:lnTo>
                    <a:pt x="570" y="358"/>
                  </a:lnTo>
                  <a:lnTo>
                    <a:pt x="570" y="359"/>
                  </a:lnTo>
                  <a:lnTo>
                    <a:pt x="570" y="360"/>
                  </a:lnTo>
                  <a:lnTo>
                    <a:pt x="569" y="361"/>
                  </a:lnTo>
                  <a:lnTo>
                    <a:pt x="569" y="362"/>
                  </a:lnTo>
                  <a:lnTo>
                    <a:pt x="568" y="362"/>
                  </a:lnTo>
                  <a:lnTo>
                    <a:pt x="567" y="363"/>
                  </a:lnTo>
                  <a:lnTo>
                    <a:pt x="566" y="364"/>
                  </a:lnTo>
                  <a:lnTo>
                    <a:pt x="563" y="366"/>
                  </a:lnTo>
                  <a:lnTo>
                    <a:pt x="562" y="367"/>
                  </a:lnTo>
                  <a:lnTo>
                    <a:pt x="562" y="368"/>
                  </a:lnTo>
                  <a:lnTo>
                    <a:pt x="562" y="368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70"/>
                  </a:lnTo>
                  <a:lnTo>
                    <a:pt x="562" y="370"/>
                  </a:lnTo>
                  <a:lnTo>
                    <a:pt x="563" y="372"/>
                  </a:lnTo>
                  <a:lnTo>
                    <a:pt x="564" y="372"/>
                  </a:lnTo>
                  <a:lnTo>
                    <a:pt x="564" y="373"/>
                  </a:lnTo>
                  <a:lnTo>
                    <a:pt x="564" y="373"/>
                  </a:lnTo>
                  <a:lnTo>
                    <a:pt x="564" y="373"/>
                  </a:lnTo>
                  <a:lnTo>
                    <a:pt x="563" y="374"/>
                  </a:lnTo>
                  <a:lnTo>
                    <a:pt x="563" y="374"/>
                  </a:lnTo>
                  <a:lnTo>
                    <a:pt x="561" y="375"/>
                  </a:lnTo>
                  <a:lnTo>
                    <a:pt x="560" y="376"/>
                  </a:lnTo>
                  <a:lnTo>
                    <a:pt x="559" y="376"/>
                  </a:lnTo>
                  <a:lnTo>
                    <a:pt x="558" y="377"/>
                  </a:lnTo>
                  <a:lnTo>
                    <a:pt x="557" y="377"/>
                  </a:lnTo>
                  <a:lnTo>
                    <a:pt x="557" y="378"/>
                  </a:lnTo>
                  <a:lnTo>
                    <a:pt x="556" y="379"/>
                  </a:lnTo>
                  <a:lnTo>
                    <a:pt x="556" y="379"/>
                  </a:lnTo>
                  <a:lnTo>
                    <a:pt x="556" y="380"/>
                  </a:lnTo>
                  <a:lnTo>
                    <a:pt x="556" y="380"/>
                  </a:lnTo>
                  <a:lnTo>
                    <a:pt x="556" y="381"/>
                  </a:lnTo>
                  <a:lnTo>
                    <a:pt x="556" y="382"/>
                  </a:lnTo>
                  <a:lnTo>
                    <a:pt x="557" y="383"/>
                  </a:lnTo>
                  <a:lnTo>
                    <a:pt x="557" y="385"/>
                  </a:lnTo>
                  <a:lnTo>
                    <a:pt x="558" y="386"/>
                  </a:lnTo>
                  <a:lnTo>
                    <a:pt x="559" y="387"/>
                  </a:lnTo>
                  <a:lnTo>
                    <a:pt x="560" y="388"/>
                  </a:lnTo>
                  <a:lnTo>
                    <a:pt x="561" y="388"/>
                  </a:lnTo>
                  <a:lnTo>
                    <a:pt x="563" y="389"/>
                  </a:lnTo>
                  <a:lnTo>
                    <a:pt x="564" y="390"/>
                  </a:lnTo>
                  <a:lnTo>
                    <a:pt x="566" y="391"/>
                  </a:lnTo>
                  <a:lnTo>
                    <a:pt x="568" y="391"/>
                  </a:lnTo>
                  <a:lnTo>
                    <a:pt x="571" y="392"/>
                  </a:lnTo>
                  <a:lnTo>
                    <a:pt x="572" y="393"/>
                  </a:lnTo>
                  <a:lnTo>
                    <a:pt x="573" y="393"/>
                  </a:lnTo>
                  <a:lnTo>
                    <a:pt x="575" y="394"/>
                  </a:lnTo>
                  <a:lnTo>
                    <a:pt x="576" y="395"/>
                  </a:lnTo>
                  <a:lnTo>
                    <a:pt x="577" y="395"/>
                  </a:lnTo>
                  <a:lnTo>
                    <a:pt x="578" y="397"/>
                  </a:lnTo>
                  <a:lnTo>
                    <a:pt x="579" y="397"/>
                  </a:lnTo>
                  <a:lnTo>
                    <a:pt x="579" y="398"/>
                  </a:lnTo>
                  <a:lnTo>
                    <a:pt x="580" y="398"/>
                  </a:lnTo>
                  <a:lnTo>
                    <a:pt x="582" y="399"/>
                  </a:lnTo>
                  <a:lnTo>
                    <a:pt x="585" y="399"/>
                  </a:lnTo>
                  <a:lnTo>
                    <a:pt x="586" y="400"/>
                  </a:lnTo>
                  <a:lnTo>
                    <a:pt x="588" y="400"/>
                  </a:lnTo>
                  <a:lnTo>
                    <a:pt x="589" y="400"/>
                  </a:lnTo>
                  <a:lnTo>
                    <a:pt x="590" y="400"/>
                  </a:lnTo>
                  <a:lnTo>
                    <a:pt x="590" y="401"/>
                  </a:lnTo>
                  <a:lnTo>
                    <a:pt x="591" y="401"/>
                  </a:lnTo>
                  <a:lnTo>
                    <a:pt x="592" y="402"/>
                  </a:lnTo>
                  <a:lnTo>
                    <a:pt x="593" y="403"/>
                  </a:lnTo>
                  <a:lnTo>
                    <a:pt x="593" y="403"/>
                  </a:lnTo>
                  <a:lnTo>
                    <a:pt x="595" y="404"/>
                  </a:lnTo>
                  <a:lnTo>
                    <a:pt x="595" y="404"/>
                  </a:lnTo>
                  <a:lnTo>
                    <a:pt x="596" y="404"/>
                  </a:lnTo>
                  <a:lnTo>
                    <a:pt x="596" y="405"/>
                  </a:lnTo>
                  <a:lnTo>
                    <a:pt x="596" y="406"/>
                  </a:lnTo>
                  <a:lnTo>
                    <a:pt x="596" y="406"/>
                  </a:lnTo>
                  <a:lnTo>
                    <a:pt x="597" y="408"/>
                  </a:lnTo>
                  <a:lnTo>
                    <a:pt x="597" y="411"/>
                  </a:lnTo>
                  <a:lnTo>
                    <a:pt x="597" y="412"/>
                  </a:lnTo>
                  <a:lnTo>
                    <a:pt x="597" y="413"/>
                  </a:lnTo>
                  <a:lnTo>
                    <a:pt x="598" y="414"/>
                  </a:lnTo>
                  <a:lnTo>
                    <a:pt x="598" y="415"/>
                  </a:lnTo>
                  <a:lnTo>
                    <a:pt x="599" y="415"/>
                  </a:lnTo>
                  <a:lnTo>
                    <a:pt x="599" y="416"/>
                  </a:lnTo>
                  <a:lnTo>
                    <a:pt x="601" y="418"/>
                  </a:lnTo>
                  <a:lnTo>
                    <a:pt x="602" y="419"/>
                  </a:lnTo>
                  <a:lnTo>
                    <a:pt x="604" y="420"/>
                  </a:lnTo>
                  <a:lnTo>
                    <a:pt x="606" y="422"/>
                  </a:lnTo>
                  <a:lnTo>
                    <a:pt x="609" y="424"/>
                  </a:lnTo>
                  <a:lnTo>
                    <a:pt x="610" y="424"/>
                  </a:lnTo>
                  <a:lnTo>
                    <a:pt x="614" y="426"/>
                  </a:lnTo>
                  <a:lnTo>
                    <a:pt x="615" y="427"/>
                  </a:lnTo>
                  <a:lnTo>
                    <a:pt x="617" y="428"/>
                  </a:lnTo>
                  <a:lnTo>
                    <a:pt x="618" y="429"/>
                  </a:lnTo>
                  <a:lnTo>
                    <a:pt x="619" y="430"/>
                  </a:lnTo>
                  <a:lnTo>
                    <a:pt x="620" y="431"/>
                  </a:lnTo>
                  <a:lnTo>
                    <a:pt x="621" y="432"/>
                  </a:lnTo>
                  <a:lnTo>
                    <a:pt x="621" y="433"/>
                  </a:lnTo>
                  <a:lnTo>
                    <a:pt x="621" y="434"/>
                  </a:lnTo>
                  <a:lnTo>
                    <a:pt x="621" y="435"/>
                  </a:lnTo>
                  <a:lnTo>
                    <a:pt x="621" y="436"/>
                  </a:lnTo>
                  <a:lnTo>
                    <a:pt x="621" y="438"/>
                  </a:lnTo>
                  <a:lnTo>
                    <a:pt x="621" y="441"/>
                  </a:lnTo>
                  <a:lnTo>
                    <a:pt x="620" y="442"/>
                  </a:lnTo>
                  <a:lnTo>
                    <a:pt x="620" y="443"/>
                  </a:lnTo>
                  <a:lnTo>
                    <a:pt x="620" y="444"/>
                  </a:lnTo>
                  <a:lnTo>
                    <a:pt x="620" y="445"/>
                  </a:lnTo>
                  <a:lnTo>
                    <a:pt x="621" y="446"/>
                  </a:lnTo>
                  <a:lnTo>
                    <a:pt x="621" y="450"/>
                  </a:lnTo>
                  <a:lnTo>
                    <a:pt x="622" y="451"/>
                  </a:lnTo>
                  <a:lnTo>
                    <a:pt x="622" y="453"/>
                  </a:lnTo>
                  <a:lnTo>
                    <a:pt x="622" y="454"/>
                  </a:lnTo>
                  <a:lnTo>
                    <a:pt x="621" y="455"/>
                  </a:lnTo>
                  <a:lnTo>
                    <a:pt x="621" y="457"/>
                  </a:lnTo>
                  <a:lnTo>
                    <a:pt x="620" y="459"/>
                  </a:lnTo>
                  <a:lnTo>
                    <a:pt x="619" y="462"/>
                  </a:lnTo>
                  <a:lnTo>
                    <a:pt x="617" y="467"/>
                  </a:lnTo>
                  <a:lnTo>
                    <a:pt x="616" y="468"/>
                  </a:lnTo>
                  <a:lnTo>
                    <a:pt x="615" y="469"/>
                  </a:lnTo>
                  <a:lnTo>
                    <a:pt x="613" y="472"/>
                  </a:lnTo>
                  <a:lnTo>
                    <a:pt x="612" y="473"/>
                  </a:lnTo>
                  <a:lnTo>
                    <a:pt x="612" y="474"/>
                  </a:lnTo>
                  <a:lnTo>
                    <a:pt x="612" y="475"/>
                  </a:lnTo>
                  <a:lnTo>
                    <a:pt x="611" y="476"/>
                  </a:lnTo>
                  <a:lnTo>
                    <a:pt x="611" y="477"/>
                  </a:lnTo>
                  <a:lnTo>
                    <a:pt x="611" y="482"/>
                  </a:lnTo>
                  <a:lnTo>
                    <a:pt x="610" y="487"/>
                  </a:lnTo>
                  <a:lnTo>
                    <a:pt x="609" y="492"/>
                  </a:lnTo>
                  <a:lnTo>
                    <a:pt x="609" y="495"/>
                  </a:lnTo>
                  <a:lnTo>
                    <a:pt x="609" y="496"/>
                  </a:lnTo>
                  <a:lnTo>
                    <a:pt x="609" y="496"/>
                  </a:lnTo>
                  <a:lnTo>
                    <a:pt x="609" y="497"/>
                  </a:lnTo>
                  <a:lnTo>
                    <a:pt x="608" y="498"/>
                  </a:lnTo>
                  <a:lnTo>
                    <a:pt x="607" y="499"/>
                  </a:lnTo>
                  <a:lnTo>
                    <a:pt x="606" y="499"/>
                  </a:lnTo>
                  <a:lnTo>
                    <a:pt x="605" y="500"/>
                  </a:lnTo>
                  <a:lnTo>
                    <a:pt x="602" y="503"/>
                  </a:lnTo>
                  <a:lnTo>
                    <a:pt x="599" y="505"/>
                  </a:lnTo>
                  <a:lnTo>
                    <a:pt x="598" y="506"/>
                  </a:lnTo>
                  <a:lnTo>
                    <a:pt x="597" y="506"/>
                  </a:lnTo>
                  <a:lnTo>
                    <a:pt x="596" y="507"/>
                  </a:lnTo>
                  <a:lnTo>
                    <a:pt x="595" y="507"/>
                  </a:lnTo>
                  <a:lnTo>
                    <a:pt x="594" y="508"/>
                  </a:lnTo>
                  <a:lnTo>
                    <a:pt x="593" y="508"/>
                  </a:lnTo>
                  <a:lnTo>
                    <a:pt x="590" y="508"/>
                  </a:lnTo>
                  <a:lnTo>
                    <a:pt x="589" y="508"/>
                  </a:lnTo>
                  <a:lnTo>
                    <a:pt x="588" y="509"/>
                  </a:lnTo>
                  <a:lnTo>
                    <a:pt x="586" y="510"/>
                  </a:lnTo>
                  <a:lnTo>
                    <a:pt x="585" y="510"/>
                  </a:lnTo>
                  <a:lnTo>
                    <a:pt x="584" y="511"/>
                  </a:lnTo>
                  <a:lnTo>
                    <a:pt x="583" y="511"/>
                  </a:lnTo>
                  <a:lnTo>
                    <a:pt x="582" y="512"/>
                  </a:lnTo>
                  <a:lnTo>
                    <a:pt x="581" y="514"/>
                  </a:lnTo>
                  <a:lnTo>
                    <a:pt x="579" y="515"/>
                  </a:lnTo>
                  <a:lnTo>
                    <a:pt x="579" y="516"/>
                  </a:lnTo>
                  <a:lnTo>
                    <a:pt x="578" y="517"/>
                  </a:lnTo>
                  <a:lnTo>
                    <a:pt x="578" y="518"/>
                  </a:lnTo>
                  <a:lnTo>
                    <a:pt x="578" y="518"/>
                  </a:lnTo>
                  <a:lnTo>
                    <a:pt x="577" y="519"/>
                  </a:lnTo>
                  <a:lnTo>
                    <a:pt x="577" y="520"/>
                  </a:lnTo>
                  <a:lnTo>
                    <a:pt x="577" y="521"/>
                  </a:lnTo>
                  <a:lnTo>
                    <a:pt x="577" y="522"/>
                  </a:lnTo>
                  <a:lnTo>
                    <a:pt x="577" y="523"/>
                  </a:lnTo>
                  <a:lnTo>
                    <a:pt x="578" y="524"/>
                  </a:lnTo>
                  <a:lnTo>
                    <a:pt x="579" y="528"/>
                  </a:lnTo>
                  <a:lnTo>
                    <a:pt x="580" y="530"/>
                  </a:lnTo>
                  <a:lnTo>
                    <a:pt x="580" y="531"/>
                  </a:lnTo>
                  <a:lnTo>
                    <a:pt x="580" y="532"/>
                  </a:lnTo>
                  <a:lnTo>
                    <a:pt x="581" y="533"/>
                  </a:lnTo>
                  <a:lnTo>
                    <a:pt x="581" y="533"/>
                  </a:lnTo>
                  <a:lnTo>
                    <a:pt x="581" y="534"/>
                  </a:lnTo>
                  <a:lnTo>
                    <a:pt x="580" y="535"/>
                  </a:lnTo>
                  <a:lnTo>
                    <a:pt x="580" y="536"/>
                  </a:lnTo>
                  <a:lnTo>
                    <a:pt x="580" y="536"/>
                  </a:lnTo>
                  <a:lnTo>
                    <a:pt x="579" y="536"/>
                  </a:lnTo>
                  <a:lnTo>
                    <a:pt x="579" y="537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7" y="539"/>
                  </a:lnTo>
                  <a:lnTo>
                    <a:pt x="576" y="539"/>
                  </a:lnTo>
                  <a:lnTo>
                    <a:pt x="574" y="539"/>
                  </a:lnTo>
                  <a:lnTo>
                    <a:pt x="573" y="539"/>
                  </a:lnTo>
                  <a:lnTo>
                    <a:pt x="572" y="539"/>
                  </a:lnTo>
                  <a:lnTo>
                    <a:pt x="570" y="539"/>
                  </a:lnTo>
                  <a:lnTo>
                    <a:pt x="566" y="539"/>
                  </a:ln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1" y="540"/>
                  </a:lnTo>
                  <a:lnTo>
                    <a:pt x="560" y="540"/>
                  </a:lnTo>
                  <a:lnTo>
                    <a:pt x="559" y="541"/>
                  </a:lnTo>
                  <a:lnTo>
                    <a:pt x="558" y="542"/>
                  </a:lnTo>
                  <a:lnTo>
                    <a:pt x="557" y="544"/>
                  </a:lnTo>
                  <a:lnTo>
                    <a:pt x="554" y="547"/>
                  </a:lnTo>
                  <a:lnTo>
                    <a:pt x="553" y="548"/>
                  </a:lnTo>
                  <a:lnTo>
                    <a:pt x="553" y="549"/>
                  </a:lnTo>
                  <a:lnTo>
                    <a:pt x="551" y="550"/>
                  </a:lnTo>
                  <a:lnTo>
                    <a:pt x="549" y="552"/>
                  </a:lnTo>
                  <a:lnTo>
                    <a:pt x="547" y="553"/>
                  </a:lnTo>
                  <a:lnTo>
                    <a:pt x="546" y="553"/>
                  </a:lnTo>
                  <a:lnTo>
                    <a:pt x="544" y="554"/>
                  </a:lnTo>
                  <a:lnTo>
                    <a:pt x="541" y="555"/>
                  </a:lnTo>
                  <a:lnTo>
                    <a:pt x="539" y="555"/>
                  </a:lnTo>
                  <a:lnTo>
                    <a:pt x="537" y="556"/>
                  </a:lnTo>
                  <a:lnTo>
                    <a:pt x="532" y="557"/>
                  </a:lnTo>
                  <a:lnTo>
                    <a:pt x="530" y="558"/>
                  </a:lnTo>
                  <a:lnTo>
                    <a:pt x="527" y="559"/>
                  </a:lnTo>
                  <a:lnTo>
                    <a:pt x="525" y="559"/>
                  </a:lnTo>
                  <a:lnTo>
                    <a:pt x="523" y="560"/>
                  </a:lnTo>
                  <a:lnTo>
                    <a:pt x="521" y="561"/>
                  </a:lnTo>
                  <a:lnTo>
                    <a:pt x="516" y="564"/>
                  </a:lnTo>
                  <a:lnTo>
                    <a:pt x="515" y="564"/>
                  </a:lnTo>
                  <a:lnTo>
                    <a:pt x="514" y="565"/>
                  </a:lnTo>
                  <a:lnTo>
                    <a:pt x="512" y="565"/>
                  </a:lnTo>
                  <a:lnTo>
                    <a:pt x="511" y="566"/>
                  </a:lnTo>
                  <a:lnTo>
                    <a:pt x="510" y="566"/>
                  </a:lnTo>
                  <a:lnTo>
                    <a:pt x="509" y="566"/>
                  </a:lnTo>
                  <a:lnTo>
                    <a:pt x="508" y="565"/>
                  </a:lnTo>
                  <a:lnTo>
                    <a:pt x="507" y="565"/>
                  </a:lnTo>
                  <a:lnTo>
                    <a:pt x="507" y="565"/>
                  </a:lnTo>
                  <a:lnTo>
                    <a:pt x="506" y="565"/>
                  </a:lnTo>
                  <a:lnTo>
                    <a:pt x="504" y="564"/>
                  </a:lnTo>
                  <a:lnTo>
                    <a:pt x="504" y="564"/>
                  </a:lnTo>
                  <a:lnTo>
                    <a:pt x="503" y="563"/>
                  </a:lnTo>
                  <a:lnTo>
                    <a:pt x="502" y="564"/>
                  </a:lnTo>
                  <a:lnTo>
                    <a:pt x="501" y="564"/>
                  </a:lnTo>
                  <a:lnTo>
                    <a:pt x="500" y="564"/>
                  </a:lnTo>
                  <a:lnTo>
                    <a:pt x="498" y="565"/>
                  </a:lnTo>
                  <a:lnTo>
                    <a:pt x="497" y="565"/>
                  </a:lnTo>
                  <a:lnTo>
                    <a:pt x="497" y="566"/>
                  </a:lnTo>
                  <a:lnTo>
                    <a:pt x="496" y="566"/>
                  </a:lnTo>
                  <a:lnTo>
                    <a:pt x="495" y="567"/>
                  </a:lnTo>
                  <a:lnTo>
                    <a:pt x="495" y="568"/>
                  </a:lnTo>
                  <a:lnTo>
                    <a:pt x="494" y="569"/>
                  </a:lnTo>
                  <a:lnTo>
                    <a:pt x="494" y="570"/>
                  </a:lnTo>
                  <a:lnTo>
                    <a:pt x="493" y="570"/>
                  </a:lnTo>
                  <a:lnTo>
                    <a:pt x="492" y="573"/>
                  </a:lnTo>
                  <a:lnTo>
                    <a:pt x="492" y="574"/>
                  </a:lnTo>
                  <a:lnTo>
                    <a:pt x="490" y="577"/>
                  </a:lnTo>
                  <a:lnTo>
                    <a:pt x="489" y="581"/>
                  </a:lnTo>
                  <a:lnTo>
                    <a:pt x="488" y="583"/>
                  </a:lnTo>
                  <a:lnTo>
                    <a:pt x="487" y="584"/>
                  </a:lnTo>
                  <a:lnTo>
                    <a:pt x="486" y="585"/>
                  </a:lnTo>
                  <a:lnTo>
                    <a:pt x="478" y="595"/>
                  </a:lnTo>
                  <a:lnTo>
                    <a:pt x="477" y="596"/>
                  </a:lnTo>
                  <a:lnTo>
                    <a:pt x="477" y="597"/>
                  </a:lnTo>
                  <a:lnTo>
                    <a:pt x="476" y="599"/>
                  </a:lnTo>
                  <a:lnTo>
                    <a:pt x="476" y="600"/>
                  </a:lnTo>
                  <a:lnTo>
                    <a:pt x="475" y="602"/>
                  </a:lnTo>
                  <a:lnTo>
                    <a:pt x="475" y="603"/>
                  </a:lnTo>
                  <a:lnTo>
                    <a:pt x="475" y="604"/>
                  </a:lnTo>
                  <a:lnTo>
                    <a:pt x="475" y="606"/>
                  </a:lnTo>
                  <a:lnTo>
                    <a:pt x="474" y="607"/>
                  </a:lnTo>
                  <a:lnTo>
                    <a:pt x="475" y="609"/>
                  </a:lnTo>
                  <a:lnTo>
                    <a:pt x="475" y="610"/>
                  </a:lnTo>
                  <a:lnTo>
                    <a:pt x="475" y="612"/>
                  </a:lnTo>
                  <a:lnTo>
                    <a:pt x="475" y="614"/>
                  </a:lnTo>
                  <a:lnTo>
                    <a:pt x="476" y="615"/>
                  </a:lnTo>
                  <a:lnTo>
                    <a:pt x="476" y="617"/>
                  </a:lnTo>
                  <a:lnTo>
                    <a:pt x="477" y="618"/>
                  </a:lnTo>
                  <a:lnTo>
                    <a:pt x="477" y="619"/>
                  </a:lnTo>
                  <a:lnTo>
                    <a:pt x="478" y="620"/>
                  </a:lnTo>
                  <a:lnTo>
                    <a:pt x="479" y="621"/>
                  </a:lnTo>
                  <a:lnTo>
                    <a:pt x="480" y="621"/>
                  </a:lnTo>
                  <a:lnTo>
                    <a:pt x="485" y="624"/>
                  </a:lnTo>
                  <a:lnTo>
                    <a:pt x="487" y="625"/>
                  </a:lnTo>
                  <a:lnTo>
                    <a:pt x="491" y="626"/>
                  </a:lnTo>
                  <a:lnTo>
                    <a:pt x="492" y="626"/>
                  </a:lnTo>
                  <a:lnTo>
                    <a:pt x="494" y="627"/>
                  </a:lnTo>
                  <a:lnTo>
                    <a:pt x="495" y="628"/>
                  </a:lnTo>
                  <a:lnTo>
                    <a:pt x="496" y="628"/>
                  </a:lnTo>
                  <a:lnTo>
                    <a:pt x="496" y="629"/>
                  </a:lnTo>
                  <a:lnTo>
                    <a:pt x="497" y="630"/>
                  </a:lnTo>
                  <a:lnTo>
                    <a:pt x="498" y="630"/>
                  </a:lnTo>
                  <a:lnTo>
                    <a:pt x="499" y="633"/>
                  </a:lnTo>
                  <a:lnTo>
                    <a:pt x="501" y="635"/>
                  </a:lnTo>
                  <a:lnTo>
                    <a:pt x="501" y="636"/>
                  </a:lnTo>
                  <a:lnTo>
                    <a:pt x="502" y="638"/>
                  </a:lnTo>
                  <a:lnTo>
                    <a:pt x="502" y="639"/>
                  </a:lnTo>
                  <a:lnTo>
                    <a:pt x="503" y="640"/>
                  </a:lnTo>
                  <a:lnTo>
                    <a:pt x="503" y="642"/>
                  </a:lnTo>
                  <a:lnTo>
                    <a:pt x="503" y="643"/>
                  </a:lnTo>
                  <a:lnTo>
                    <a:pt x="503" y="645"/>
                  </a:lnTo>
                  <a:lnTo>
                    <a:pt x="503" y="646"/>
                  </a:lnTo>
                  <a:lnTo>
                    <a:pt x="502" y="647"/>
                  </a:lnTo>
                  <a:lnTo>
                    <a:pt x="502" y="648"/>
                  </a:lnTo>
                  <a:lnTo>
                    <a:pt x="502" y="650"/>
                  </a:lnTo>
                  <a:lnTo>
                    <a:pt x="501" y="651"/>
                  </a:lnTo>
                  <a:lnTo>
                    <a:pt x="500" y="651"/>
                  </a:lnTo>
                  <a:lnTo>
                    <a:pt x="500" y="652"/>
                  </a:lnTo>
                  <a:lnTo>
                    <a:pt x="499" y="653"/>
                  </a:lnTo>
                  <a:lnTo>
                    <a:pt x="498" y="654"/>
                  </a:lnTo>
                  <a:lnTo>
                    <a:pt x="496" y="656"/>
                  </a:lnTo>
                  <a:lnTo>
                    <a:pt x="494" y="657"/>
                  </a:lnTo>
                  <a:lnTo>
                    <a:pt x="493" y="657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89" y="658"/>
                  </a:lnTo>
                  <a:lnTo>
                    <a:pt x="488" y="658"/>
                  </a:lnTo>
                  <a:lnTo>
                    <a:pt x="485" y="658"/>
                  </a:lnTo>
                  <a:lnTo>
                    <a:pt x="484" y="658"/>
                  </a:lnTo>
                  <a:lnTo>
                    <a:pt x="481" y="658"/>
                  </a:lnTo>
                  <a:lnTo>
                    <a:pt x="479" y="657"/>
                  </a:lnTo>
                  <a:lnTo>
                    <a:pt x="478" y="657"/>
                  </a:lnTo>
                  <a:lnTo>
                    <a:pt x="478" y="658"/>
                  </a:lnTo>
                  <a:lnTo>
                    <a:pt x="477" y="658"/>
                  </a:lnTo>
                  <a:lnTo>
                    <a:pt x="476" y="658"/>
                  </a:lnTo>
                  <a:lnTo>
                    <a:pt x="475" y="659"/>
                  </a:lnTo>
                  <a:lnTo>
                    <a:pt x="473" y="660"/>
                  </a:lnTo>
                  <a:lnTo>
                    <a:pt x="473" y="661"/>
                  </a:lnTo>
                  <a:lnTo>
                    <a:pt x="472" y="661"/>
                  </a:lnTo>
                  <a:lnTo>
                    <a:pt x="472" y="662"/>
                  </a:lnTo>
                  <a:lnTo>
                    <a:pt x="471" y="662"/>
                  </a:lnTo>
                  <a:lnTo>
                    <a:pt x="470" y="665"/>
                  </a:lnTo>
                  <a:lnTo>
                    <a:pt x="470" y="667"/>
                  </a:lnTo>
                  <a:lnTo>
                    <a:pt x="469" y="668"/>
                  </a:lnTo>
                  <a:lnTo>
                    <a:pt x="468" y="670"/>
                  </a:lnTo>
                  <a:lnTo>
                    <a:pt x="467" y="670"/>
                  </a:lnTo>
                  <a:lnTo>
                    <a:pt x="467" y="671"/>
                  </a:lnTo>
                  <a:lnTo>
                    <a:pt x="466" y="671"/>
                  </a:lnTo>
                  <a:lnTo>
                    <a:pt x="466" y="671"/>
                  </a:lnTo>
                  <a:lnTo>
                    <a:pt x="465" y="671"/>
                  </a:lnTo>
                  <a:lnTo>
                    <a:pt x="465" y="671"/>
                  </a:lnTo>
                  <a:lnTo>
                    <a:pt x="464" y="671"/>
                  </a:lnTo>
                  <a:lnTo>
                    <a:pt x="463" y="670"/>
                  </a:lnTo>
                  <a:lnTo>
                    <a:pt x="461" y="668"/>
                  </a:lnTo>
                  <a:lnTo>
                    <a:pt x="459" y="668"/>
                  </a:lnTo>
                  <a:lnTo>
                    <a:pt x="459" y="667"/>
                  </a:lnTo>
                  <a:lnTo>
                    <a:pt x="457" y="667"/>
                  </a:lnTo>
                  <a:lnTo>
                    <a:pt x="454" y="666"/>
                  </a:lnTo>
                  <a:lnTo>
                    <a:pt x="453" y="666"/>
                  </a:lnTo>
                  <a:lnTo>
                    <a:pt x="451" y="665"/>
                  </a:lnTo>
                  <a:lnTo>
                    <a:pt x="447" y="664"/>
                  </a:lnTo>
                  <a:lnTo>
                    <a:pt x="447" y="663"/>
                  </a:lnTo>
                  <a:lnTo>
                    <a:pt x="446" y="663"/>
                  </a:lnTo>
                  <a:lnTo>
                    <a:pt x="446" y="663"/>
                  </a:lnTo>
                  <a:lnTo>
                    <a:pt x="445" y="663"/>
                  </a:lnTo>
                  <a:lnTo>
                    <a:pt x="443" y="664"/>
                  </a:lnTo>
                  <a:lnTo>
                    <a:pt x="441" y="665"/>
                  </a:lnTo>
                  <a:lnTo>
                    <a:pt x="436" y="667"/>
                  </a:lnTo>
                  <a:lnTo>
                    <a:pt x="433" y="668"/>
                  </a:lnTo>
                  <a:lnTo>
                    <a:pt x="432" y="668"/>
                  </a:lnTo>
                  <a:lnTo>
                    <a:pt x="430" y="669"/>
                  </a:lnTo>
                  <a:lnTo>
                    <a:pt x="428" y="669"/>
                  </a:lnTo>
                  <a:lnTo>
                    <a:pt x="426" y="669"/>
                  </a:lnTo>
                  <a:lnTo>
                    <a:pt x="424" y="669"/>
                  </a:lnTo>
                  <a:lnTo>
                    <a:pt x="422" y="669"/>
                  </a:lnTo>
                  <a:lnTo>
                    <a:pt x="421" y="669"/>
                  </a:lnTo>
                  <a:lnTo>
                    <a:pt x="415" y="668"/>
                  </a:lnTo>
                  <a:lnTo>
                    <a:pt x="413" y="668"/>
                  </a:lnTo>
                  <a:lnTo>
                    <a:pt x="409" y="668"/>
                  </a:lnTo>
                  <a:lnTo>
                    <a:pt x="408" y="667"/>
                  </a:lnTo>
                  <a:lnTo>
                    <a:pt x="406" y="667"/>
                  </a:lnTo>
                  <a:lnTo>
                    <a:pt x="404" y="667"/>
                  </a:lnTo>
                  <a:lnTo>
                    <a:pt x="399" y="665"/>
                  </a:lnTo>
                  <a:lnTo>
                    <a:pt x="398" y="665"/>
                  </a:lnTo>
                  <a:lnTo>
                    <a:pt x="396" y="665"/>
                  </a:lnTo>
                  <a:lnTo>
                    <a:pt x="395" y="665"/>
                  </a:lnTo>
                  <a:lnTo>
                    <a:pt x="394" y="665"/>
                  </a:lnTo>
                  <a:lnTo>
                    <a:pt x="393" y="666"/>
                  </a:lnTo>
                  <a:lnTo>
                    <a:pt x="392" y="666"/>
                  </a:lnTo>
                  <a:lnTo>
                    <a:pt x="392" y="666"/>
                  </a:lnTo>
                  <a:lnTo>
                    <a:pt x="391" y="667"/>
                  </a:lnTo>
                  <a:lnTo>
                    <a:pt x="390" y="667"/>
                  </a:lnTo>
                  <a:lnTo>
                    <a:pt x="390" y="668"/>
                  </a:lnTo>
                  <a:lnTo>
                    <a:pt x="389" y="669"/>
                  </a:lnTo>
                  <a:lnTo>
                    <a:pt x="389" y="669"/>
                  </a:lnTo>
                  <a:lnTo>
                    <a:pt x="389" y="670"/>
                  </a:lnTo>
                  <a:lnTo>
                    <a:pt x="389" y="671"/>
                  </a:lnTo>
                  <a:lnTo>
                    <a:pt x="389" y="672"/>
                  </a:lnTo>
                  <a:lnTo>
                    <a:pt x="390" y="675"/>
                  </a:lnTo>
                  <a:lnTo>
                    <a:pt x="390" y="676"/>
                  </a:lnTo>
                  <a:lnTo>
                    <a:pt x="390" y="677"/>
                  </a:lnTo>
                  <a:lnTo>
                    <a:pt x="390" y="677"/>
                  </a:lnTo>
                  <a:lnTo>
                    <a:pt x="390" y="678"/>
                  </a:lnTo>
                  <a:lnTo>
                    <a:pt x="390" y="678"/>
                  </a:lnTo>
                  <a:lnTo>
                    <a:pt x="389" y="679"/>
                  </a:lnTo>
                  <a:lnTo>
                    <a:pt x="389" y="679"/>
                  </a:lnTo>
                  <a:lnTo>
                    <a:pt x="388" y="680"/>
                  </a:lnTo>
                  <a:lnTo>
                    <a:pt x="387" y="680"/>
                  </a:lnTo>
                  <a:lnTo>
                    <a:pt x="386" y="681"/>
                  </a:lnTo>
                  <a:lnTo>
                    <a:pt x="384" y="681"/>
                  </a:lnTo>
                  <a:lnTo>
                    <a:pt x="378" y="683"/>
                  </a:lnTo>
                  <a:lnTo>
                    <a:pt x="376" y="683"/>
                  </a:lnTo>
                  <a:lnTo>
                    <a:pt x="376" y="684"/>
                  </a:lnTo>
                  <a:lnTo>
                    <a:pt x="375" y="684"/>
                  </a:lnTo>
                  <a:lnTo>
                    <a:pt x="375" y="684"/>
                  </a:lnTo>
                  <a:lnTo>
                    <a:pt x="374" y="685"/>
                  </a:lnTo>
                  <a:lnTo>
                    <a:pt x="374" y="686"/>
                  </a:lnTo>
                  <a:lnTo>
                    <a:pt x="373" y="687"/>
                  </a:lnTo>
                  <a:lnTo>
                    <a:pt x="373" y="688"/>
                  </a:lnTo>
                  <a:lnTo>
                    <a:pt x="373" y="689"/>
                  </a:lnTo>
                  <a:lnTo>
                    <a:pt x="372" y="690"/>
                  </a:lnTo>
                  <a:lnTo>
                    <a:pt x="372" y="694"/>
                  </a:lnTo>
                  <a:lnTo>
                    <a:pt x="371" y="696"/>
                  </a:lnTo>
                  <a:lnTo>
                    <a:pt x="371" y="697"/>
                  </a:lnTo>
                  <a:lnTo>
                    <a:pt x="369" y="700"/>
                  </a:lnTo>
                  <a:lnTo>
                    <a:pt x="369" y="701"/>
                  </a:lnTo>
                  <a:lnTo>
                    <a:pt x="368" y="701"/>
                  </a:lnTo>
                  <a:lnTo>
                    <a:pt x="367" y="702"/>
                  </a:lnTo>
                  <a:lnTo>
                    <a:pt x="367" y="702"/>
                  </a:lnTo>
                  <a:lnTo>
                    <a:pt x="366" y="702"/>
                  </a:lnTo>
                  <a:lnTo>
                    <a:pt x="365" y="702"/>
                  </a:lnTo>
                  <a:lnTo>
                    <a:pt x="364" y="702"/>
                  </a:lnTo>
                  <a:lnTo>
                    <a:pt x="363" y="702"/>
                  </a:lnTo>
                  <a:lnTo>
                    <a:pt x="362" y="702"/>
                  </a:lnTo>
                  <a:lnTo>
                    <a:pt x="361" y="702"/>
                  </a:lnTo>
                  <a:lnTo>
                    <a:pt x="360" y="702"/>
                  </a:lnTo>
                  <a:lnTo>
                    <a:pt x="359" y="701"/>
                  </a:lnTo>
                  <a:lnTo>
                    <a:pt x="358" y="701"/>
                  </a:lnTo>
                  <a:lnTo>
                    <a:pt x="357" y="700"/>
                  </a:lnTo>
                  <a:lnTo>
                    <a:pt x="355" y="699"/>
                  </a:lnTo>
                  <a:lnTo>
                    <a:pt x="355" y="698"/>
                  </a:lnTo>
                  <a:lnTo>
                    <a:pt x="354" y="697"/>
                  </a:lnTo>
                  <a:lnTo>
                    <a:pt x="353" y="696"/>
                  </a:lnTo>
                  <a:lnTo>
                    <a:pt x="352" y="694"/>
                  </a:lnTo>
                  <a:lnTo>
                    <a:pt x="350" y="690"/>
                  </a:lnTo>
                  <a:lnTo>
                    <a:pt x="348" y="686"/>
                  </a:lnTo>
                  <a:lnTo>
                    <a:pt x="347" y="684"/>
                  </a:lnTo>
                  <a:lnTo>
                    <a:pt x="346" y="682"/>
                  </a:lnTo>
                  <a:lnTo>
                    <a:pt x="345" y="680"/>
                  </a:lnTo>
                  <a:lnTo>
                    <a:pt x="344" y="678"/>
                  </a:lnTo>
                  <a:lnTo>
                    <a:pt x="344" y="677"/>
                  </a:lnTo>
                  <a:lnTo>
                    <a:pt x="343" y="677"/>
                  </a:lnTo>
                  <a:lnTo>
                    <a:pt x="343" y="677"/>
                  </a:lnTo>
                  <a:lnTo>
                    <a:pt x="342" y="676"/>
                  </a:lnTo>
                  <a:lnTo>
                    <a:pt x="342" y="676"/>
                  </a:lnTo>
                  <a:lnTo>
                    <a:pt x="341" y="676"/>
                  </a:lnTo>
                  <a:lnTo>
                    <a:pt x="341" y="676"/>
                  </a:lnTo>
                  <a:lnTo>
                    <a:pt x="339" y="677"/>
                  </a:lnTo>
                  <a:lnTo>
                    <a:pt x="338" y="677"/>
                  </a:lnTo>
                  <a:lnTo>
                    <a:pt x="337" y="678"/>
                  </a:lnTo>
                  <a:lnTo>
                    <a:pt x="335" y="679"/>
                  </a:lnTo>
                  <a:lnTo>
                    <a:pt x="334" y="679"/>
                  </a:lnTo>
                  <a:lnTo>
                    <a:pt x="333" y="680"/>
                  </a:lnTo>
                  <a:lnTo>
                    <a:pt x="333" y="680"/>
                  </a:lnTo>
                  <a:lnTo>
                    <a:pt x="332" y="679"/>
                  </a:lnTo>
                  <a:lnTo>
                    <a:pt x="332" y="679"/>
                  </a:lnTo>
                  <a:lnTo>
                    <a:pt x="330" y="679"/>
                  </a:lnTo>
                  <a:lnTo>
                    <a:pt x="329" y="678"/>
                  </a:lnTo>
                  <a:lnTo>
                    <a:pt x="328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19" y="670"/>
                  </a:lnTo>
                  <a:lnTo>
                    <a:pt x="318" y="669"/>
                  </a:lnTo>
                  <a:lnTo>
                    <a:pt x="317" y="668"/>
                  </a:lnTo>
                  <a:lnTo>
                    <a:pt x="316" y="667"/>
                  </a:lnTo>
                  <a:lnTo>
                    <a:pt x="314" y="667"/>
                  </a:lnTo>
                  <a:lnTo>
                    <a:pt x="309" y="664"/>
                  </a:lnTo>
                  <a:lnTo>
                    <a:pt x="306" y="663"/>
                  </a:lnTo>
                  <a:lnTo>
                    <a:pt x="305" y="662"/>
                  </a:lnTo>
                  <a:lnTo>
                    <a:pt x="302" y="660"/>
                  </a:lnTo>
                  <a:lnTo>
                    <a:pt x="301" y="659"/>
                  </a:lnTo>
                  <a:lnTo>
                    <a:pt x="300" y="659"/>
                  </a:lnTo>
                  <a:lnTo>
                    <a:pt x="299" y="659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7" y="659"/>
                  </a:lnTo>
                  <a:lnTo>
                    <a:pt x="296" y="659"/>
                  </a:lnTo>
                  <a:lnTo>
                    <a:pt x="294" y="661"/>
                  </a:lnTo>
                  <a:lnTo>
                    <a:pt x="291" y="663"/>
                  </a:lnTo>
                  <a:lnTo>
                    <a:pt x="290" y="664"/>
                  </a:lnTo>
                  <a:lnTo>
                    <a:pt x="290" y="665"/>
                  </a:lnTo>
                  <a:lnTo>
                    <a:pt x="289" y="666"/>
                  </a:lnTo>
                  <a:lnTo>
                    <a:pt x="288" y="667"/>
                  </a:lnTo>
                  <a:lnTo>
                    <a:pt x="287" y="668"/>
                  </a:lnTo>
                  <a:lnTo>
                    <a:pt x="287" y="669"/>
                  </a:lnTo>
                  <a:lnTo>
                    <a:pt x="285" y="670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3" y="673"/>
                  </a:lnTo>
                  <a:lnTo>
                    <a:pt x="283" y="673"/>
                  </a:lnTo>
                  <a:lnTo>
                    <a:pt x="283" y="674"/>
                  </a:lnTo>
                  <a:lnTo>
                    <a:pt x="283" y="676"/>
                  </a:lnTo>
                  <a:lnTo>
                    <a:pt x="283" y="678"/>
                  </a:lnTo>
                  <a:lnTo>
                    <a:pt x="282" y="679"/>
                  </a:lnTo>
                  <a:lnTo>
                    <a:pt x="281" y="683"/>
                  </a:lnTo>
                  <a:lnTo>
                    <a:pt x="281" y="684"/>
                  </a:lnTo>
                  <a:lnTo>
                    <a:pt x="281" y="686"/>
                  </a:lnTo>
                  <a:lnTo>
                    <a:pt x="281" y="687"/>
                  </a:lnTo>
                  <a:lnTo>
                    <a:pt x="281" y="688"/>
                  </a:lnTo>
                  <a:lnTo>
                    <a:pt x="282" y="690"/>
                  </a:lnTo>
                  <a:lnTo>
                    <a:pt x="283" y="693"/>
                  </a:lnTo>
                  <a:lnTo>
                    <a:pt x="283" y="696"/>
                  </a:lnTo>
                  <a:lnTo>
                    <a:pt x="284" y="697"/>
                  </a:lnTo>
                  <a:lnTo>
                    <a:pt x="284" y="698"/>
                  </a:lnTo>
                  <a:lnTo>
                    <a:pt x="284" y="699"/>
                  </a:lnTo>
                  <a:lnTo>
                    <a:pt x="283" y="700"/>
                  </a:lnTo>
                  <a:lnTo>
                    <a:pt x="283" y="701"/>
                  </a:lnTo>
                  <a:lnTo>
                    <a:pt x="282" y="701"/>
                  </a:lnTo>
                  <a:lnTo>
                    <a:pt x="282" y="702"/>
                  </a:lnTo>
                  <a:lnTo>
                    <a:pt x="280" y="702"/>
                  </a:lnTo>
                  <a:lnTo>
                    <a:pt x="279" y="703"/>
                  </a:lnTo>
                  <a:lnTo>
                    <a:pt x="277" y="704"/>
                  </a:lnTo>
                  <a:lnTo>
                    <a:pt x="276" y="704"/>
                  </a:lnTo>
                  <a:lnTo>
                    <a:pt x="271" y="706"/>
                  </a:lnTo>
                  <a:lnTo>
                    <a:pt x="269" y="706"/>
                  </a:lnTo>
                  <a:lnTo>
                    <a:pt x="268" y="707"/>
                  </a:lnTo>
                  <a:lnTo>
                    <a:pt x="267" y="707"/>
                  </a:lnTo>
                  <a:lnTo>
                    <a:pt x="264" y="709"/>
                  </a:lnTo>
                  <a:lnTo>
                    <a:pt x="262" y="711"/>
                  </a:lnTo>
                  <a:lnTo>
                    <a:pt x="258" y="715"/>
                  </a:lnTo>
                  <a:lnTo>
                    <a:pt x="256" y="717"/>
                  </a:lnTo>
                  <a:lnTo>
                    <a:pt x="254" y="718"/>
                  </a:lnTo>
                  <a:lnTo>
                    <a:pt x="252" y="720"/>
                  </a:lnTo>
                  <a:lnTo>
                    <a:pt x="251" y="721"/>
                  </a:lnTo>
                  <a:lnTo>
                    <a:pt x="250" y="724"/>
                  </a:lnTo>
                  <a:lnTo>
                    <a:pt x="249" y="725"/>
                  </a:lnTo>
                  <a:lnTo>
                    <a:pt x="249" y="726"/>
                  </a:lnTo>
                  <a:lnTo>
                    <a:pt x="248" y="726"/>
                  </a:lnTo>
                  <a:lnTo>
                    <a:pt x="247" y="726"/>
                  </a:lnTo>
                  <a:lnTo>
                    <a:pt x="247" y="726"/>
                  </a:lnTo>
                  <a:lnTo>
                    <a:pt x="246" y="726"/>
                  </a:lnTo>
                  <a:lnTo>
                    <a:pt x="246" y="726"/>
                  </a:lnTo>
                  <a:lnTo>
                    <a:pt x="245" y="726"/>
                  </a:lnTo>
                  <a:lnTo>
                    <a:pt x="245" y="726"/>
                  </a:lnTo>
                  <a:lnTo>
                    <a:pt x="244" y="725"/>
                  </a:lnTo>
                  <a:lnTo>
                    <a:pt x="241" y="724"/>
                  </a:lnTo>
                  <a:lnTo>
                    <a:pt x="240" y="723"/>
                  </a:lnTo>
                  <a:lnTo>
                    <a:pt x="239" y="722"/>
                  </a:lnTo>
                  <a:lnTo>
                    <a:pt x="237" y="721"/>
                  </a:lnTo>
                  <a:lnTo>
                    <a:pt x="234" y="721"/>
                  </a:lnTo>
                  <a:lnTo>
                    <a:pt x="232" y="720"/>
                  </a:lnTo>
                  <a:lnTo>
                    <a:pt x="230" y="720"/>
                  </a:lnTo>
                  <a:lnTo>
                    <a:pt x="227" y="719"/>
                  </a:lnTo>
                  <a:lnTo>
                    <a:pt x="225" y="719"/>
                  </a:lnTo>
                  <a:lnTo>
                    <a:pt x="224" y="719"/>
                  </a:lnTo>
                  <a:lnTo>
                    <a:pt x="223" y="719"/>
                  </a:lnTo>
                  <a:lnTo>
                    <a:pt x="223" y="718"/>
                  </a:lnTo>
                  <a:lnTo>
                    <a:pt x="222" y="718"/>
                  </a:lnTo>
                  <a:lnTo>
                    <a:pt x="221" y="717"/>
                  </a:lnTo>
                  <a:lnTo>
                    <a:pt x="221" y="717"/>
                  </a:lnTo>
                  <a:lnTo>
                    <a:pt x="221" y="716"/>
                  </a:lnTo>
                  <a:lnTo>
                    <a:pt x="220" y="716"/>
                  </a:lnTo>
                  <a:lnTo>
                    <a:pt x="220" y="715"/>
                  </a:lnTo>
                  <a:lnTo>
                    <a:pt x="221" y="714"/>
                  </a:lnTo>
                  <a:lnTo>
                    <a:pt x="221" y="711"/>
                  </a:lnTo>
                  <a:lnTo>
                    <a:pt x="221" y="710"/>
                  </a:lnTo>
                  <a:lnTo>
                    <a:pt x="221" y="709"/>
                  </a:lnTo>
                  <a:lnTo>
                    <a:pt x="221" y="708"/>
                  </a:lnTo>
                  <a:lnTo>
                    <a:pt x="221" y="708"/>
                  </a:lnTo>
                  <a:lnTo>
                    <a:pt x="221" y="708"/>
                  </a:lnTo>
                  <a:lnTo>
                    <a:pt x="220" y="708"/>
                  </a:lnTo>
                  <a:lnTo>
                    <a:pt x="220" y="708"/>
                  </a:lnTo>
                  <a:lnTo>
                    <a:pt x="217" y="709"/>
                  </a:lnTo>
                  <a:lnTo>
                    <a:pt x="215" y="709"/>
                  </a:lnTo>
                  <a:lnTo>
                    <a:pt x="213" y="710"/>
                  </a:lnTo>
                  <a:lnTo>
                    <a:pt x="210" y="710"/>
                  </a:lnTo>
                  <a:lnTo>
                    <a:pt x="209" y="710"/>
                  </a:lnTo>
                  <a:lnTo>
                    <a:pt x="208" y="711"/>
                  </a:lnTo>
                  <a:lnTo>
                    <a:pt x="205" y="710"/>
                  </a:lnTo>
                  <a:lnTo>
                    <a:pt x="203" y="710"/>
                  </a:lnTo>
                  <a:lnTo>
                    <a:pt x="198" y="710"/>
                  </a:lnTo>
                  <a:lnTo>
                    <a:pt x="195" y="709"/>
                  </a:lnTo>
                  <a:lnTo>
                    <a:pt x="194" y="709"/>
                  </a:lnTo>
                  <a:lnTo>
                    <a:pt x="192" y="708"/>
                  </a:lnTo>
                  <a:lnTo>
                    <a:pt x="191" y="708"/>
                  </a:lnTo>
                  <a:lnTo>
                    <a:pt x="188" y="706"/>
                  </a:lnTo>
                  <a:lnTo>
                    <a:pt x="187" y="706"/>
                  </a:lnTo>
                  <a:lnTo>
                    <a:pt x="186" y="706"/>
                  </a:lnTo>
                  <a:lnTo>
                    <a:pt x="185" y="706"/>
                  </a:lnTo>
                  <a:lnTo>
                    <a:pt x="184" y="705"/>
                  </a:lnTo>
                  <a:lnTo>
                    <a:pt x="181" y="705"/>
                  </a:lnTo>
                  <a:lnTo>
                    <a:pt x="180" y="705"/>
                  </a:lnTo>
                  <a:lnTo>
                    <a:pt x="178" y="705"/>
                  </a:lnTo>
                  <a:lnTo>
                    <a:pt x="177" y="705"/>
                  </a:lnTo>
                  <a:lnTo>
                    <a:pt x="177" y="706"/>
                  </a:lnTo>
                  <a:lnTo>
                    <a:pt x="175" y="706"/>
                  </a:lnTo>
                  <a:lnTo>
                    <a:pt x="173" y="707"/>
                  </a:lnTo>
                  <a:lnTo>
                    <a:pt x="171" y="709"/>
                  </a:lnTo>
                  <a:lnTo>
                    <a:pt x="171" y="709"/>
                  </a:lnTo>
                  <a:lnTo>
                    <a:pt x="170" y="709"/>
                  </a:lnTo>
                  <a:lnTo>
                    <a:pt x="170" y="709"/>
                  </a:lnTo>
                  <a:lnTo>
                    <a:pt x="169" y="709"/>
                  </a:lnTo>
                  <a:lnTo>
                    <a:pt x="168" y="709"/>
                  </a:lnTo>
                  <a:lnTo>
                    <a:pt x="166" y="708"/>
                  </a:lnTo>
                  <a:lnTo>
                    <a:pt x="165" y="707"/>
                  </a:lnTo>
                  <a:lnTo>
                    <a:pt x="160" y="704"/>
                  </a:lnTo>
                  <a:lnTo>
                    <a:pt x="159" y="703"/>
                  </a:lnTo>
                  <a:lnTo>
                    <a:pt x="158" y="703"/>
                  </a:lnTo>
                  <a:lnTo>
                    <a:pt x="155" y="702"/>
                  </a:lnTo>
                  <a:lnTo>
                    <a:pt x="154" y="701"/>
                  </a:lnTo>
                  <a:lnTo>
                    <a:pt x="153" y="700"/>
                  </a:lnTo>
                  <a:lnTo>
                    <a:pt x="149" y="698"/>
                  </a:lnTo>
                  <a:lnTo>
                    <a:pt x="148" y="698"/>
                  </a:lnTo>
                  <a:lnTo>
                    <a:pt x="147" y="697"/>
                  </a:lnTo>
                  <a:lnTo>
                    <a:pt x="147" y="698"/>
                  </a:lnTo>
                  <a:lnTo>
                    <a:pt x="146" y="698"/>
                  </a:lnTo>
                  <a:lnTo>
                    <a:pt x="146" y="698"/>
                  </a:lnTo>
                  <a:lnTo>
                    <a:pt x="145" y="699"/>
                  </a:lnTo>
                  <a:lnTo>
                    <a:pt x="145" y="699"/>
                  </a:lnTo>
                  <a:lnTo>
                    <a:pt x="145" y="699"/>
                  </a:lnTo>
                  <a:lnTo>
                    <a:pt x="145" y="700"/>
                  </a:lnTo>
                  <a:lnTo>
                    <a:pt x="145" y="703"/>
                  </a:lnTo>
                  <a:lnTo>
                    <a:pt x="145" y="705"/>
                  </a:lnTo>
                  <a:lnTo>
                    <a:pt x="145" y="705"/>
                  </a:lnTo>
                  <a:lnTo>
                    <a:pt x="145" y="706"/>
                  </a:lnTo>
                  <a:lnTo>
                    <a:pt x="145" y="706"/>
                  </a:lnTo>
                  <a:lnTo>
                    <a:pt x="144" y="706"/>
                  </a:lnTo>
                  <a:lnTo>
                    <a:pt x="144" y="706"/>
                  </a:lnTo>
                  <a:lnTo>
                    <a:pt x="143" y="706"/>
                  </a:lnTo>
                  <a:lnTo>
                    <a:pt x="141" y="706"/>
                  </a:lnTo>
                  <a:lnTo>
                    <a:pt x="139" y="706"/>
                  </a:lnTo>
                  <a:lnTo>
                    <a:pt x="138" y="706"/>
                  </a:lnTo>
                  <a:lnTo>
                    <a:pt x="137" y="707"/>
                  </a:lnTo>
                  <a:lnTo>
                    <a:pt x="135" y="707"/>
                  </a:lnTo>
                  <a:lnTo>
                    <a:pt x="134" y="708"/>
                  </a:lnTo>
                  <a:lnTo>
                    <a:pt x="133" y="709"/>
                  </a:lnTo>
                  <a:lnTo>
                    <a:pt x="129" y="712"/>
                  </a:lnTo>
                  <a:lnTo>
                    <a:pt x="128" y="712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24" y="714"/>
                  </a:lnTo>
                  <a:lnTo>
                    <a:pt x="123" y="714"/>
                  </a:lnTo>
                  <a:lnTo>
                    <a:pt x="122" y="714"/>
                  </a:lnTo>
                  <a:lnTo>
                    <a:pt x="120" y="713"/>
                  </a:lnTo>
                  <a:lnTo>
                    <a:pt x="118" y="713"/>
                  </a:lnTo>
                  <a:lnTo>
                    <a:pt x="115" y="713"/>
                  </a:lnTo>
                  <a:lnTo>
                    <a:pt x="114" y="712"/>
                  </a:lnTo>
                  <a:lnTo>
                    <a:pt x="114" y="712"/>
                  </a:lnTo>
                  <a:lnTo>
                    <a:pt x="114" y="712"/>
                  </a:lnTo>
                  <a:lnTo>
                    <a:pt x="113" y="712"/>
                  </a:lnTo>
                  <a:lnTo>
                    <a:pt x="113" y="711"/>
                  </a:lnTo>
                  <a:lnTo>
                    <a:pt x="112" y="708"/>
                  </a:lnTo>
                  <a:lnTo>
                    <a:pt x="111" y="708"/>
                  </a:lnTo>
                  <a:lnTo>
                    <a:pt x="111" y="707"/>
                  </a:lnTo>
                  <a:lnTo>
                    <a:pt x="110" y="706"/>
                  </a:lnTo>
                  <a:lnTo>
                    <a:pt x="109" y="705"/>
                  </a:lnTo>
                  <a:lnTo>
                    <a:pt x="108" y="704"/>
                  </a:lnTo>
                  <a:lnTo>
                    <a:pt x="108" y="704"/>
                  </a:lnTo>
                  <a:lnTo>
                    <a:pt x="107" y="703"/>
                  </a:lnTo>
                  <a:lnTo>
                    <a:pt x="105" y="702"/>
                  </a:lnTo>
                  <a:lnTo>
                    <a:pt x="103" y="701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99" y="699"/>
                  </a:lnTo>
                  <a:lnTo>
                    <a:pt x="98" y="699"/>
                  </a:lnTo>
                  <a:lnTo>
                    <a:pt x="97" y="698"/>
                  </a:lnTo>
                  <a:lnTo>
                    <a:pt x="97" y="697"/>
                  </a:lnTo>
                  <a:lnTo>
                    <a:pt x="95" y="695"/>
                  </a:lnTo>
                  <a:lnTo>
                    <a:pt x="94" y="694"/>
                  </a:lnTo>
                  <a:lnTo>
                    <a:pt x="93" y="693"/>
                  </a:lnTo>
                  <a:lnTo>
                    <a:pt x="92" y="692"/>
                  </a:lnTo>
                  <a:lnTo>
                    <a:pt x="90" y="691"/>
                  </a:lnTo>
                  <a:lnTo>
                    <a:pt x="88" y="690"/>
                  </a:lnTo>
                  <a:lnTo>
                    <a:pt x="86" y="690"/>
                  </a:lnTo>
                  <a:lnTo>
                    <a:pt x="85" y="689"/>
                  </a:lnTo>
                  <a:lnTo>
                    <a:pt x="84" y="689"/>
                  </a:lnTo>
                  <a:lnTo>
                    <a:pt x="83" y="689"/>
                  </a:lnTo>
                  <a:lnTo>
                    <a:pt x="81" y="689"/>
                  </a:lnTo>
                  <a:lnTo>
                    <a:pt x="80" y="690"/>
                  </a:lnTo>
                  <a:lnTo>
                    <a:pt x="78" y="690"/>
                  </a:lnTo>
                  <a:lnTo>
                    <a:pt x="73" y="691"/>
                  </a:lnTo>
                  <a:lnTo>
                    <a:pt x="72" y="692"/>
                  </a:lnTo>
                  <a:lnTo>
                    <a:pt x="71" y="692"/>
                  </a:lnTo>
                  <a:lnTo>
                    <a:pt x="70" y="693"/>
                  </a:lnTo>
                  <a:lnTo>
                    <a:pt x="69" y="694"/>
                  </a:lnTo>
                  <a:lnTo>
                    <a:pt x="68" y="695"/>
                  </a:lnTo>
                  <a:lnTo>
                    <a:pt x="67" y="698"/>
                  </a:lnTo>
                  <a:lnTo>
                    <a:pt x="66" y="700"/>
                  </a:lnTo>
                  <a:lnTo>
                    <a:pt x="65" y="702"/>
                  </a:lnTo>
                  <a:lnTo>
                    <a:pt x="63" y="704"/>
                  </a:lnTo>
                  <a:lnTo>
                    <a:pt x="62" y="706"/>
                  </a:lnTo>
                  <a:lnTo>
                    <a:pt x="62" y="707"/>
                  </a:lnTo>
                  <a:lnTo>
                    <a:pt x="61" y="707"/>
                  </a:lnTo>
                  <a:lnTo>
                    <a:pt x="60" y="708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58" y="708"/>
                  </a:lnTo>
                  <a:lnTo>
                    <a:pt x="56" y="708"/>
                  </a:lnTo>
                  <a:lnTo>
                    <a:pt x="54" y="708"/>
                  </a:lnTo>
                  <a:lnTo>
                    <a:pt x="52" y="709"/>
                  </a:lnTo>
                  <a:lnTo>
                    <a:pt x="47" y="709"/>
                  </a:lnTo>
                  <a:lnTo>
                    <a:pt x="36" y="710"/>
                  </a:lnTo>
                  <a:lnTo>
                    <a:pt x="34" y="710"/>
                  </a:lnTo>
                  <a:lnTo>
                    <a:pt x="30" y="710"/>
                  </a:lnTo>
                  <a:lnTo>
                    <a:pt x="28" y="710"/>
                  </a:lnTo>
                  <a:lnTo>
                    <a:pt x="26" y="710"/>
                  </a:lnTo>
                  <a:lnTo>
                    <a:pt x="23" y="711"/>
                  </a:lnTo>
                  <a:lnTo>
                    <a:pt x="22" y="711"/>
                  </a:lnTo>
                  <a:lnTo>
                    <a:pt x="20" y="711"/>
                  </a:lnTo>
                  <a:lnTo>
                    <a:pt x="17" y="710"/>
                  </a:lnTo>
                  <a:lnTo>
                    <a:pt x="16" y="710"/>
                  </a:lnTo>
                  <a:lnTo>
                    <a:pt x="15" y="710"/>
                  </a:lnTo>
                  <a:lnTo>
                    <a:pt x="13" y="711"/>
                  </a:lnTo>
                  <a:lnTo>
                    <a:pt x="12" y="711"/>
                  </a:lnTo>
                  <a:lnTo>
                    <a:pt x="10" y="711"/>
                  </a:lnTo>
                  <a:lnTo>
                    <a:pt x="9" y="711"/>
                  </a:lnTo>
                  <a:lnTo>
                    <a:pt x="7" y="711"/>
                  </a:lnTo>
                  <a:lnTo>
                    <a:pt x="6" y="711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3" y="709"/>
                  </a:lnTo>
                  <a:lnTo>
                    <a:pt x="3" y="708"/>
                  </a:lnTo>
                  <a:lnTo>
                    <a:pt x="2" y="708"/>
                  </a:lnTo>
                  <a:lnTo>
                    <a:pt x="1" y="707"/>
                  </a:lnTo>
                  <a:lnTo>
                    <a:pt x="1" y="706"/>
                  </a:lnTo>
                  <a:lnTo>
                    <a:pt x="1" y="705"/>
                  </a:lnTo>
                  <a:lnTo>
                    <a:pt x="1" y="703"/>
                  </a:lnTo>
                  <a:lnTo>
                    <a:pt x="0" y="702"/>
                  </a:lnTo>
                  <a:lnTo>
                    <a:pt x="0" y="70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227"/>
            <p:cNvSpPr>
              <a:spLocks/>
            </p:cNvSpPr>
            <p:nvPr/>
          </p:nvSpPr>
          <p:spPr bwMode="auto">
            <a:xfrm>
              <a:off x="3281" y="1886"/>
              <a:ext cx="639" cy="727"/>
            </a:xfrm>
            <a:custGeom>
              <a:avLst/>
              <a:gdLst>
                <a:gd name="T0" fmla="*/ 255 w 639"/>
                <a:gd name="T1" fmla="*/ 699 h 727"/>
                <a:gd name="T2" fmla="*/ 242 w 639"/>
                <a:gd name="T3" fmla="*/ 716 h 727"/>
                <a:gd name="T4" fmla="*/ 217 w 639"/>
                <a:gd name="T5" fmla="*/ 726 h 727"/>
                <a:gd name="T6" fmla="*/ 198 w 639"/>
                <a:gd name="T7" fmla="*/ 720 h 727"/>
                <a:gd name="T8" fmla="*/ 178 w 639"/>
                <a:gd name="T9" fmla="*/ 720 h 727"/>
                <a:gd name="T10" fmla="*/ 151 w 639"/>
                <a:gd name="T11" fmla="*/ 721 h 727"/>
                <a:gd name="T12" fmla="*/ 146 w 639"/>
                <a:gd name="T13" fmla="*/ 702 h 727"/>
                <a:gd name="T14" fmla="*/ 138 w 639"/>
                <a:gd name="T15" fmla="*/ 677 h 727"/>
                <a:gd name="T16" fmla="*/ 137 w 639"/>
                <a:gd name="T17" fmla="*/ 648 h 727"/>
                <a:gd name="T18" fmla="*/ 123 w 639"/>
                <a:gd name="T19" fmla="*/ 643 h 727"/>
                <a:gd name="T20" fmla="*/ 120 w 639"/>
                <a:gd name="T21" fmla="*/ 634 h 727"/>
                <a:gd name="T22" fmla="*/ 119 w 639"/>
                <a:gd name="T23" fmla="*/ 622 h 727"/>
                <a:gd name="T24" fmla="*/ 128 w 639"/>
                <a:gd name="T25" fmla="*/ 611 h 727"/>
                <a:gd name="T26" fmla="*/ 112 w 639"/>
                <a:gd name="T27" fmla="*/ 608 h 727"/>
                <a:gd name="T28" fmla="*/ 124 w 639"/>
                <a:gd name="T29" fmla="*/ 584 h 727"/>
                <a:gd name="T30" fmla="*/ 146 w 639"/>
                <a:gd name="T31" fmla="*/ 582 h 727"/>
                <a:gd name="T32" fmla="*/ 166 w 639"/>
                <a:gd name="T33" fmla="*/ 566 h 727"/>
                <a:gd name="T34" fmla="*/ 161 w 639"/>
                <a:gd name="T35" fmla="*/ 553 h 727"/>
                <a:gd name="T36" fmla="*/ 166 w 639"/>
                <a:gd name="T37" fmla="*/ 524 h 727"/>
                <a:gd name="T38" fmla="*/ 173 w 639"/>
                <a:gd name="T39" fmla="*/ 490 h 727"/>
                <a:gd name="T40" fmla="*/ 176 w 639"/>
                <a:gd name="T41" fmla="*/ 451 h 727"/>
                <a:gd name="T42" fmla="*/ 145 w 639"/>
                <a:gd name="T43" fmla="*/ 437 h 727"/>
                <a:gd name="T44" fmla="*/ 129 w 639"/>
                <a:gd name="T45" fmla="*/ 423 h 727"/>
                <a:gd name="T46" fmla="*/ 102 w 639"/>
                <a:gd name="T47" fmla="*/ 401 h 727"/>
                <a:gd name="T48" fmla="*/ 72 w 639"/>
                <a:gd name="T49" fmla="*/ 402 h 727"/>
                <a:gd name="T50" fmla="*/ 46 w 639"/>
                <a:gd name="T51" fmla="*/ 384 h 727"/>
                <a:gd name="T52" fmla="*/ 48 w 639"/>
                <a:gd name="T53" fmla="*/ 375 h 727"/>
                <a:gd name="T54" fmla="*/ 20 w 639"/>
                <a:gd name="T55" fmla="*/ 374 h 727"/>
                <a:gd name="T56" fmla="*/ 0 w 639"/>
                <a:gd name="T57" fmla="*/ 373 h 727"/>
                <a:gd name="T58" fmla="*/ 9 w 639"/>
                <a:gd name="T59" fmla="*/ 352 h 727"/>
                <a:gd name="T60" fmla="*/ 8 w 639"/>
                <a:gd name="T61" fmla="*/ 333 h 727"/>
                <a:gd name="T62" fmla="*/ 27 w 639"/>
                <a:gd name="T63" fmla="*/ 324 h 727"/>
                <a:gd name="T64" fmla="*/ 37 w 639"/>
                <a:gd name="T65" fmla="*/ 309 h 727"/>
                <a:gd name="T66" fmla="*/ 48 w 639"/>
                <a:gd name="T67" fmla="*/ 286 h 727"/>
                <a:gd name="T68" fmla="*/ 79 w 639"/>
                <a:gd name="T69" fmla="*/ 275 h 727"/>
                <a:gd name="T70" fmla="*/ 111 w 639"/>
                <a:gd name="T71" fmla="*/ 251 h 727"/>
                <a:gd name="T72" fmla="*/ 129 w 639"/>
                <a:gd name="T73" fmla="*/ 254 h 727"/>
                <a:gd name="T74" fmla="*/ 158 w 639"/>
                <a:gd name="T75" fmla="*/ 246 h 727"/>
                <a:gd name="T76" fmla="*/ 182 w 639"/>
                <a:gd name="T77" fmla="*/ 235 h 727"/>
                <a:gd name="T78" fmla="*/ 200 w 639"/>
                <a:gd name="T79" fmla="*/ 233 h 727"/>
                <a:gd name="T80" fmla="*/ 227 w 639"/>
                <a:gd name="T81" fmla="*/ 218 h 727"/>
                <a:gd name="T82" fmla="*/ 243 w 639"/>
                <a:gd name="T83" fmla="*/ 204 h 727"/>
                <a:gd name="T84" fmla="*/ 249 w 639"/>
                <a:gd name="T85" fmla="*/ 187 h 727"/>
                <a:gd name="T86" fmla="*/ 271 w 639"/>
                <a:gd name="T87" fmla="*/ 178 h 727"/>
                <a:gd name="T88" fmla="*/ 329 w 639"/>
                <a:gd name="T89" fmla="*/ 183 h 727"/>
                <a:gd name="T90" fmla="*/ 360 w 639"/>
                <a:gd name="T91" fmla="*/ 184 h 727"/>
                <a:gd name="T92" fmla="*/ 395 w 639"/>
                <a:gd name="T93" fmla="*/ 172 h 727"/>
                <a:gd name="T94" fmla="*/ 411 w 639"/>
                <a:gd name="T95" fmla="*/ 160 h 727"/>
                <a:gd name="T96" fmla="*/ 410 w 639"/>
                <a:gd name="T97" fmla="*/ 130 h 727"/>
                <a:gd name="T98" fmla="*/ 424 w 639"/>
                <a:gd name="T99" fmla="*/ 126 h 727"/>
                <a:gd name="T100" fmla="*/ 436 w 639"/>
                <a:gd name="T101" fmla="*/ 112 h 727"/>
                <a:gd name="T102" fmla="*/ 453 w 639"/>
                <a:gd name="T103" fmla="*/ 100 h 727"/>
                <a:gd name="T104" fmla="*/ 455 w 639"/>
                <a:gd name="T105" fmla="*/ 75 h 727"/>
                <a:gd name="T106" fmla="*/ 464 w 639"/>
                <a:gd name="T107" fmla="*/ 77 h 727"/>
                <a:gd name="T108" fmla="*/ 485 w 639"/>
                <a:gd name="T109" fmla="*/ 76 h 727"/>
                <a:gd name="T110" fmla="*/ 499 w 639"/>
                <a:gd name="T111" fmla="*/ 82 h 727"/>
                <a:gd name="T112" fmla="*/ 510 w 639"/>
                <a:gd name="T113" fmla="*/ 93 h 727"/>
                <a:gd name="T114" fmla="*/ 544 w 639"/>
                <a:gd name="T115" fmla="*/ 86 h 727"/>
                <a:gd name="T116" fmla="*/ 569 w 639"/>
                <a:gd name="T117" fmla="*/ 62 h 727"/>
                <a:gd name="T118" fmla="*/ 582 w 639"/>
                <a:gd name="T119" fmla="*/ 44 h 727"/>
                <a:gd name="T120" fmla="*/ 609 w 639"/>
                <a:gd name="T121" fmla="*/ 44 h 727"/>
                <a:gd name="T122" fmla="*/ 620 w 639"/>
                <a:gd name="T123" fmla="*/ 28 h 727"/>
                <a:gd name="T124" fmla="*/ 638 w 639"/>
                <a:gd name="T125" fmla="*/ 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9" h="727">
                  <a:moveTo>
                    <a:pt x="276" y="700"/>
                  </a:moveTo>
                  <a:lnTo>
                    <a:pt x="276" y="694"/>
                  </a:lnTo>
                  <a:lnTo>
                    <a:pt x="276" y="692"/>
                  </a:lnTo>
                  <a:lnTo>
                    <a:pt x="276" y="692"/>
                  </a:lnTo>
                  <a:lnTo>
                    <a:pt x="276" y="691"/>
                  </a:lnTo>
                  <a:lnTo>
                    <a:pt x="275" y="690"/>
                  </a:lnTo>
                  <a:lnTo>
                    <a:pt x="275" y="690"/>
                  </a:lnTo>
                  <a:lnTo>
                    <a:pt x="275" y="690"/>
                  </a:lnTo>
                  <a:lnTo>
                    <a:pt x="272" y="691"/>
                  </a:lnTo>
                  <a:lnTo>
                    <a:pt x="270" y="692"/>
                  </a:lnTo>
                  <a:lnTo>
                    <a:pt x="268" y="692"/>
                  </a:lnTo>
                  <a:lnTo>
                    <a:pt x="266" y="693"/>
                  </a:lnTo>
                  <a:lnTo>
                    <a:pt x="263" y="695"/>
                  </a:lnTo>
                  <a:lnTo>
                    <a:pt x="258" y="697"/>
                  </a:lnTo>
                  <a:lnTo>
                    <a:pt x="256" y="698"/>
                  </a:lnTo>
                  <a:lnTo>
                    <a:pt x="255" y="699"/>
                  </a:lnTo>
                  <a:lnTo>
                    <a:pt x="255" y="699"/>
                  </a:lnTo>
                  <a:lnTo>
                    <a:pt x="254" y="700"/>
                  </a:lnTo>
                  <a:lnTo>
                    <a:pt x="254" y="701"/>
                  </a:lnTo>
                  <a:lnTo>
                    <a:pt x="253" y="702"/>
                  </a:lnTo>
                  <a:lnTo>
                    <a:pt x="252" y="705"/>
                  </a:lnTo>
                  <a:lnTo>
                    <a:pt x="251" y="708"/>
                  </a:lnTo>
                  <a:lnTo>
                    <a:pt x="250" y="709"/>
                  </a:lnTo>
                  <a:lnTo>
                    <a:pt x="250" y="710"/>
                  </a:lnTo>
                  <a:lnTo>
                    <a:pt x="249" y="712"/>
                  </a:lnTo>
                  <a:lnTo>
                    <a:pt x="248" y="714"/>
                  </a:lnTo>
                  <a:lnTo>
                    <a:pt x="247" y="714"/>
                  </a:lnTo>
                  <a:lnTo>
                    <a:pt x="246" y="715"/>
                  </a:lnTo>
                  <a:lnTo>
                    <a:pt x="246" y="715"/>
                  </a:lnTo>
                  <a:lnTo>
                    <a:pt x="246" y="715"/>
                  </a:lnTo>
                  <a:lnTo>
                    <a:pt x="243" y="716"/>
                  </a:lnTo>
                  <a:lnTo>
                    <a:pt x="242" y="716"/>
                  </a:lnTo>
                  <a:lnTo>
                    <a:pt x="241" y="717"/>
                  </a:lnTo>
                  <a:lnTo>
                    <a:pt x="239" y="718"/>
                  </a:lnTo>
                  <a:lnTo>
                    <a:pt x="237" y="719"/>
                  </a:lnTo>
                  <a:lnTo>
                    <a:pt x="236" y="720"/>
                  </a:lnTo>
                  <a:lnTo>
                    <a:pt x="235" y="720"/>
                  </a:lnTo>
                  <a:lnTo>
                    <a:pt x="234" y="721"/>
                  </a:lnTo>
                  <a:lnTo>
                    <a:pt x="233" y="721"/>
                  </a:lnTo>
                  <a:lnTo>
                    <a:pt x="228" y="721"/>
                  </a:lnTo>
                  <a:lnTo>
                    <a:pt x="227" y="722"/>
                  </a:lnTo>
                  <a:lnTo>
                    <a:pt x="225" y="722"/>
                  </a:lnTo>
                  <a:lnTo>
                    <a:pt x="224" y="723"/>
                  </a:lnTo>
                  <a:lnTo>
                    <a:pt x="223" y="723"/>
                  </a:lnTo>
                  <a:lnTo>
                    <a:pt x="221" y="725"/>
                  </a:lnTo>
                  <a:lnTo>
                    <a:pt x="220" y="725"/>
                  </a:lnTo>
                  <a:lnTo>
                    <a:pt x="219" y="726"/>
                  </a:lnTo>
                  <a:lnTo>
                    <a:pt x="217" y="726"/>
                  </a:lnTo>
                  <a:lnTo>
                    <a:pt x="216" y="727"/>
                  </a:lnTo>
                  <a:lnTo>
                    <a:pt x="215" y="727"/>
                  </a:lnTo>
                  <a:lnTo>
                    <a:pt x="213" y="727"/>
                  </a:lnTo>
                  <a:lnTo>
                    <a:pt x="212" y="727"/>
                  </a:lnTo>
                  <a:lnTo>
                    <a:pt x="211" y="726"/>
                  </a:lnTo>
                  <a:lnTo>
                    <a:pt x="209" y="726"/>
                  </a:lnTo>
                  <a:lnTo>
                    <a:pt x="208" y="725"/>
                  </a:lnTo>
                  <a:lnTo>
                    <a:pt x="206" y="724"/>
                  </a:lnTo>
                  <a:lnTo>
                    <a:pt x="205" y="724"/>
                  </a:lnTo>
                  <a:lnTo>
                    <a:pt x="204" y="724"/>
                  </a:lnTo>
                  <a:lnTo>
                    <a:pt x="204" y="723"/>
                  </a:lnTo>
                  <a:lnTo>
                    <a:pt x="203" y="722"/>
                  </a:lnTo>
                  <a:lnTo>
                    <a:pt x="202" y="722"/>
                  </a:lnTo>
                  <a:lnTo>
                    <a:pt x="201" y="721"/>
                  </a:lnTo>
                  <a:lnTo>
                    <a:pt x="199" y="720"/>
                  </a:lnTo>
                  <a:lnTo>
                    <a:pt x="198" y="720"/>
                  </a:lnTo>
                  <a:lnTo>
                    <a:pt x="195" y="717"/>
                  </a:lnTo>
                  <a:lnTo>
                    <a:pt x="194" y="717"/>
                  </a:lnTo>
                  <a:lnTo>
                    <a:pt x="193" y="716"/>
                  </a:lnTo>
                  <a:lnTo>
                    <a:pt x="193" y="716"/>
                  </a:lnTo>
                  <a:lnTo>
                    <a:pt x="192" y="716"/>
                  </a:lnTo>
                  <a:lnTo>
                    <a:pt x="191" y="716"/>
                  </a:lnTo>
                  <a:lnTo>
                    <a:pt x="189" y="716"/>
                  </a:lnTo>
                  <a:lnTo>
                    <a:pt x="188" y="717"/>
                  </a:lnTo>
                  <a:lnTo>
                    <a:pt x="185" y="719"/>
                  </a:lnTo>
                  <a:lnTo>
                    <a:pt x="183" y="719"/>
                  </a:lnTo>
                  <a:lnTo>
                    <a:pt x="182" y="719"/>
                  </a:lnTo>
                  <a:lnTo>
                    <a:pt x="181" y="720"/>
                  </a:lnTo>
                  <a:lnTo>
                    <a:pt x="181" y="720"/>
                  </a:lnTo>
                  <a:lnTo>
                    <a:pt x="180" y="720"/>
                  </a:lnTo>
                  <a:lnTo>
                    <a:pt x="179" y="720"/>
                  </a:lnTo>
                  <a:lnTo>
                    <a:pt x="178" y="720"/>
                  </a:lnTo>
                  <a:lnTo>
                    <a:pt x="178" y="719"/>
                  </a:lnTo>
                  <a:lnTo>
                    <a:pt x="177" y="719"/>
                  </a:lnTo>
                  <a:lnTo>
                    <a:pt x="174" y="716"/>
                  </a:lnTo>
                  <a:lnTo>
                    <a:pt x="173" y="715"/>
                  </a:lnTo>
                  <a:lnTo>
                    <a:pt x="172" y="715"/>
                  </a:lnTo>
                  <a:lnTo>
                    <a:pt x="172" y="715"/>
                  </a:lnTo>
                  <a:lnTo>
                    <a:pt x="171" y="715"/>
                  </a:lnTo>
                  <a:lnTo>
                    <a:pt x="170" y="715"/>
                  </a:lnTo>
                  <a:lnTo>
                    <a:pt x="170" y="715"/>
                  </a:lnTo>
                  <a:lnTo>
                    <a:pt x="169" y="715"/>
                  </a:lnTo>
                  <a:lnTo>
                    <a:pt x="166" y="716"/>
                  </a:lnTo>
                  <a:lnTo>
                    <a:pt x="164" y="717"/>
                  </a:lnTo>
                  <a:lnTo>
                    <a:pt x="158" y="719"/>
                  </a:lnTo>
                  <a:lnTo>
                    <a:pt x="154" y="720"/>
                  </a:lnTo>
                  <a:lnTo>
                    <a:pt x="153" y="720"/>
                  </a:lnTo>
                  <a:lnTo>
                    <a:pt x="151" y="721"/>
                  </a:lnTo>
                  <a:lnTo>
                    <a:pt x="149" y="721"/>
                  </a:lnTo>
                  <a:lnTo>
                    <a:pt x="149" y="720"/>
                  </a:lnTo>
                  <a:lnTo>
                    <a:pt x="148" y="720"/>
                  </a:lnTo>
                  <a:lnTo>
                    <a:pt x="148" y="720"/>
                  </a:lnTo>
                  <a:lnTo>
                    <a:pt x="147" y="720"/>
                  </a:lnTo>
                  <a:lnTo>
                    <a:pt x="148" y="720"/>
                  </a:lnTo>
                  <a:lnTo>
                    <a:pt x="148" y="718"/>
                  </a:lnTo>
                  <a:lnTo>
                    <a:pt x="148" y="716"/>
                  </a:lnTo>
                  <a:lnTo>
                    <a:pt x="148" y="714"/>
                  </a:lnTo>
                  <a:lnTo>
                    <a:pt x="148" y="712"/>
                  </a:lnTo>
                  <a:lnTo>
                    <a:pt x="148" y="710"/>
                  </a:lnTo>
                  <a:lnTo>
                    <a:pt x="148" y="709"/>
                  </a:lnTo>
                  <a:lnTo>
                    <a:pt x="147" y="707"/>
                  </a:lnTo>
                  <a:lnTo>
                    <a:pt x="147" y="705"/>
                  </a:lnTo>
                  <a:lnTo>
                    <a:pt x="146" y="703"/>
                  </a:lnTo>
                  <a:lnTo>
                    <a:pt x="146" y="702"/>
                  </a:lnTo>
                  <a:lnTo>
                    <a:pt x="145" y="701"/>
                  </a:lnTo>
                  <a:lnTo>
                    <a:pt x="144" y="700"/>
                  </a:lnTo>
                  <a:lnTo>
                    <a:pt x="143" y="699"/>
                  </a:lnTo>
                  <a:lnTo>
                    <a:pt x="142" y="698"/>
                  </a:lnTo>
                  <a:lnTo>
                    <a:pt x="141" y="698"/>
                  </a:lnTo>
                  <a:lnTo>
                    <a:pt x="139" y="697"/>
                  </a:lnTo>
                  <a:lnTo>
                    <a:pt x="139" y="696"/>
                  </a:lnTo>
                  <a:lnTo>
                    <a:pt x="138" y="696"/>
                  </a:lnTo>
                  <a:lnTo>
                    <a:pt x="138" y="695"/>
                  </a:lnTo>
                  <a:lnTo>
                    <a:pt x="138" y="695"/>
                  </a:lnTo>
                  <a:lnTo>
                    <a:pt x="138" y="694"/>
                  </a:lnTo>
                  <a:lnTo>
                    <a:pt x="138" y="693"/>
                  </a:lnTo>
                  <a:lnTo>
                    <a:pt x="138" y="687"/>
                  </a:lnTo>
                  <a:lnTo>
                    <a:pt x="138" y="686"/>
                  </a:lnTo>
                  <a:lnTo>
                    <a:pt x="138" y="682"/>
                  </a:lnTo>
                  <a:lnTo>
                    <a:pt x="138" y="677"/>
                  </a:lnTo>
                  <a:lnTo>
                    <a:pt x="139" y="675"/>
                  </a:lnTo>
                  <a:lnTo>
                    <a:pt x="139" y="673"/>
                  </a:lnTo>
                  <a:lnTo>
                    <a:pt x="140" y="667"/>
                  </a:lnTo>
                  <a:lnTo>
                    <a:pt x="141" y="665"/>
                  </a:lnTo>
                  <a:lnTo>
                    <a:pt x="141" y="664"/>
                  </a:lnTo>
                  <a:lnTo>
                    <a:pt x="141" y="661"/>
                  </a:lnTo>
                  <a:lnTo>
                    <a:pt x="141" y="659"/>
                  </a:lnTo>
                  <a:lnTo>
                    <a:pt x="141" y="656"/>
                  </a:lnTo>
                  <a:lnTo>
                    <a:pt x="141" y="654"/>
                  </a:lnTo>
                  <a:lnTo>
                    <a:pt x="141" y="652"/>
                  </a:lnTo>
                  <a:lnTo>
                    <a:pt x="140" y="652"/>
                  </a:lnTo>
                  <a:lnTo>
                    <a:pt x="140" y="651"/>
                  </a:lnTo>
                  <a:lnTo>
                    <a:pt x="139" y="650"/>
                  </a:lnTo>
                  <a:lnTo>
                    <a:pt x="139" y="650"/>
                  </a:lnTo>
                  <a:lnTo>
                    <a:pt x="138" y="649"/>
                  </a:lnTo>
                  <a:lnTo>
                    <a:pt x="137" y="648"/>
                  </a:lnTo>
                  <a:lnTo>
                    <a:pt x="135" y="648"/>
                  </a:lnTo>
                  <a:lnTo>
                    <a:pt x="134" y="647"/>
                  </a:lnTo>
                  <a:lnTo>
                    <a:pt x="132" y="647"/>
                  </a:lnTo>
                  <a:lnTo>
                    <a:pt x="131" y="646"/>
                  </a:lnTo>
                  <a:lnTo>
                    <a:pt x="129" y="646"/>
                  </a:lnTo>
                  <a:lnTo>
                    <a:pt x="126" y="646"/>
                  </a:lnTo>
                  <a:lnTo>
                    <a:pt x="125" y="646"/>
                  </a:lnTo>
                  <a:lnTo>
                    <a:pt x="124" y="646"/>
                  </a:lnTo>
                  <a:lnTo>
                    <a:pt x="124" y="646"/>
                  </a:lnTo>
                  <a:lnTo>
                    <a:pt x="123" y="646"/>
                  </a:lnTo>
                  <a:lnTo>
                    <a:pt x="123" y="645"/>
                  </a:lnTo>
                  <a:lnTo>
                    <a:pt x="122" y="645"/>
                  </a:lnTo>
                  <a:lnTo>
                    <a:pt x="122" y="645"/>
                  </a:lnTo>
                  <a:lnTo>
                    <a:pt x="122" y="644"/>
                  </a:lnTo>
                  <a:lnTo>
                    <a:pt x="122" y="644"/>
                  </a:lnTo>
                  <a:lnTo>
                    <a:pt x="123" y="643"/>
                  </a:lnTo>
                  <a:lnTo>
                    <a:pt x="123" y="642"/>
                  </a:lnTo>
                  <a:lnTo>
                    <a:pt x="123" y="641"/>
                  </a:lnTo>
                  <a:lnTo>
                    <a:pt x="122" y="640"/>
                  </a:lnTo>
                  <a:lnTo>
                    <a:pt x="122" y="640"/>
                  </a:lnTo>
                  <a:lnTo>
                    <a:pt x="121" y="639"/>
                  </a:lnTo>
                  <a:lnTo>
                    <a:pt x="120" y="638"/>
                  </a:lnTo>
                  <a:lnTo>
                    <a:pt x="118" y="637"/>
                  </a:lnTo>
                  <a:lnTo>
                    <a:pt x="117" y="636"/>
                  </a:lnTo>
                  <a:lnTo>
                    <a:pt x="116" y="636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7" y="635"/>
                  </a:lnTo>
                  <a:lnTo>
                    <a:pt x="118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2" y="634"/>
                  </a:lnTo>
                  <a:lnTo>
                    <a:pt x="123" y="633"/>
                  </a:lnTo>
                  <a:lnTo>
                    <a:pt x="124" y="633"/>
                  </a:lnTo>
                  <a:lnTo>
                    <a:pt x="124" y="632"/>
                  </a:lnTo>
                  <a:lnTo>
                    <a:pt x="124" y="632"/>
                  </a:lnTo>
                  <a:lnTo>
                    <a:pt x="125" y="631"/>
                  </a:lnTo>
                  <a:lnTo>
                    <a:pt x="125" y="631"/>
                  </a:lnTo>
                  <a:lnTo>
                    <a:pt x="124" y="630"/>
                  </a:lnTo>
                  <a:lnTo>
                    <a:pt x="124" y="629"/>
                  </a:lnTo>
                  <a:lnTo>
                    <a:pt x="123" y="628"/>
                  </a:lnTo>
                  <a:lnTo>
                    <a:pt x="123" y="627"/>
                  </a:lnTo>
                  <a:lnTo>
                    <a:pt x="122" y="626"/>
                  </a:lnTo>
                  <a:lnTo>
                    <a:pt x="120" y="624"/>
                  </a:lnTo>
                  <a:lnTo>
                    <a:pt x="120" y="623"/>
                  </a:lnTo>
                  <a:lnTo>
                    <a:pt x="119" y="622"/>
                  </a:lnTo>
                  <a:lnTo>
                    <a:pt x="119" y="622"/>
                  </a:lnTo>
                  <a:lnTo>
                    <a:pt x="119" y="621"/>
                  </a:lnTo>
                  <a:lnTo>
                    <a:pt x="119" y="620"/>
                  </a:lnTo>
                  <a:lnTo>
                    <a:pt x="119" y="619"/>
                  </a:lnTo>
                  <a:lnTo>
                    <a:pt x="119" y="619"/>
                  </a:lnTo>
                  <a:lnTo>
                    <a:pt x="119" y="618"/>
                  </a:lnTo>
                  <a:lnTo>
                    <a:pt x="119" y="618"/>
                  </a:lnTo>
                  <a:lnTo>
                    <a:pt x="120" y="618"/>
                  </a:lnTo>
                  <a:lnTo>
                    <a:pt x="125" y="615"/>
                  </a:lnTo>
                  <a:lnTo>
                    <a:pt x="127" y="614"/>
                  </a:lnTo>
                  <a:lnTo>
                    <a:pt x="127" y="614"/>
                  </a:lnTo>
                  <a:lnTo>
                    <a:pt x="128" y="613"/>
                  </a:lnTo>
                  <a:lnTo>
                    <a:pt x="128" y="613"/>
                  </a:lnTo>
                  <a:lnTo>
                    <a:pt x="129" y="612"/>
                  </a:lnTo>
                  <a:lnTo>
                    <a:pt x="128" y="612"/>
                  </a:lnTo>
                  <a:lnTo>
                    <a:pt x="128" y="611"/>
                  </a:lnTo>
                  <a:lnTo>
                    <a:pt x="128" y="611"/>
                  </a:lnTo>
                  <a:lnTo>
                    <a:pt x="127" y="610"/>
                  </a:lnTo>
                  <a:lnTo>
                    <a:pt x="127" y="610"/>
                  </a:lnTo>
                  <a:lnTo>
                    <a:pt x="126" y="609"/>
                  </a:lnTo>
                  <a:lnTo>
                    <a:pt x="125" y="609"/>
                  </a:lnTo>
                  <a:lnTo>
                    <a:pt x="123" y="609"/>
                  </a:lnTo>
                  <a:lnTo>
                    <a:pt x="122" y="609"/>
                  </a:lnTo>
                  <a:lnTo>
                    <a:pt x="120" y="609"/>
                  </a:lnTo>
                  <a:lnTo>
                    <a:pt x="118" y="609"/>
                  </a:lnTo>
                  <a:lnTo>
                    <a:pt x="116" y="609"/>
                  </a:lnTo>
                  <a:lnTo>
                    <a:pt x="115" y="609"/>
                  </a:lnTo>
                  <a:lnTo>
                    <a:pt x="114" y="609"/>
                  </a:lnTo>
                  <a:lnTo>
                    <a:pt x="113" y="609"/>
                  </a:lnTo>
                  <a:lnTo>
                    <a:pt x="113" y="609"/>
                  </a:lnTo>
                  <a:lnTo>
                    <a:pt x="112" y="608"/>
                  </a:lnTo>
                  <a:lnTo>
                    <a:pt x="112" y="608"/>
                  </a:lnTo>
                  <a:lnTo>
                    <a:pt x="111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1" y="604"/>
                  </a:lnTo>
                  <a:lnTo>
                    <a:pt x="111" y="603"/>
                  </a:lnTo>
                  <a:lnTo>
                    <a:pt x="111" y="601"/>
                  </a:lnTo>
                  <a:lnTo>
                    <a:pt x="112" y="600"/>
                  </a:lnTo>
                  <a:lnTo>
                    <a:pt x="112" y="599"/>
                  </a:lnTo>
                  <a:lnTo>
                    <a:pt x="113" y="598"/>
                  </a:lnTo>
                  <a:lnTo>
                    <a:pt x="114" y="596"/>
                  </a:lnTo>
                  <a:lnTo>
                    <a:pt x="118" y="591"/>
                  </a:lnTo>
                  <a:lnTo>
                    <a:pt x="119" y="589"/>
                  </a:lnTo>
                  <a:lnTo>
                    <a:pt x="120" y="588"/>
                  </a:lnTo>
                  <a:lnTo>
                    <a:pt x="122" y="587"/>
                  </a:lnTo>
                  <a:lnTo>
                    <a:pt x="123" y="586"/>
                  </a:lnTo>
                  <a:lnTo>
                    <a:pt x="124" y="584"/>
                  </a:lnTo>
                  <a:lnTo>
                    <a:pt x="125" y="584"/>
                  </a:lnTo>
                  <a:lnTo>
                    <a:pt x="127" y="582"/>
                  </a:lnTo>
                  <a:lnTo>
                    <a:pt x="128" y="581"/>
                  </a:lnTo>
                  <a:lnTo>
                    <a:pt x="130" y="581"/>
                  </a:lnTo>
                  <a:lnTo>
                    <a:pt x="132" y="580"/>
                  </a:lnTo>
                  <a:lnTo>
                    <a:pt x="133" y="579"/>
                  </a:lnTo>
                  <a:lnTo>
                    <a:pt x="134" y="579"/>
                  </a:lnTo>
                  <a:lnTo>
                    <a:pt x="135" y="578"/>
                  </a:lnTo>
                  <a:lnTo>
                    <a:pt x="137" y="578"/>
                  </a:lnTo>
                  <a:lnTo>
                    <a:pt x="138" y="578"/>
                  </a:lnTo>
                  <a:lnTo>
                    <a:pt x="139" y="578"/>
                  </a:lnTo>
                  <a:lnTo>
                    <a:pt x="139" y="579"/>
                  </a:lnTo>
                  <a:lnTo>
                    <a:pt x="140" y="579"/>
                  </a:lnTo>
                  <a:lnTo>
                    <a:pt x="144" y="581"/>
                  </a:lnTo>
                  <a:lnTo>
                    <a:pt x="145" y="582"/>
                  </a:lnTo>
                  <a:lnTo>
                    <a:pt x="146" y="582"/>
                  </a:lnTo>
                  <a:lnTo>
                    <a:pt x="147" y="582"/>
                  </a:lnTo>
                  <a:lnTo>
                    <a:pt x="147" y="582"/>
                  </a:lnTo>
                  <a:lnTo>
                    <a:pt x="148" y="582"/>
                  </a:lnTo>
                  <a:lnTo>
                    <a:pt x="149" y="582"/>
                  </a:lnTo>
                  <a:lnTo>
                    <a:pt x="150" y="582"/>
                  </a:lnTo>
                  <a:lnTo>
                    <a:pt x="150" y="581"/>
                  </a:lnTo>
                  <a:lnTo>
                    <a:pt x="151" y="581"/>
                  </a:lnTo>
                  <a:lnTo>
                    <a:pt x="152" y="580"/>
                  </a:lnTo>
                  <a:lnTo>
                    <a:pt x="153" y="579"/>
                  </a:lnTo>
                  <a:lnTo>
                    <a:pt x="155" y="575"/>
                  </a:lnTo>
                  <a:lnTo>
                    <a:pt x="156" y="574"/>
                  </a:lnTo>
                  <a:lnTo>
                    <a:pt x="158" y="573"/>
                  </a:lnTo>
                  <a:lnTo>
                    <a:pt x="159" y="571"/>
                  </a:lnTo>
                  <a:lnTo>
                    <a:pt x="163" y="568"/>
                  </a:lnTo>
                  <a:lnTo>
                    <a:pt x="165" y="566"/>
                  </a:lnTo>
                  <a:lnTo>
                    <a:pt x="166" y="566"/>
                  </a:lnTo>
                  <a:lnTo>
                    <a:pt x="166" y="565"/>
                  </a:lnTo>
                  <a:lnTo>
                    <a:pt x="167" y="564"/>
                  </a:lnTo>
                  <a:lnTo>
                    <a:pt x="167" y="563"/>
                  </a:lnTo>
                  <a:lnTo>
                    <a:pt x="167" y="563"/>
                  </a:lnTo>
                  <a:lnTo>
                    <a:pt x="167" y="562"/>
                  </a:lnTo>
                  <a:lnTo>
                    <a:pt x="167" y="561"/>
                  </a:lnTo>
                  <a:lnTo>
                    <a:pt x="167" y="560"/>
                  </a:lnTo>
                  <a:lnTo>
                    <a:pt x="166" y="559"/>
                  </a:lnTo>
                  <a:lnTo>
                    <a:pt x="165" y="558"/>
                  </a:lnTo>
                  <a:lnTo>
                    <a:pt x="164" y="558"/>
                  </a:lnTo>
                  <a:lnTo>
                    <a:pt x="162" y="557"/>
                  </a:lnTo>
                  <a:lnTo>
                    <a:pt x="162" y="556"/>
                  </a:lnTo>
                  <a:lnTo>
                    <a:pt x="161" y="556"/>
                  </a:lnTo>
                  <a:lnTo>
                    <a:pt x="161" y="555"/>
                  </a:lnTo>
                  <a:lnTo>
                    <a:pt x="161" y="554"/>
                  </a:lnTo>
                  <a:lnTo>
                    <a:pt x="161" y="553"/>
                  </a:lnTo>
                  <a:lnTo>
                    <a:pt x="162" y="551"/>
                  </a:lnTo>
                  <a:lnTo>
                    <a:pt x="162" y="549"/>
                  </a:lnTo>
                  <a:lnTo>
                    <a:pt x="162" y="548"/>
                  </a:lnTo>
                  <a:lnTo>
                    <a:pt x="163" y="546"/>
                  </a:lnTo>
                  <a:lnTo>
                    <a:pt x="163" y="545"/>
                  </a:lnTo>
                  <a:lnTo>
                    <a:pt x="163" y="543"/>
                  </a:lnTo>
                  <a:lnTo>
                    <a:pt x="163" y="539"/>
                  </a:lnTo>
                  <a:lnTo>
                    <a:pt x="163" y="537"/>
                  </a:lnTo>
                  <a:lnTo>
                    <a:pt x="163" y="536"/>
                  </a:lnTo>
                  <a:lnTo>
                    <a:pt x="163" y="535"/>
                  </a:lnTo>
                  <a:lnTo>
                    <a:pt x="163" y="534"/>
                  </a:lnTo>
                  <a:lnTo>
                    <a:pt x="164" y="533"/>
                  </a:lnTo>
                  <a:lnTo>
                    <a:pt x="165" y="529"/>
                  </a:lnTo>
                  <a:lnTo>
                    <a:pt x="166" y="527"/>
                  </a:lnTo>
                  <a:lnTo>
                    <a:pt x="166" y="525"/>
                  </a:lnTo>
                  <a:lnTo>
                    <a:pt x="166" y="524"/>
                  </a:lnTo>
                  <a:lnTo>
                    <a:pt x="167" y="522"/>
                  </a:lnTo>
                  <a:lnTo>
                    <a:pt x="167" y="521"/>
                  </a:lnTo>
                  <a:lnTo>
                    <a:pt x="167" y="519"/>
                  </a:lnTo>
                  <a:lnTo>
                    <a:pt x="166" y="516"/>
                  </a:lnTo>
                  <a:lnTo>
                    <a:pt x="166" y="513"/>
                  </a:lnTo>
                  <a:lnTo>
                    <a:pt x="166" y="512"/>
                  </a:lnTo>
                  <a:lnTo>
                    <a:pt x="167" y="506"/>
                  </a:lnTo>
                  <a:lnTo>
                    <a:pt x="167" y="504"/>
                  </a:lnTo>
                  <a:lnTo>
                    <a:pt x="168" y="502"/>
                  </a:lnTo>
                  <a:lnTo>
                    <a:pt x="169" y="498"/>
                  </a:lnTo>
                  <a:lnTo>
                    <a:pt x="170" y="495"/>
                  </a:lnTo>
                  <a:lnTo>
                    <a:pt x="171" y="493"/>
                  </a:lnTo>
                  <a:lnTo>
                    <a:pt x="171" y="492"/>
                  </a:lnTo>
                  <a:lnTo>
                    <a:pt x="172" y="491"/>
                  </a:lnTo>
                  <a:lnTo>
                    <a:pt x="173" y="490"/>
                  </a:lnTo>
                  <a:lnTo>
                    <a:pt x="173" y="490"/>
                  </a:lnTo>
                  <a:lnTo>
                    <a:pt x="176" y="488"/>
                  </a:lnTo>
                  <a:lnTo>
                    <a:pt x="177" y="487"/>
                  </a:lnTo>
                  <a:lnTo>
                    <a:pt x="177" y="486"/>
                  </a:lnTo>
                  <a:lnTo>
                    <a:pt x="177" y="485"/>
                  </a:lnTo>
                  <a:lnTo>
                    <a:pt x="178" y="484"/>
                  </a:lnTo>
                  <a:lnTo>
                    <a:pt x="178" y="483"/>
                  </a:lnTo>
                  <a:lnTo>
                    <a:pt x="178" y="482"/>
                  </a:lnTo>
                  <a:lnTo>
                    <a:pt x="178" y="480"/>
                  </a:lnTo>
                  <a:lnTo>
                    <a:pt x="178" y="475"/>
                  </a:lnTo>
                  <a:lnTo>
                    <a:pt x="177" y="473"/>
                  </a:lnTo>
                  <a:lnTo>
                    <a:pt x="177" y="467"/>
                  </a:lnTo>
                  <a:lnTo>
                    <a:pt x="176" y="462"/>
                  </a:lnTo>
                  <a:lnTo>
                    <a:pt x="176" y="460"/>
                  </a:lnTo>
                  <a:lnTo>
                    <a:pt x="176" y="453"/>
                  </a:lnTo>
                  <a:lnTo>
                    <a:pt x="176" y="452"/>
                  </a:lnTo>
                  <a:lnTo>
                    <a:pt x="176" y="451"/>
                  </a:lnTo>
                  <a:lnTo>
                    <a:pt x="175" y="451"/>
                  </a:lnTo>
                  <a:lnTo>
                    <a:pt x="175" y="450"/>
                  </a:lnTo>
                  <a:lnTo>
                    <a:pt x="174" y="450"/>
                  </a:lnTo>
                  <a:lnTo>
                    <a:pt x="173" y="449"/>
                  </a:lnTo>
                  <a:lnTo>
                    <a:pt x="164" y="444"/>
                  </a:lnTo>
                  <a:lnTo>
                    <a:pt x="161" y="443"/>
                  </a:lnTo>
                  <a:lnTo>
                    <a:pt x="159" y="442"/>
                  </a:lnTo>
                  <a:lnTo>
                    <a:pt x="156" y="441"/>
                  </a:lnTo>
                  <a:lnTo>
                    <a:pt x="152" y="440"/>
                  </a:lnTo>
                  <a:lnTo>
                    <a:pt x="148" y="439"/>
                  </a:lnTo>
                  <a:lnTo>
                    <a:pt x="147" y="439"/>
                  </a:lnTo>
                  <a:lnTo>
                    <a:pt x="147" y="438"/>
                  </a:lnTo>
                  <a:lnTo>
                    <a:pt x="146" y="438"/>
                  </a:lnTo>
                  <a:lnTo>
                    <a:pt x="146" y="438"/>
                  </a:lnTo>
                  <a:lnTo>
                    <a:pt x="146" y="437"/>
                  </a:lnTo>
                  <a:lnTo>
                    <a:pt x="145" y="437"/>
                  </a:lnTo>
                  <a:lnTo>
                    <a:pt x="145" y="436"/>
                  </a:lnTo>
                  <a:lnTo>
                    <a:pt x="144" y="432"/>
                  </a:lnTo>
                  <a:lnTo>
                    <a:pt x="144" y="431"/>
                  </a:lnTo>
                  <a:lnTo>
                    <a:pt x="144" y="430"/>
                  </a:lnTo>
                  <a:lnTo>
                    <a:pt x="144" y="429"/>
                  </a:lnTo>
                  <a:lnTo>
                    <a:pt x="143" y="429"/>
                  </a:lnTo>
                  <a:lnTo>
                    <a:pt x="143" y="428"/>
                  </a:lnTo>
                  <a:lnTo>
                    <a:pt x="142" y="427"/>
                  </a:lnTo>
                  <a:lnTo>
                    <a:pt x="141" y="427"/>
                  </a:lnTo>
                  <a:lnTo>
                    <a:pt x="140" y="426"/>
                  </a:lnTo>
                  <a:lnTo>
                    <a:pt x="139" y="425"/>
                  </a:lnTo>
                  <a:lnTo>
                    <a:pt x="137" y="425"/>
                  </a:lnTo>
                  <a:lnTo>
                    <a:pt x="136" y="424"/>
                  </a:lnTo>
                  <a:lnTo>
                    <a:pt x="135" y="424"/>
                  </a:lnTo>
                  <a:lnTo>
                    <a:pt x="130" y="423"/>
                  </a:lnTo>
                  <a:lnTo>
                    <a:pt x="129" y="423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1"/>
                  </a:lnTo>
                  <a:lnTo>
                    <a:pt x="121" y="417"/>
                  </a:lnTo>
                  <a:lnTo>
                    <a:pt x="118" y="414"/>
                  </a:lnTo>
                  <a:lnTo>
                    <a:pt x="117" y="413"/>
                  </a:lnTo>
                  <a:lnTo>
                    <a:pt x="115" y="411"/>
                  </a:lnTo>
                  <a:lnTo>
                    <a:pt x="111" y="407"/>
                  </a:lnTo>
                  <a:lnTo>
                    <a:pt x="110" y="405"/>
                  </a:lnTo>
                  <a:lnTo>
                    <a:pt x="109" y="404"/>
                  </a:lnTo>
                  <a:lnTo>
                    <a:pt x="108" y="404"/>
                  </a:lnTo>
                  <a:lnTo>
                    <a:pt x="107" y="403"/>
                  </a:lnTo>
                  <a:lnTo>
                    <a:pt x="106" y="402"/>
                  </a:lnTo>
                  <a:lnTo>
                    <a:pt x="105" y="402"/>
                  </a:lnTo>
                  <a:lnTo>
                    <a:pt x="103" y="402"/>
                  </a:lnTo>
                  <a:lnTo>
                    <a:pt x="102" y="401"/>
                  </a:lnTo>
                  <a:lnTo>
                    <a:pt x="100" y="401"/>
                  </a:lnTo>
                  <a:lnTo>
                    <a:pt x="99" y="402"/>
                  </a:lnTo>
                  <a:lnTo>
                    <a:pt x="97" y="402"/>
                  </a:lnTo>
                  <a:lnTo>
                    <a:pt x="92" y="403"/>
                  </a:lnTo>
                  <a:lnTo>
                    <a:pt x="91" y="403"/>
                  </a:lnTo>
                  <a:lnTo>
                    <a:pt x="89" y="404"/>
                  </a:lnTo>
                  <a:lnTo>
                    <a:pt x="87" y="404"/>
                  </a:lnTo>
                  <a:lnTo>
                    <a:pt x="86" y="404"/>
                  </a:lnTo>
                  <a:lnTo>
                    <a:pt x="84" y="404"/>
                  </a:lnTo>
                  <a:lnTo>
                    <a:pt x="82" y="404"/>
                  </a:lnTo>
                  <a:lnTo>
                    <a:pt x="80" y="404"/>
                  </a:lnTo>
                  <a:lnTo>
                    <a:pt x="78" y="404"/>
                  </a:lnTo>
                  <a:lnTo>
                    <a:pt x="76" y="403"/>
                  </a:lnTo>
                  <a:lnTo>
                    <a:pt x="75" y="403"/>
                  </a:lnTo>
                  <a:lnTo>
                    <a:pt x="73" y="402"/>
                  </a:lnTo>
                  <a:lnTo>
                    <a:pt x="72" y="402"/>
                  </a:lnTo>
                  <a:lnTo>
                    <a:pt x="70" y="401"/>
                  </a:lnTo>
                  <a:lnTo>
                    <a:pt x="69" y="400"/>
                  </a:lnTo>
                  <a:lnTo>
                    <a:pt x="67" y="399"/>
                  </a:lnTo>
                  <a:lnTo>
                    <a:pt x="62" y="395"/>
                  </a:lnTo>
                  <a:lnTo>
                    <a:pt x="60" y="394"/>
                  </a:lnTo>
                  <a:lnTo>
                    <a:pt x="57" y="392"/>
                  </a:lnTo>
                  <a:lnTo>
                    <a:pt x="52" y="390"/>
                  </a:lnTo>
                  <a:lnTo>
                    <a:pt x="51" y="389"/>
                  </a:lnTo>
                  <a:lnTo>
                    <a:pt x="50" y="388"/>
                  </a:lnTo>
                  <a:lnTo>
                    <a:pt x="49" y="387"/>
                  </a:lnTo>
                  <a:lnTo>
                    <a:pt x="47" y="386"/>
                  </a:lnTo>
                  <a:lnTo>
                    <a:pt x="47" y="385"/>
                  </a:lnTo>
                  <a:lnTo>
                    <a:pt x="47" y="385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46" y="383"/>
                  </a:lnTo>
                  <a:lnTo>
                    <a:pt x="46" y="383"/>
                  </a:lnTo>
                  <a:lnTo>
                    <a:pt x="46" y="382"/>
                  </a:lnTo>
                  <a:lnTo>
                    <a:pt x="47" y="382"/>
                  </a:lnTo>
                  <a:lnTo>
                    <a:pt x="47" y="381"/>
                  </a:lnTo>
                  <a:lnTo>
                    <a:pt x="48" y="381"/>
                  </a:lnTo>
                  <a:lnTo>
                    <a:pt x="49" y="380"/>
                  </a:lnTo>
                  <a:lnTo>
                    <a:pt x="52" y="379"/>
                  </a:lnTo>
                  <a:lnTo>
                    <a:pt x="52" y="379"/>
                  </a:lnTo>
                  <a:lnTo>
                    <a:pt x="52" y="378"/>
                  </a:lnTo>
                  <a:lnTo>
                    <a:pt x="52" y="378"/>
                  </a:lnTo>
                  <a:lnTo>
                    <a:pt x="52" y="378"/>
                  </a:lnTo>
                  <a:lnTo>
                    <a:pt x="52" y="377"/>
                  </a:lnTo>
                  <a:lnTo>
                    <a:pt x="51" y="377"/>
                  </a:lnTo>
                  <a:lnTo>
                    <a:pt x="50" y="376"/>
                  </a:lnTo>
                  <a:lnTo>
                    <a:pt x="48" y="375"/>
                  </a:lnTo>
                  <a:lnTo>
                    <a:pt x="47" y="375"/>
                  </a:lnTo>
                  <a:lnTo>
                    <a:pt x="46" y="375"/>
                  </a:lnTo>
                  <a:lnTo>
                    <a:pt x="45" y="374"/>
                  </a:lnTo>
                  <a:lnTo>
                    <a:pt x="44" y="374"/>
                  </a:lnTo>
                  <a:lnTo>
                    <a:pt x="42" y="374"/>
                  </a:lnTo>
                  <a:lnTo>
                    <a:pt x="38" y="375"/>
                  </a:lnTo>
                  <a:lnTo>
                    <a:pt x="37" y="375"/>
                  </a:lnTo>
                  <a:lnTo>
                    <a:pt x="36" y="375"/>
                  </a:lnTo>
                  <a:lnTo>
                    <a:pt x="34" y="375"/>
                  </a:lnTo>
                  <a:lnTo>
                    <a:pt x="31" y="374"/>
                  </a:lnTo>
                  <a:lnTo>
                    <a:pt x="28" y="374"/>
                  </a:lnTo>
                  <a:lnTo>
                    <a:pt x="27" y="374"/>
                  </a:lnTo>
                  <a:lnTo>
                    <a:pt x="25" y="374"/>
                  </a:lnTo>
                  <a:lnTo>
                    <a:pt x="22" y="374"/>
                  </a:lnTo>
                  <a:lnTo>
                    <a:pt x="21" y="374"/>
                  </a:lnTo>
                  <a:lnTo>
                    <a:pt x="20" y="374"/>
                  </a:lnTo>
                  <a:lnTo>
                    <a:pt x="18" y="375"/>
                  </a:lnTo>
                  <a:lnTo>
                    <a:pt x="15" y="376"/>
                  </a:lnTo>
                  <a:lnTo>
                    <a:pt x="13" y="377"/>
                  </a:lnTo>
                  <a:lnTo>
                    <a:pt x="12" y="377"/>
                  </a:lnTo>
                  <a:lnTo>
                    <a:pt x="11" y="377"/>
                  </a:lnTo>
                  <a:lnTo>
                    <a:pt x="10" y="378"/>
                  </a:lnTo>
                  <a:lnTo>
                    <a:pt x="9" y="377"/>
                  </a:lnTo>
                  <a:lnTo>
                    <a:pt x="8" y="377"/>
                  </a:lnTo>
                  <a:lnTo>
                    <a:pt x="4" y="376"/>
                  </a:lnTo>
                  <a:lnTo>
                    <a:pt x="3" y="376"/>
                  </a:lnTo>
                  <a:lnTo>
                    <a:pt x="2" y="376"/>
                  </a:lnTo>
                  <a:lnTo>
                    <a:pt x="2" y="375"/>
                  </a:lnTo>
                  <a:lnTo>
                    <a:pt x="1" y="375"/>
                  </a:lnTo>
                  <a:lnTo>
                    <a:pt x="1" y="375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2"/>
                  </a:lnTo>
                  <a:lnTo>
                    <a:pt x="0" y="371"/>
                  </a:lnTo>
                  <a:lnTo>
                    <a:pt x="1" y="370"/>
                  </a:lnTo>
                  <a:lnTo>
                    <a:pt x="1" y="369"/>
                  </a:lnTo>
                  <a:lnTo>
                    <a:pt x="2" y="368"/>
                  </a:lnTo>
                  <a:lnTo>
                    <a:pt x="3" y="364"/>
                  </a:lnTo>
                  <a:lnTo>
                    <a:pt x="4" y="363"/>
                  </a:lnTo>
                  <a:lnTo>
                    <a:pt x="6" y="361"/>
                  </a:lnTo>
                  <a:lnTo>
                    <a:pt x="8" y="358"/>
                  </a:lnTo>
                  <a:lnTo>
                    <a:pt x="8" y="357"/>
                  </a:lnTo>
                  <a:lnTo>
                    <a:pt x="9" y="356"/>
                  </a:lnTo>
                  <a:lnTo>
                    <a:pt x="9" y="355"/>
                  </a:lnTo>
                  <a:lnTo>
                    <a:pt x="9" y="355"/>
                  </a:lnTo>
                  <a:lnTo>
                    <a:pt x="9" y="354"/>
                  </a:lnTo>
                  <a:lnTo>
                    <a:pt x="9" y="352"/>
                  </a:lnTo>
                  <a:lnTo>
                    <a:pt x="9" y="351"/>
                  </a:lnTo>
                  <a:lnTo>
                    <a:pt x="8" y="350"/>
                  </a:lnTo>
                  <a:lnTo>
                    <a:pt x="8" y="349"/>
                  </a:lnTo>
                  <a:lnTo>
                    <a:pt x="7" y="347"/>
                  </a:lnTo>
                  <a:lnTo>
                    <a:pt x="6" y="345"/>
                  </a:lnTo>
                  <a:lnTo>
                    <a:pt x="5" y="344"/>
                  </a:lnTo>
                  <a:lnTo>
                    <a:pt x="3" y="342"/>
                  </a:lnTo>
                  <a:lnTo>
                    <a:pt x="3" y="341"/>
                  </a:lnTo>
                  <a:lnTo>
                    <a:pt x="3" y="340"/>
                  </a:lnTo>
                  <a:lnTo>
                    <a:pt x="2" y="340"/>
                  </a:lnTo>
                  <a:lnTo>
                    <a:pt x="3" y="339"/>
                  </a:lnTo>
                  <a:lnTo>
                    <a:pt x="3" y="338"/>
                  </a:lnTo>
                  <a:lnTo>
                    <a:pt x="4" y="337"/>
                  </a:lnTo>
                  <a:lnTo>
                    <a:pt x="4" y="336"/>
                  </a:lnTo>
                  <a:lnTo>
                    <a:pt x="6" y="335"/>
                  </a:lnTo>
                  <a:lnTo>
                    <a:pt x="8" y="333"/>
                  </a:lnTo>
                  <a:lnTo>
                    <a:pt x="9" y="332"/>
                  </a:lnTo>
                  <a:lnTo>
                    <a:pt x="11" y="331"/>
                  </a:lnTo>
                  <a:lnTo>
                    <a:pt x="12" y="330"/>
                  </a:lnTo>
                  <a:lnTo>
                    <a:pt x="13" y="330"/>
                  </a:lnTo>
                  <a:lnTo>
                    <a:pt x="14" y="330"/>
                  </a:lnTo>
                  <a:lnTo>
                    <a:pt x="15" y="329"/>
                  </a:lnTo>
                  <a:lnTo>
                    <a:pt x="17" y="329"/>
                  </a:lnTo>
                  <a:lnTo>
                    <a:pt x="20" y="329"/>
                  </a:lnTo>
                  <a:lnTo>
                    <a:pt x="21" y="329"/>
                  </a:lnTo>
                  <a:lnTo>
                    <a:pt x="22" y="328"/>
                  </a:lnTo>
                  <a:lnTo>
                    <a:pt x="23" y="328"/>
                  </a:lnTo>
                  <a:lnTo>
                    <a:pt x="24" y="328"/>
                  </a:lnTo>
                  <a:lnTo>
                    <a:pt x="24" y="327"/>
                  </a:lnTo>
                  <a:lnTo>
                    <a:pt x="25" y="327"/>
                  </a:lnTo>
                  <a:lnTo>
                    <a:pt x="25" y="326"/>
                  </a:lnTo>
                  <a:lnTo>
                    <a:pt x="27" y="324"/>
                  </a:lnTo>
                  <a:lnTo>
                    <a:pt x="28" y="323"/>
                  </a:lnTo>
                  <a:lnTo>
                    <a:pt x="28" y="322"/>
                  </a:lnTo>
                  <a:lnTo>
                    <a:pt x="30" y="318"/>
                  </a:lnTo>
                  <a:lnTo>
                    <a:pt x="30" y="317"/>
                  </a:lnTo>
                  <a:lnTo>
                    <a:pt x="31" y="317"/>
                  </a:lnTo>
                  <a:lnTo>
                    <a:pt x="31" y="316"/>
                  </a:lnTo>
                  <a:lnTo>
                    <a:pt x="32" y="316"/>
                  </a:lnTo>
                  <a:lnTo>
                    <a:pt x="34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6" y="313"/>
                  </a:lnTo>
                  <a:lnTo>
                    <a:pt x="36" y="313"/>
                  </a:lnTo>
                  <a:lnTo>
                    <a:pt x="36" y="313"/>
                  </a:lnTo>
                  <a:lnTo>
                    <a:pt x="36" y="312"/>
                  </a:lnTo>
                  <a:lnTo>
                    <a:pt x="37" y="310"/>
                  </a:lnTo>
                  <a:lnTo>
                    <a:pt x="37" y="309"/>
                  </a:lnTo>
                  <a:lnTo>
                    <a:pt x="37" y="307"/>
                  </a:lnTo>
                  <a:lnTo>
                    <a:pt x="37" y="306"/>
                  </a:lnTo>
                  <a:lnTo>
                    <a:pt x="37" y="305"/>
                  </a:lnTo>
                  <a:lnTo>
                    <a:pt x="38" y="303"/>
                  </a:lnTo>
                  <a:lnTo>
                    <a:pt x="38" y="302"/>
                  </a:lnTo>
                  <a:lnTo>
                    <a:pt x="38" y="300"/>
                  </a:lnTo>
                  <a:lnTo>
                    <a:pt x="39" y="297"/>
                  </a:lnTo>
                  <a:lnTo>
                    <a:pt x="39" y="296"/>
                  </a:lnTo>
                  <a:lnTo>
                    <a:pt x="39" y="294"/>
                  </a:lnTo>
                  <a:lnTo>
                    <a:pt x="40" y="293"/>
                  </a:lnTo>
                  <a:lnTo>
                    <a:pt x="40" y="293"/>
                  </a:lnTo>
                  <a:lnTo>
                    <a:pt x="41" y="292"/>
                  </a:lnTo>
                  <a:lnTo>
                    <a:pt x="42" y="291"/>
                  </a:lnTo>
                  <a:lnTo>
                    <a:pt x="45" y="289"/>
                  </a:lnTo>
                  <a:lnTo>
                    <a:pt x="47" y="287"/>
                  </a:lnTo>
                  <a:lnTo>
                    <a:pt x="48" y="286"/>
                  </a:lnTo>
                  <a:lnTo>
                    <a:pt x="51" y="284"/>
                  </a:lnTo>
                  <a:lnTo>
                    <a:pt x="52" y="283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8" y="278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3" y="276"/>
                  </a:lnTo>
                  <a:lnTo>
                    <a:pt x="65" y="276"/>
                  </a:lnTo>
                  <a:lnTo>
                    <a:pt x="66" y="276"/>
                  </a:lnTo>
                  <a:lnTo>
                    <a:pt x="68" y="276"/>
                  </a:lnTo>
                  <a:lnTo>
                    <a:pt x="71" y="276"/>
                  </a:lnTo>
                  <a:lnTo>
                    <a:pt x="73" y="276"/>
                  </a:lnTo>
                  <a:lnTo>
                    <a:pt x="75" y="276"/>
                  </a:lnTo>
                  <a:lnTo>
                    <a:pt x="77" y="276"/>
                  </a:lnTo>
                  <a:lnTo>
                    <a:pt x="79" y="275"/>
                  </a:lnTo>
                  <a:lnTo>
                    <a:pt x="81" y="275"/>
                  </a:lnTo>
                  <a:lnTo>
                    <a:pt x="84" y="274"/>
                  </a:lnTo>
                  <a:lnTo>
                    <a:pt x="86" y="273"/>
                  </a:lnTo>
                  <a:lnTo>
                    <a:pt x="87" y="272"/>
                  </a:lnTo>
                  <a:lnTo>
                    <a:pt x="88" y="271"/>
                  </a:lnTo>
                  <a:lnTo>
                    <a:pt x="90" y="270"/>
                  </a:lnTo>
                  <a:lnTo>
                    <a:pt x="91" y="269"/>
                  </a:lnTo>
                  <a:lnTo>
                    <a:pt x="93" y="267"/>
                  </a:lnTo>
                  <a:lnTo>
                    <a:pt x="94" y="265"/>
                  </a:lnTo>
                  <a:lnTo>
                    <a:pt x="95" y="264"/>
                  </a:lnTo>
                  <a:lnTo>
                    <a:pt x="96" y="264"/>
                  </a:lnTo>
                  <a:lnTo>
                    <a:pt x="99" y="261"/>
                  </a:lnTo>
                  <a:lnTo>
                    <a:pt x="102" y="258"/>
                  </a:lnTo>
                  <a:lnTo>
                    <a:pt x="108" y="253"/>
                  </a:lnTo>
                  <a:lnTo>
                    <a:pt x="110" y="252"/>
                  </a:lnTo>
                  <a:lnTo>
                    <a:pt x="111" y="251"/>
                  </a:lnTo>
                  <a:lnTo>
                    <a:pt x="112" y="250"/>
                  </a:lnTo>
                  <a:lnTo>
                    <a:pt x="113" y="250"/>
                  </a:lnTo>
                  <a:lnTo>
                    <a:pt x="113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5" y="250"/>
                  </a:lnTo>
                  <a:lnTo>
                    <a:pt x="115" y="250"/>
                  </a:lnTo>
                  <a:lnTo>
                    <a:pt x="117" y="251"/>
                  </a:lnTo>
                  <a:lnTo>
                    <a:pt x="118" y="252"/>
                  </a:lnTo>
                  <a:lnTo>
                    <a:pt x="119" y="252"/>
                  </a:lnTo>
                  <a:lnTo>
                    <a:pt x="120" y="253"/>
                  </a:lnTo>
                  <a:lnTo>
                    <a:pt x="122" y="253"/>
                  </a:lnTo>
                  <a:lnTo>
                    <a:pt x="124" y="254"/>
                  </a:lnTo>
                  <a:lnTo>
                    <a:pt x="126" y="254"/>
                  </a:lnTo>
                  <a:lnTo>
                    <a:pt x="127" y="254"/>
                  </a:lnTo>
                  <a:lnTo>
                    <a:pt x="129" y="254"/>
                  </a:lnTo>
                  <a:lnTo>
                    <a:pt x="131" y="254"/>
                  </a:lnTo>
                  <a:lnTo>
                    <a:pt x="138" y="254"/>
                  </a:lnTo>
                  <a:lnTo>
                    <a:pt x="140" y="254"/>
                  </a:lnTo>
                  <a:lnTo>
                    <a:pt x="142" y="254"/>
                  </a:lnTo>
                  <a:lnTo>
                    <a:pt x="143" y="253"/>
                  </a:lnTo>
                  <a:lnTo>
                    <a:pt x="145" y="253"/>
                  </a:lnTo>
                  <a:lnTo>
                    <a:pt x="146" y="252"/>
                  </a:lnTo>
                  <a:lnTo>
                    <a:pt x="148" y="252"/>
                  </a:lnTo>
                  <a:lnTo>
                    <a:pt x="149" y="251"/>
                  </a:lnTo>
                  <a:lnTo>
                    <a:pt x="152" y="249"/>
                  </a:lnTo>
                  <a:lnTo>
                    <a:pt x="153" y="248"/>
                  </a:lnTo>
                  <a:lnTo>
                    <a:pt x="154" y="247"/>
                  </a:lnTo>
                  <a:lnTo>
                    <a:pt x="156" y="247"/>
                  </a:lnTo>
                  <a:lnTo>
                    <a:pt x="156" y="247"/>
                  </a:lnTo>
                  <a:lnTo>
                    <a:pt x="157" y="246"/>
                  </a:lnTo>
                  <a:lnTo>
                    <a:pt x="158" y="246"/>
                  </a:lnTo>
                  <a:lnTo>
                    <a:pt x="160" y="244"/>
                  </a:lnTo>
                  <a:lnTo>
                    <a:pt x="161" y="243"/>
                  </a:lnTo>
                  <a:lnTo>
                    <a:pt x="163" y="242"/>
                  </a:lnTo>
                  <a:lnTo>
                    <a:pt x="167" y="237"/>
                  </a:lnTo>
                  <a:lnTo>
                    <a:pt x="169" y="236"/>
                  </a:lnTo>
                  <a:lnTo>
                    <a:pt x="170" y="235"/>
                  </a:lnTo>
                  <a:lnTo>
                    <a:pt x="171" y="234"/>
                  </a:lnTo>
                  <a:lnTo>
                    <a:pt x="173" y="233"/>
                  </a:lnTo>
                  <a:lnTo>
                    <a:pt x="174" y="232"/>
                  </a:lnTo>
                  <a:lnTo>
                    <a:pt x="175" y="232"/>
                  </a:lnTo>
                  <a:lnTo>
                    <a:pt x="176" y="232"/>
                  </a:lnTo>
                  <a:lnTo>
                    <a:pt x="177" y="232"/>
                  </a:lnTo>
                  <a:lnTo>
                    <a:pt x="179" y="233"/>
                  </a:lnTo>
                  <a:lnTo>
                    <a:pt x="180" y="234"/>
                  </a:lnTo>
                  <a:lnTo>
                    <a:pt x="181" y="234"/>
                  </a:lnTo>
                  <a:lnTo>
                    <a:pt x="182" y="235"/>
                  </a:lnTo>
                  <a:lnTo>
                    <a:pt x="185" y="238"/>
                  </a:lnTo>
                  <a:lnTo>
                    <a:pt x="186" y="239"/>
                  </a:lnTo>
                  <a:lnTo>
                    <a:pt x="187" y="240"/>
                  </a:lnTo>
                  <a:lnTo>
                    <a:pt x="188" y="240"/>
                  </a:lnTo>
                  <a:lnTo>
                    <a:pt x="188" y="240"/>
                  </a:lnTo>
                  <a:lnTo>
                    <a:pt x="189" y="240"/>
                  </a:lnTo>
                  <a:lnTo>
                    <a:pt x="190" y="241"/>
                  </a:lnTo>
                  <a:lnTo>
                    <a:pt x="190" y="241"/>
                  </a:lnTo>
                  <a:lnTo>
                    <a:pt x="192" y="240"/>
                  </a:lnTo>
                  <a:lnTo>
                    <a:pt x="192" y="240"/>
                  </a:lnTo>
                  <a:lnTo>
                    <a:pt x="193" y="240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6" y="238"/>
                  </a:lnTo>
                  <a:lnTo>
                    <a:pt x="197" y="236"/>
                  </a:lnTo>
                  <a:lnTo>
                    <a:pt x="200" y="233"/>
                  </a:lnTo>
                  <a:lnTo>
                    <a:pt x="202" y="230"/>
                  </a:lnTo>
                  <a:lnTo>
                    <a:pt x="203" y="230"/>
                  </a:lnTo>
                  <a:lnTo>
                    <a:pt x="204" y="229"/>
                  </a:lnTo>
                  <a:lnTo>
                    <a:pt x="206" y="227"/>
                  </a:lnTo>
                  <a:lnTo>
                    <a:pt x="207" y="227"/>
                  </a:lnTo>
                  <a:lnTo>
                    <a:pt x="208" y="226"/>
                  </a:lnTo>
                  <a:lnTo>
                    <a:pt x="209" y="225"/>
                  </a:lnTo>
                  <a:lnTo>
                    <a:pt x="211" y="225"/>
                  </a:lnTo>
                  <a:lnTo>
                    <a:pt x="213" y="224"/>
                  </a:lnTo>
                  <a:lnTo>
                    <a:pt x="214" y="224"/>
                  </a:lnTo>
                  <a:lnTo>
                    <a:pt x="219" y="222"/>
                  </a:lnTo>
                  <a:lnTo>
                    <a:pt x="220" y="222"/>
                  </a:lnTo>
                  <a:lnTo>
                    <a:pt x="221" y="221"/>
                  </a:lnTo>
                  <a:lnTo>
                    <a:pt x="223" y="221"/>
                  </a:lnTo>
                  <a:lnTo>
                    <a:pt x="225" y="219"/>
                  </a:lnTo>
                  <a:lnTo>
                    <a:pt x="227" y="218"/>
                  </a:lnTo>
                  <a:lnTo>
                    <a:pt x="228" y="218"/>
                  </a:lnTo>
                  <a:lnTo>
                    <a:pt x="229" y="216"/>
                  </a:lnTo>
                  <a:lnTo>
                    <a:pt x="231" y="214"/>
                  </a:lnTo>
                  <a:lnTo>
                    <a:pt x="232" y="213"/>
                  </a:lnTo>
                  <a:lnTo>
                    <a:pt x="233" y="212"/>
                  </a:lnTo>
                  <a:lnTo>
                    <a:pt x="234" y="211"/>
                  </a:lnTo>
                  <a:lnTo>
                    <a:pt x="235" y="209"/>
                  </a:lnTo>
                  <a:lnTo>
                    <a:pt x="235" y="208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36" y="205"/>
                  </a:lnTo>
                  <a:lnTo>
                    <a:pt x="237" y="204"/>
                  </a:lnTo>
                  <a:lnTo>
                    <a:pt x="238" y="204"/>
                  </a:lnTo>
                  <a:lnTo>
                    <a:pt x="239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7" y="203"/>
                  </a:lnTo>
                  <a:lnTo>
                    <a:pt x="247" y="202"/>
                  </a:lnTo>
                  <a:lnTo>
                    <a:pt x="248" y="202"/>
                  </a:lnTo>
                  <a:lnTo>
                    <a:pt x="248" y="201"/>
                  </a:lnTo>
                  <a:lnTo>
                    <a:pt x="249" y="201"/>
                  </a:lnTo>
                  <a:lnTo>
                    <a:pt x="249" y="200"/>
                  </a:lnTo>
                  <a:lnTo>
                    <a:pt x="249" y="199"/>
                  </a:lnTo>
                  <a:lnTo>
                    <a:pt x="249" y="197"/>
                  </a:lnTo>
                  <a:lnTo>
                    <a:pt x="249" y="195"/>
                  </a:lnTo>
                  <a:lnTo>
                    <a:pt x="249" y="194"/>
                  </a:lnTo>
                  <a:lnTo>
                    <a:pt x="249" y="191"/>
                  </a:lnTo>
                  <a:lnTo>
                    <a:pt x="249" y="189"/>
                  </a:lnTo>
                  <a:lnTo>
                    <a:pt x="249" y="188"/>
                  </a:lnTo>
                  <a:lnTo>
                    <a:pt x="249" y="187"/>
                  </a:lnTo>
                  <a:lnTo>
                    <a:pt x="250" y="186"/>
                  </a:lnTo>
                  <a:lnTo>
                    <a:pt x="250" y="186"/>
                  </a:lnTo>
                  <a:lnTo>
                    <a:pt x="250" y="185"/>
                  </a:lnTo>
                  <a:lnTo>
                    <a:pt x="251" y="183"/>
                  </a:lnTo>
                  <a:lnTo>
                    <a:pt x="252" y="182"/>
                  </a:lnTo>
                  <a:lnTo>
                    <a:pt x="253" y="181"/>
                  </a:lnTo>
                  <a:lnTo>
                    <a:pt x="254" y="180"/>
                  </a:lnTo>
                  <a:lnTo>
                    <a:pt x="255" y="180"/>
                  </a:lnTo>
                  <a:lnTo>
                    <a:pt x="256" y="179"/>
                  </a:lnTo>
                  <a:lnTo>
                    <a:pt x="258" y="178"/>
                  </a:lnTo>
                  <a:lnTo>
                    <a:pt x="259" y="178"/>
                  </a:lnTo>
                  <a:lnTo>
                    <a:pt x="260" y="178"/>
                  </a:lnTo>
                  <a:lnTo>
                    <a:pt x="261" y="177"/>
                  </a:lnTo>
                  <a:lnTo>
                    <a:pt x="262" y="177"/>
                  </a:lnTo>
                  <a:lnTo>
                    <a:pt x="264" y="177"/>
                  </a:lnTo>
                  <a:lnTo>
                    <a:pt x="271" y="178"/>
                  </a:lnTo>
                  <a:lnTo>
                    <a:pt x="273" y="178"/>
                  </a:lnTo>
                  <a:lnTo>
                    <a:pt x="276" y="179"/>
                  </a:lnTo>
                  <a:lnTo>
                    <a:pt x="281" y="180"/>
                  </a:lnTo>
                  <a:lnTo>
                    <a:pt x="287" y="182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6" y="184"/>
                  </a:lnTo>
                  <a:lnTo>
                    <a:pt x="305" y="185"/>
                  </a:lnTo>
                  <a:lnTo>
                    <a:pt x="308" y="185"/>
                  </a:lnTo>
                  <a:lnTo>
                    <a:pt x="312" y="185"/>
                  </a:lnTo>
                  <a:lnTo>
                    <a:pt x="315" y="185"/>
                  </a:lnTo>
                  <a:lnTo>
                    <a:pt x="318" y="185"/>
                  </a:lnTo>
                  <a:lnTo>
                    <a:pt x="321" y="185"/>
                  </a:lnTo>
                  <a:lnTo>
                    <a:pt x="324" y="184"/>
                  </a:lnTo>
                  <a:lnTo>
                    <a:pt x="327" y="183"/>
                  </a:lnTo>
                  <a:lnTo>
                    <a:pt x="329" y="183"/>
                  </a:lnTo>
                  <a:lnTo>
                    <a:pt x="331" y="182"/>
                  </a:lnTo>
                  <a:lnTo>
                    <a:pt x="332" y="181"/>
                  </a:lnTo>
                  <a:lnTo>
                    <a:pt x="333" y="181"/>
                  </a:lnTo>
                  <a:lnTo>
                    <a:pt x="334" y="181"/>
                  </a:lnTo>
                  <a:lnTo>
                    <a:pt x="335" y="181"/>
                  </a:lnTo>
                  <a:lnTo>
                    <a:pt x="336" y="181"/>
                  </a:lnTo>
                  <a:lnTo>
                    <a:pt x="340" y="182"/>
                  </a:lnTo>
                  <a:lnTo>
                    <a:pt x="342" y="183"/>
                  </a:lnTo>
                  <a:lnTo>
                    <a:pt x="347" y="183"/>
                  </a:lnTo>
                  <a:lnTo>
                    <a:pt x="352" y="184"/>
                  </a:lnTo>
                  <a:lnTo>
                    <a:pt x="354" y="185"/>
                  </a:lnTo>
                  <a:lnTo>
                    <a:pt x="356" y="185"/>
                  </a:lnTo>
                  <a:lnTo>
                    <a:pt x="357" y="185"/>
                  </a:lnTo>
                  <a:lnTo>
                    <a:pt x="358" y="185"/>
                  </a:lnTo>
                  <a:lnTo>
                    <a:pt x="359" y="185"/>
                  </a:lnTo>
                  <a:lnTo>
                    <a:pt x="360" y="184"/>
                  </a:lnTo>
                  <a:lnTo>
                    <a:pt x="360" y="184"/>
                  </a:lnTo>
                  <a:lnTo>
                    <a:pt x="362" y="183"/>
                  </a:lnTo>
                  <a:lnTo>
                    <a:pt x="363" y="182"/>
                  </a:lnTo>
                  <a:lnTo>
                    <a:pt x="364" y="181"/>
                  </a:lnTo>
                  <a:lnTo>
                    <a:pt x="367" y="178"/>
                  </a:lnTo>
                  <a:lnTo>
                    <a:pt x="368" y="177"/>
                  </a:lnTo>
                  <a:lnTo>
                    <a:pt x="369" y="176"/>
                  </a:lnTo>
                  <a:lnTo>
                    <a:pt x="370" y="176"/>
                  </a:lnTo>
                  <a:lnTo>
                    <a:pt x="371" y="175"/>
                  </a:lnTo>
                  <a:lnTo>
                    <a:pt x="372" y="175"/>
                  </a:lnTo>
                  <a:lnTo>
                    <a:pt x="374" y="175"/>
                  </a:lnTo>
                  <a:lnTo>
                    <a:pt x="383" y="173"/>
                  </a:lnTo>
                  <a:lnTo>
                    <a:pt x="386" y="173"/>
                  </a:lnTo>
                  <a:lnTo>
                    <a:pt x="392" y="172"/>
                  </a:lnTo>
                  <a:lnTo>
                    <a:pt x="394" y="172"/>
                  </a:lnTo>
                  <a:lnTo>
                    <a:pt x="395" y="172"/>
                  </a:lnTo>
                  <a:lnTo>
                    <a:pt x="397" y="173"/>
                  </a:lnTo>
                  <a:lnTo>
                    <a:pt x="401" y="173"/>
                  </a:lnTo>
                  <a:lnTo>
                    <a:pt x="402" y="174"/>
                  </a:lnTo>
                  <a:lnTo>
                    <a:pt x="403" y="174"/>
                  </a:lnTo>
                  <a:lnTo>
                    <a:pt x="404" y="173"/>
                  </a:lnTo>
                  <a:lnTo>
                    <a:pt x="405" y="173"/>
                  </a:lnTo>
                  <a:lnTo>
                    <a:pt x="406" y="173"/>
                  </a:lnTo>
                  <a:lnTo>
                    <a:pt x="407" y="172"/>
                  </a:lnTo>
                  <a:lnTo>
                    <a:pt x="407" y="172"/>
                  </a:lnTo>
                  <a:lnTo>
                    <a:pt x="408" y="171"/>
                  </a:lnTo>
                  <a:lnTo>
                    <a:pt x="408" y="171"/>
                  </a:lnTo>
                  <a:lnTo>
                    <a:pt x="409" y="169"/>
                  </a:lnTo>
                  <a:lnTo>
                    <a:pt x="410" y="168"/>
                  </a:lnTo>
                  <a:lnTo>
                    <a:pt x="410" y="167"/>
                  </a:lnTo>
                  <a:lnTo>
                    <a:pt x="410" y="166"/>
                  </a:lnTo>
                  <a:lnTo>
                    <a:pt x="411" y="160"/>
                  </a:lnTo>
                  <a:lnTo>
                    <a:pt x="412" y="156"/>
                  </a:lnTo>
                  <a:lnTo>
                    <a:pt x="412" y="155"/>
                  </a:lnTo>
                  <a:lnTo>
                    <a:pt x="412" y="153"/>
                  </a:lnTo>
                  <a:lnTo>
                    <a:pt x="412" y="152"/>
                  </a:lnTo>
                  <a:lnTo>
                    <a:pt x="412" y="150"/>
                  </a:lnTo>
                  <a:lnTo>
                    <a:pt x="412" y="148"/>
                  </a:lnTo>
                  <a:lnTo>
                    <a:pt x="412" y="147"/>
                  </a:lnTo>
                  <a:lnTo>
                    <a:pt x="412" y="145"/>
                  </a:lnTo>
                  <a:lnTo>
                    <a:pt x="411" y="141"/>
                  </a:lnTo>
                  <a:lnTo>
                    <a:pt x="410" y="140"/>
                  </a:lnTo>
                  <a:lnTo>
                    <a:pt x="410" y="139"/>
                  </a:lnTo>
                  <a:lnTo>
                    <a:pt x="410" y="137"/>
                  </a:lnTo>
                  <a:lnTo>
                    <a:pt x="410" y="135"/>
                  </a:lnTo>
                  <a:lnTo>
                    <a:pt x="410" y="134"/>
                  </a:lnTo>
                  <a:lnTo>
                    <a:pt x="410" y="133"/>
                  </a:lnTo>
                  <a:lnTo>
                    <a:pt x="410" y="130"/>
                  </a:lnTo>
                  <a:lnTo>
                    <a:pt x="410" y="126"/>
                  </a:lnTo>
                  <a:lnTo>
                    <a:pt x="410" y="125"/>
                  </a:lnTo>
                  <a:lnTo>
                    <a:pt x="410" y="125"/>
                  </a:lnTo>
                  <a:lnTo>
                    <a:pt x="410" y="124"/>
                  </a:lnTo>
                  <a:lnTo>
                    <a:pt x="410" y="124"/>
                  </a:lnTo>
                  <a:lnTo>
                    <a:pt x="411" y="124"/>
                  </a:lnTo>
                  <a:lnTo>
                    <a:pt x="412" y="123"/>
                  </a:lnTo>
                  <a:lnTo>
                    <a:pt x="412" y="123"/>
                  </a:lnTo>
                  <a:lnTo>
                    <a:pt x="413" y="123"/>
                  </a:lnTo>
                  <a:lnTo>
                    <a:pt x="414" y="123"/>
                  </a:lnTo>
                  <a:lnTo>
                    <a:pt x="414" y="123"/>
                  </a:lnTo>
                  <a:lnTo>
                    <a:pt x="415" y="123"/>
                  </a:lnTo>
                  <a:lnTo>
                    <a:pt x="416" y="123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4" y="126"/>
                  </a:lnTo>
                  <a:lnTo>
                    <a:pt x="426" y="126"/>
                  </a:lnTo>
                  <a:lnTo>
                    <a:pt x="427" y="126"/>
                  </a:lnTo>
                  <a:lnTo>
                    <a:pt x="428" y="126"/>
                  </a:lnTo>
                  <a:lnTo>
                    <a:pt x="429" y="126"/>
                  </a:lnTo>
                  <a:lnTo>
                    <a:pt x="429" y="126"/>
                  </a:lnTo>
                  <a:lnTo>
                    <a:pt x="429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4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2" y="118"/>
                  </a:lnTo>
                  <a:lnTo>
                    <a:pt x="434" y="114"/>
                  </a:lnTo>
                  <a:lnTo>
                    <a:pt x="435" y="113"/>
                  </a:lnTo>
                  <a:lnTo>
                    <a:pt x="435" y="113"/>
                  </a:lnTo>
                  <a:lnTo>
                    <a:pt x="436" y="112"/>
                  </a:lnTo>
                  <a:lnTo>
                    <a:pt x="437" y="112"/>
                  </a:lnTo>
                  <a:lnTo>
                    <a:pt x="441" y="111"/>
                  </a:lnTo>
                  <a:lnTo>
                    <a:pt x="445" y="110"/>
                  </a:lnTo>
                  <a:lnTo>
                    <a:pt x="448" y="109"/>
                  </a:lnTo>
                  <a:lnTo>
                    <a:pt x="449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1" y="106"/>
                  </a:lnTo>
                  <a:lnTo>
                    <a:pt x="452" y="105"/>
                  </a:lnTo>
                  <a:lnTo>
                    <a:pt x="452" y="104"/>
                  </a:lnTo>
                  <a:lnTo>
                    <a:pt x="452" y="103"/>
                  </a:lnTo>
                  <a:lnTo>
                    <a:pt x="453" y="102"/>
                  </a:lnTo>
                  <a:lnTo>
                    <a:pt x="453" y="101"/>
                  </a:lnTo>
                  <a:lnTo>
                    <a:pt x="453" y="100"/>
                  </a:lnTo>
                  <a:lnTo>
                    <a:pt x="452" y="96"/>
                  </a:lnTo>
                  <a:lnTo>
                    <a:pt x="452" y="94"/>
                  </a:lnTo>
                  <a:lnTo>
                    <a:pt x="452" y="91"/>
                  </a:lnTo>
                  <a:lnTo>
                    <a:pt x="451" y="87"/>
                  </a:lnTo>
                  <a:lnTo>
                    <a:pt x="450" y="85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51" y="82"/>
                  </a:lnTo>
                  <a:lnTo>
                    <a:pt x="451" y="81"/>
                  </a:lnTo>
                  <a:lnTo>
                    <a:pt x="451" y="80"/>
                  </a:lnTo>
                  <a:lnTo>
                    <a:pt x="451" y="79"/>
                  </a:lnTo>
                  <a:lnTo>
                    <a:pt x="452" y="78"/>
                  </a:lnTo>
                  <a:lnTo>
                    <a:pt x="453" y="77"/>
                  </a:lnTo>
                  <a:lnTo>
                    <a:pt x="454" y="76"/>
                  </a:lnTo>
                  <a:lnTo>
                    <a:pt x="455" y="75"/>
                  </a:lnTo>
                  <a:lnTo>
                    <a:pt x="455" y="75"/>
                  </a:lnTo>
                  <a:lnTo>
                    <a:pt x="456" y="74"/>
                  </a:lnTo>
                  <a:lnTo>
                    <a:pt x="457" y="74"/>
                  </a:lnTo>
                  <a:lnTo>
                    <a:pt x="457" y="74"/>
                  </a:lnTo>
                  <a:lnTo>
                    <a:pt x="458" y="73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60" y="75"/>
                  </a:lnTo>
                  <a:lnTo>
                    <a:pt x="460" y="75"/>
                  </a:lnTo>
                  <a:lnTo>
                    <a:pt x="461" y="76"/>
                  </a:lnTo>
                  <a:lnTo>
                    <a:pt x="462" y="76"/>
                  </a:lnTo>
                  <a:lnTo>
                    <a:pt x="462" y="77"/>
                  </a:lnTo>
                  <a:lnTo>
                    <a:pt x="463" y="77"/>
                  </a:lnTo>
                  <a:lnTo>
                    <a:pt x="464" y="77"/>
                  </a:lnTo>
                  <a:lnTo>
                    <a:pt x="464" y="77"/>
                  </a:lnTo>
                  <a:lnTo>
                    <a:pt x="465" y="76"/>
                  </a:lnTo>
                  <a:lnTo>
                    <a:pt x="466" y="76"/>
                  </a:lnTo>
                  <a:lnTo>
                    <a:pt x="469" y="75"/>
                  </a:lnTo>
                  <a:lnTo>
                    <a:pt x="470" y="74"/>
                  </a:lnTo>
                  <a:lnTo>
                    <a:pt x="471" y="74"/>
                  </a:lnTo>
                  <a:lnTo>
                    <a:pt x="472" y="73"/>
                  </a:lnTo>
                  <a:lnTo>
                    <a:pt x="473" y="73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9" y="76"/>
                  </a:lnTo>
                  <a:lnTo>
                    <a:pt x="480" y="76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3" y="76"/>
                  </a:lnTo>
                  <a:lnTo>
                    <a:pt x="484" y="76"/>
                  </a:lnTo>
                  <a:lnTo>
                    <a:pt x="485" y="76"/>
                  </a:lnTo>
                  <a:lnTo>
                    <a:pt x="486" y="76"/>
                  </a:lnTo>
                  <a:lnTo>
                    <a:pt x="488" y="75"/>
                  </a:lnTo>
                  <a:lnTo>
                    <a:pt x="489" y="74"/>
                  </a:lnTo>
                  <a:lnTo>
                    <a:pt x="491" y="74"/>
                  </a:lnTo>
                  <a:lnTo>
                    <a:pt x="492" y="73"/>
                  </a:lnTo>
                  <a:lnTo>
                    <a:pt x="493" y="73"/>
                  </a:lnTo>
                  <a:lnTo>
                    <a:pt x="494" y="73"/>
                  </a:lnTo>
                  <a:lnTo>
                    <a:pt x="494" y="73"/>
                  </a:lnTo>
                  <a:lnTo>
                    <a:pt x="495" y="73"/>
                  </a:lnTo>
                  <a:lnTo>
                    <a:pt x="496" y="74"/>
                  </a:lnTo>
                  <a:lnTo>
                    <a:pt x="496" y="74"/>
                  </a:lnTo>
                  <a:lnTo>
                    <a:pt x="497" y="75"/>
                  </a:lnTo>
                  <a:lnTo>
                    <a:pt x="497" y="76"/>
                  </a:lnTo>
                  <a:lnTo>
                    <a:pt x="498" y="77"/>
                  </a:lnTo>
                  <a:lnTo>
                    <a:pt x="498" y="78"/>
                  </a:lnTo>
                  <a:lnTo>
                    <a:pt x="499" y="82"/>
                  </a:lnTo>
                  <a:lnTo>
                    <a:pt x="499" y="84"/>
                  </a:lnTo>
                  <a:lnTo>
                    <a:pt x="500" y="86"/>
                  </a:lnTo>
                  <a:lnTo>
                    <a:pt x="500" y="87"/>
                  </a:lnTo>
                  <a:lnTo>
                    <a:pt x="501" y="88"/>
                  </a:lnTo>
                  <a:lnTo>
                    <a:pt x="501" y="89"/>
                  </a:lnTo>
                  <a:lnTo>
                    <a:pt x="502" y="90"/>
                  </a:lnTo>
                  <a:lnTo>
                    <a:pt x="502" y="91"/>
                  </a:lnTo>
                  <a:lnTo>
                    <a:pt x="503" y="91"/>
                  </a:lnTo>
                  <a:lnTo>
                    <a:pt x="504" y="91"/>
                  </a:lnTo>
                  <a:lnTo>
                    <a:pt x="505" y="92"/>
                  </a:lnTo>
                  <a:lnTo>
                    <a:pt x="506" y="92"/>
                  </a:lnTo>
                  <a:lnTo>
                    <a:pt x="507" y="93"/>
                  </a:lnTo>
                  <a:lnTo>
                    <a:pt x="508" y="93"/>
                  </a:lnTo>
                  <a:lnTo>
                    <a:pt x="509" y="93"/>
                  </a:lnTo>
                  <a:lnTo>
                    <a:pt x="510" y="93"/>
                  </a:lnTo>
                  <a:lnTo>
                    <a:pt x="510" y="93"/>
                  </a:lnTo>
                  <a:lnTo>
                    <a:pt x="511" y="93"/>
                  </a:lnTo>
                  <a:lnTo>
                    <a:pt x="512" y="92"/>
                  </a:lnTo>
                  <a:lnTo>
                    <a:pt x="514" y="92"/>
                  </a:lnTo>
                  <a:lnTo>
                    <a:pt x="515" y="91"/>
                  </a:lnTo>
                  <a:lnTo>
                    <a:pt x="520" y="90"/>
                  </a:lnTo>
                  <a:lnTo>
                    <a:pt x="521" y="89"/>
                  </a:lnTo>
                  <a:lnTo>
                    <a:pt x="523" y="89"/>
                  </a:lnTo>
                  <a:lnTo>
                    <a:pt x="526" y="89"/>
                  </a:lnTo>
                  <a:lnTo>
                    <a:pt x="527" y="89"/>
                  </a:lnTo>
                  <a:lnTo>
                    <a:pt x="530" y="89"/>
                  </a:lnTo>
                  <a:lnTo>
                    <a:pt x="531" y="88"/>
                  </a:lnTo>
                  <a:lnTo>
                    <a:pt x="540" y="88"/>
                  </a:lnTo>
                  <a:lnTo>
                    <a:pt x="542" y="88"/>
                  </a:lnTo>
                  <a:lnTo>
                    <a:pt x="542" y="87"/>
                  </a:lnTo>
                  <a:lnTo>
                    <a:pt x="543" y="87"/>
                  </a:lnTo>
                  <a:lnTo>
                    <a:pt x="544" y="86"/>
                  </a:lnTo>
                  <a:lnTo>
                    <a:pt x="547" y="83"/>
                  </a:lnTo>
                  <a:lnTo>
                    <a:pt x="552" y="80"/>
                  </a:lnTo>
                  <a:lnTo>
                    <a:pt x="554" y="78"/>
                  </a:lnTo>
                  <a:lnTo>
                    <a:pt x="555" y="77"/>
                  </a:lnTo>
                  <a:lnTo>
                    <a:pt x="556" y="76"/>
                  </a:lnTo>
                  <a:lnTo>
                    <a:pt x="557" y="74"/>
                  </a:lnTo>
                  <a:lnTo>
                    <a:pt x="560" y="71"/>
                  </a:lnTo>
                  <a:lnTo>
                    <a:pt x="560" y="70"/>
                  </a:lnTo>
                  <a:lnTo>
                    <a:pt x="561" y="69"/>
                  </a:lnTo>
                  <a:lnTo>
                    <a:pt x="562" y="68"/>
                  </a:lnTo>
                  <a:lnTo>
                    <a:pt x="563" y="68"/>
                  </a:lnTo>
                  <a:lnTo>
                    <a:pt x="566" y="65"/>
                  </a:lnTo>
                  <a:lnTo>
                    <a:pt x="567" y="65"/>
                  </a:lnTo>
                  <a:lnTo>
                    <a:pt x="568" y="64"/>
                  </a:lnTo>
                  <a:lnTo>
                    <a:pt x="568" y="63"/>
                  </a:lnTo>
                  <a:lnTo>
                    <a:pt x="569" y="62"/>
                  </a:lnTo>
                  <a:lnTo>
                    <a:pt x="570" y="61"/>
                  </a:lnTo>
                  <a:lnTo>
                    <a:pt x="570" y="60"/>
                  </a:lnTo>
                  <a:lnTo>
                    <a:pt x="570" y="58"/>
                  </a:lnTo>
                  <a:lnTo>
                    <a:pt x="571" y="56"/>
                  </a:lnTo>
                  <a:lnTo>
                    <a:pt x="571" y="50"/>
                  </a:lnTo>
                  <a:lnTo>
                    <a:pt x="572" y="49"/>
                  </a:lnTo>
                  <a:lnTo>
                    <a:pt x="572" y="48"/>
                  </a:lnTo>
                  <a:lnTo>
                    <a:pt x="573" y="46"/>
                  </a:lnTo>
                  <a:lnTo>
                    <a:pt x="573" y="45"/>
                  </a:lnTo>
                  <a:lnTo>
                    <a:pt x="574" y="45"/>
                  </a:lnTo>
                  <a:lnTo>
                    <a:pt x="575" y="44"/>
                  </a:lnTo>
                  <a:lnTo>
                    <a:pt x="576" y="44"/>
                  </a:lnTo>
                  <a:lnTo>
                    <a:pt x="577" y="44"/>
                  </a:lnTo>
                  <a:lnTo>
                    <a:pt x="579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5" y="44"/>
                  </a:lnTo>
                  <a:lnTo>
                    <a:pt x="588" y="45"/>
                  </a:lnTo>
                  <a:lnTo>
                    <a:pt x="591" y="46"/>
                  </a:lnTo>
                  <a:lnTo>
                    <a:pt x="596" y="47"/>
                  </a:lnTo>
                  <a:lnTo>
                    <a:pt x="598" y="48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1" y="48"/>
                  </a:lnTo>
                  <a:lnTo>
                    <a:pt x="602" y="48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05" y="47"/>
                  </a:lnTo>
                  <a:lnTo>
                    <a:pt x="606" y="47"/>
                  </a:lnTo>
                  <a:lnTo>
                    <a:pt x="607" y="46"/>
                  </a:lnTo>
                  <a:lnTo>
                    <a:pt x="608" y="45"/>
                  </a:lnTo>
                  <a:lnTo>
                    <a:pt x="609" y="44"/>
                  </a:lnTo>
                  <a:lnTo>
                    <a:pt x="610" y="43"/>
                  </a:lnTo>
                  <a:lnTo>
                    <a:pt x="611" y="43"/>
                  </a:lnTo>
                  <a:lnTo>
                    <a:pt x="611" y="42"/>
                  </a:lnTo>
                  <a:lnTo>
                    <a:pt x="612" y="41"/>
                  </a:lnTo>
                  <a:lnTo>
                    <a:pt x="612" y="40"/>
                  </a:lnTo>
                  <a:lnTo>
                    <a:pt x="613" y="39"/>
                  </a:lnTo>
                  <a:lnTo>
                    <a:pt x="613" y="36"/>
                  </a:lnTo>
                  <a:lnTo>
                    <a:pt x="614" y="34"/>
                  </a:lnTo>
                  <a:lnTo>
                    <a:pt x="614" y="34"/>
                  </a:lnTo>
                  <a:lnTo>
                    <a:pt x="614" y="33"/>
                  </a:lnTo>
                  <a:lnTo>
                    <a:pt x="615" y="32"/>
                  </a:lnTo>
                  <a:lnTo>
                    <a:pt x="615" y="32"/>
                  </a:lnTo>
                  <a:lnTo>
                    <a:pt x="616" y="31"/>
                  </a:lnTo>
                  <a:lnTo>
                    <a:pt x="617" y="30"/>
                  </a:lnTo>
                  <a:lnTo>
                    <a:pt x="619" y="29"/>
                  </a:lnTo>
                  <a:lnTo>
                    <a:pt x="620" y="28"/>
                  </a:lnTo>
                  <a:lnTo>
                    <a:pt x="623" y="27"/>
                  </a:lnTo>
                  <a:lnTo>
                    <a:pt x="628" y="24"/>
                  </a:lnTo>
                  <a:lnTo>
                    <a:pt x="630" y="23"/>
                  </a:lnTo>
                  <a:lnTo>
                    <a:pt x="631" y="23"/>
                  </a:lnTo>
                  <a:lnTo>
                    <a:pt x="631" y="22"/>
                  </a:lnTo>
                  <a:lnTo>
                    <a:pt x="632" y="21"/>
                  </a:lnTo>
                  <a:lnTo>
                    <a:pt x="633" y="20"/>
                  </a:lnTo>
                  <a:lnTo>
                    <a:pt x="633" y="19"/>
                  </a:lnTo>
                  <a:lnTo>
                    <a:pt x="634" y="18"/>
                  </a:lnTo>
                  <a:lnTo>
                    <a:pt x="634" y="17"/>
                  </a:lnTo>
                  <a:lnTo>
                    <a:pt x="634" y="13"/>
                  </a:lnTo>
                  <a:lnTo>
                    <a:pt x="635" y="11"/>
                  </a:lnTo>
                  <a:lnTo>
                    <a:pt x="636" y="9"/>
                  </a:lnTo>
                  <a:lnTo>
                    <a:pt x="637" y="6"/>
                  </a:lnTo>
                  <a:lnTo>
                    <a:pt x="637" y="5"/>
                  </a:lnTo>
                  <a:lnTo>
                    <a:pt x="638" y="3"/>
                  </a:lnTo>
                  <a:lnTo>
                    <a:pt x="638" y="1"/>
                  </a:lnTo>
                  <a:lnTo>
                    <a:pt x="638" y="0"/>
                  </a:lnTo>
                  <a:lnTo>
                    <a:pt x="639" y="0"/>
                  </a:lnTo>
                  <a:lnTo>
                    <a:pt x="639" y="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228"/>
            <p:cNvSpPr>
              <a:spLocks/>
            </p:cNvSpPr>
            <p:nvPr/>
          </p:nvSpPr>
          <p:spPr bwMode="auto">
            <a:xfrm>
              <a:off x="3633" y="2175"/>
              <a:ext cx="195" cy="150"/>
            </a:xfrm>
            <a:custGeom>
              <a:avLst/>
              <a:gdLst>
                <a:gd name="T0" fmla="*/ 109 w 195"/>
                <a:gd name="T1" fmla="*/ 3 h 150"/>
                <a:gd name="T2" fmla="*/ 93 w 195"/>
                <a:gd name="T3" fmla="*/ 10 h 150"/>
                <a:gd name="T4" fmla="*/ 75 w 195"/>
                <a:gd name="T5" fmla="*/ 18 h 150"/>
                <a:gd name="T6" fmla="*/ 60 w 195"/>
                <a:gd name="T7" fmla="*/ 21 h 150"/>
                <a:gd name="T8" fmla="*/ 54 w 195"/>
                <a:gd name="T9" fmla="*/ 24 h 150"/>
                <a:gd name="T10" fmla="*/ 50 w 195"/>
                <a:gd name="T11" fmla="*/ 34 h 150"/>
                <a:gd name="T12" fmla="*/ 46 w 195"/>
                <a:gd name="T13" fmla="*/ 38 h 150"/>
                <a:gd name="T14" fmla="*/ 36 w 195"/>
                <a:gd name="T15" fmla="*/ 36 h 150"/>
                <a:gd name="T16" fmla="*/ 29 w 195"/>
                <a:gd name="T17" fmla="*/ 34 h 150"/>
                <a:gd name="T18" fmla="*/ 19 w 195"/>
                <a:gd name="T19" fmla="*/ 38 h 150"/>
                <a:gd name="T20" fmla="*/ 2 w 195"/>
                <a:gd name="T21" fmla="*/ 44 h 150"/>
                <a:gd name="T22" fmla="*/ 0 w 195"/>
                <a:gd name="T23" fmla="*/ 47 h 150"/>
                <a:gd name="T24" fmla="*/ 6 w 195"/>
                <a:gd name="T25" fmla="*/ 51 h 150"/>
                <a:gd name="T26" fmla="*/ 18 w 195"/>
                <a:gd name="T27" fmla="*/ 62 h 150"/>
                <a:gd name="T28" fmla="*/ 17 w 195"/>
                <a:gd name="T29" fmla="*/ 66 h 150"/>
                <a:gd name="T30" fmla="*/ 10 w 195"/>
                <a:gd name="T31" fmla="*/ 72 h 150"/>
                <a:gd name="T32" fmla="*/ 9 w 195"/>
                <a:gd name="T33" fmla="*/ 77 h 150"/>
                <a:gd name="T34" fmla="*/ 16 w 195"/>
                <a:gd name="T35" fmla="*/ 88 h 150"/>
                <a:gd name="T36" fmla="*/ 28 w 195"/>
                <a:gd name="T37" fmla="*/ 100 h 150"/>
                <a:gd name="T38" fmla="*/ 30 w 195"/>
                <a:gd name="T39" fmla="*/ 106 h 150"/>
                <a:gd name="T40" fmla="*/ 28 w 195"/>
                <a:gd name="T41" fmla="*/ 113 h 150"/>
                <a:gd name="T42" fmla="*/ 31 w 195"/>
                <a:gd name="T43" fmla="*/ 117 h 150"/>
                <a:gd name="T44" fmla="*/ 39 w 195"/>
                <a:gd name="T45" fmla="*/ 122 h 150"/>
                <a:gd name="T46" fmla="*/ 41 w 195"/>
                <a:gd name="T47" fmla="*/ 126 h 150"/>
                <a:gd name="T48" fmla="*/ 41 w 195"/>
                <a:gd name="T49" fmla="*/ 133 h 150"/>
                <a:gd name="T50" fmla="*/ 42 w 195"/>
                <a:gd name="T51" fmla="*/ 137 h 150"/>
                <a:gd name="T52" fmla="*/ 42 w 195"/>
                <a:gd name="T53" fmla="*/ 144 h 150"/>
                <a:gd name="T54" fmla="*/ 45 w 195"/>
                <a:gd name="T55" fmla="*/ 148 h 150"/>
                <a:gd name="T56" fmla="*/ 57 w 195"/>
                <a:gd name="T57" fmla="*/ 150 h 150"/>
                <a:gd name="T58" fmla="*/ 65 w 195"/>
                <a:gd name="T59" fmla="*/ 149 h 150"/>
                <a:gd name="T60" fmla="*/ 69 w 195"/>
                <a:gd name="T61" fmla="*/ 142 h 150"/>
                <a:gd name="T62" fmla="*/ 78 w 195"/>
                <a:gd name="T63" fmla="*/ 138 h 150"/>
                <a:gd name="T64" fmla="*/ 92 w 195"/>
                <a:gd name="T65" fmla="*/ 133 h 150"/>
                <a:gd name="T66" fmla="*/ 107 w 195"/>
                <a:gd name="T67" fmla="*/ 122 h 150"/>
                <a:gd name="T68" fmla="*/ 117 w 195"/>
                <a:gd name="T69" fmla="*/ 118 h 150"/>
                <a:gd name="T70" fmla="*/ 124 w 195"/>
                <a:gd name="T71" fmla="*/ 112 h 150"/>
                <a:gd name="T72" fmla="*/ 133 w 195"/>
                <a:gd name="T73" fmla="*/ 109 h 150"/>
                <a:gd name="T74" fmla="*/ 145 w 195"/>
                <a:gd name="T75" fmla="*/ 109 h 150"/>
                <a:gd name="T76" fmla="*/ 156 w 195"/>
                <a:gd name="T77" fmla="*/ 114 h 150"/>
                <a:gd name="T78" fmla="*/ 165 w 195"/>
                <a:gd name="T79" fmla="*/ 117 h 150"/>
                <a:gd name="T80" fmla="*/ 171 w 195"/>
                <a:gd name="T81" fmla="*/ 116 h 150"/>
                <a:gd name="T82" fmla="*/ 179 w 195"/>
                <a:gd name="T83" fmla="*/ 107 h 150"/>
                <a:gd name="T84" fmla="*/ 178 w 195"/>
                <a:gd name="T85" fmla="*/ 92 h 150"/>
                <a:gd name="T86" fmla="*/ 176 w 195"/>
                <a:gd name="T87" fmla="*/ 87 h 150"/>
                <a:gd name="T88" fmla="*/ 173 w 195"/>
                <a:gd name="T89" fmla="*/ 82 h 150"/>
                <a:gd name="T90" fmla="*/ 177 w 195"/>
                <a:gd name="T91" fmla="*/ 77 h 150"/>
                <a:gd name="T92" fmla="*/ 191 w 195"/>
                <a:gd name="T93" fmla="*/ 68 h 150"/>
                <a:gd name="T94" fmla="*/ 195 w 195"/>
                <a:gd name="T95" fmla="*/ 62 h 150"/>
                <a:gd name="T96" fmla="*/ 193 w 195"/>
                <a:gd name="T97" fmla="*/ 56 h 150"/>
                <a:gd name="T98" fmla="*/ 183 w 195"/>
                <a:gd name="T99" fmla="*/ 47 h 150"/>
                <a:gd name="T100" fmla="*/ 177 w 195"/>
                <a:gd name="T101" fmla="*/ 40 h 150"/>
                <a:gd name="T102" fmla="*/ 166 w 195"/>
                <a:gd name="T103" fmla="*/ 33 h 150"/>
                <a:gd name="T104" fmla="*/ 155 w 195"/>
                <a:gd name="T105" fmla="*/ 28 h 150"/>
                <a:gd name="T106" fmla="*/ 150 w 195"/>
                <a:gd name="T107" fmla="*/ 19 h 150"/>
                <a:gd name="T108" fmla="*/ 143 w 195"/>
                <a:gd name="T109" fmla="*/ 16 h 150"/>
                <a:gd name="T110" fmla="*/ 129 w 195"/>
                <a:gd name="T111" fmla="*/ 6 h 150"/>
                <a:gd name="T112" fmla="*/ 125 w 195"/>
                <a:gd name="T113" fmla="*/ 2 h 150"/>
                <a:gd name="T114" fmla="*/ 123 w 195"/>
                <a:gd name="T1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150">
                  <a:moveTo>
                    <a:pt x="123" y="0"/>
                  </a:moveTo>
                  <a:lnTo>
                    <a:pt x="123" y="0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9" y="3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100" y="6"/>
                  </a:lnTo>
                  <a:lnTo>
                    <a:pt x="99" y="7"/>
                  </a:lnTo>
                  <a:lnTo>
                    <a:pt x="95" y="9"/>
                  </a:lnTo>
                  <a:lnTo>
                    <a:pt x="93" y="10"/>
                  </a:lnTo>
                  <a:lnTo>
                    <a:pt x="90" y="11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3" y="14"/>
                  </a:lnTo>
                  <a:lnTo>
                    <a:pt x="77" y="17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69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60" y="21"/>
                  </a:lnTo>
                  <a:lnTo>
                    <a:pt x="59" y="21"/>
                  </a:lnTo>
                  <a:lnTo>
                    <a:pt x="58" y="21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5" y="23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3" y="26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1" y="32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4" y="35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1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21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0"/>
                  </a:lnTo>
                  <a:lnTo>
                    <a:pt x="9" y="41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6" y="51"/>
                  </a:lnTo>
                  <a:lnTo>
                    <a:pt x="7" y="51"/>
                  </a:lnTo>
                  <a:lnTo>
                    <a:pt x="9" y="53"/>
                  </a:lnTo>
                  <a:lnTo>
                    <a:pt x="12" y="56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18" y="63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9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2" y="81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5" y="87"/>
                  </a:lnTo>
                  <a:lnTo>
                    <a:pt x="16" y="88"/>
                  </a:lnTo>
                  <a:lnTo>
                    <a:pt x="17" y="90"/>
                  </a:lnTo>
                  <a:lnTo>
                    <a:pt x="18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8" y="100"/>
                  </a:lnTo>
                  <a:lnTo>
                    <a:pt x="29" y="101"/>
                  </a:lnTo>
                  <a:lnTo>
                    <a:pt x="29" y="102"/>
                  </a:lnTo>
                  <a:lnTo>
                    <a:pt x="30" y="103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6"/>
                  </a:lnTo>
                  <a:lnTo>
                    <a:pt x="30" y="107"/>
                  </a:lnTo>
                  <a:lnTo>
                    <a:pt x="30" y="108"/>
                  </a:lnTo>
                  <a:lnTo>
                    <a:pt x="29" y="110"/>
                  </a:lnTo>
                  <a:lnTo>
                    <a:pt x="29" y="111"/>
                  </a:lnTo>
                  <a:lnTo>
                    <a:pt x="28" y="112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9" y="114"/>
                  </a:lnTo>
                  <a:lnTo>
                    <a:pt x="29" y="115"/>
                  </a:lnTo>
                  <a:lnTo>
                    <a:pt x="29" y="116"/>
                  </a:lnTo>
                  <a:lnTo>
                    <a:pt x="30" y="116"/>
                  </a:lnTo>
                  <a:lnTo>
                    <a:pt x="31" y="117"/>
                  </a:lnTo>
                  <a:lnTo>
                    <a:pt x="32" y="118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5" y="120"/>
                  </a:lnTo>
                  <a:lnTo>
                    <a:pt x="38" y="121"/>
                  </a:lnTo>
                  <a:lnTo>
                    <a:pt x="39" y="122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5"/>
                  </a:lnTo>
                  <a:lnTo>
                    <a:pt x="41" y="126"/>
                  </a:lnTo>
                  <a:lnTo>
                    <a:pt x="41" y="127"/>
                  </a:lnTo>
                  <a:lnTo>
                    <a:pt x="41" y="128"/>
                  </a:lnTo>
                  <a:lnTo>
                    <a:pt x="41" y="131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1" y="133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2" y="137"/>
                  </a:lnTo>
                  <a:lnTo>
                    <a:pt x="41" y="139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2" y="144"/>
                  </a:lnTo>
                  <a:lnTo>
                    <a:pt x="42" y="145"/>
                  </a:lnTo>
                  <a:lnTo>
                    <a:pt x="43" y="145"/>
                  </a:lnTo>
                  <a:lnTo>
                    <a:pt x="43" y="146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7" y="148"/>
                  </a:lnTo>
                  <a:lnTo>
                    <a:pt x="48" y="149"/>
                  </a:lnTo>
                  <a:lnTo>
                    <a:pt x="50" y="149"/>
                  </a:lnTo>
                  <a:lnTo>
                    <a:pt x="52" y="149"/>
                  </a:lnTo>
                  <a:lnTo>
                    <a:pt x="57" y="150"/>
                  </a:lnTo>
                  <a:lnTo>
                    <a:pt x="59" y="150"/>
                  </a:lnTo>
                  <a:lnTo>
                    <a:pt x="62" y="150"/>
                  </a:lnTo>
                  <a:lnTo>
                    <a:pt x="63" y="150"/>
                  </a:lnTo>
                  <a:lnTo>
                    <a:pt x="64" y="149"/>
                  </a:lnTo>
                  <a:lnTo>
                    <a:pt x="64" y="149"/>
                  </a:lnTo>
                  <a:lnTo>
                    <a:pt x="65" y="149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6" y="147"/>
                  </a:lnTo>
                  <a:lnTo>
                    <a:pt x="68" y="144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70" y="141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2" y="139"/>
                  </a:lnTo>
                  <a:lnTo>
                    <a:pt x="73" y="139"/>
                  </a:lnTo>
                  <a:lnTo>
                    <a:pt x="78" y="138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4" y="136"/>
                  </a:lnTo>
                  <a:lnTo>
                    <a:pt x="88" y="135"/>
                  </a:lnTo>
                  <a:lnTo>
                    <a:pt x="91" y="134"/>
                  </a:lnTo>
                  <a:lnTo>
                    <a:pt x="92" y="133"/>
                  </a:lnTo>
                  <a:lnTo>
                    <a:pt x="93" y="133"/>
                  </a:lnTo>
                  <a:lnTo>
                    <a:pt x="94" y="132"/>
                  </a:lnTo>
                  <a:lnTo>
                    <a:pt x="95" y="131"/>
                  </a:lnTo>
                  <a:lnTo>
                    <a:pt x="103" y="125"/>
                  </a:lnTo>
                  <a:lnTo>
                    <a:pt x="106" y="123"/>
                  </a:lnTo>
                  <a:lnTo>
                    <a:pt x="107" y="122"/>
                  </a:lnTo>
                  <a:lnTo>
                    <a:pt x="108" y="121"/>
                  </a:lnTo>
                  <a:lnTo>
                    <a:pt x="110" y="120"/>
                  </a:lnTo>
                  <a:lnTo>
                    <a:pt x="112" y="120"/>
                  </a:lnTo>
                  <a:lnTo>
                    <a:pt x="115" y="119"/>
                  </a:lnTo>
                  <a:lnTo>
                    <a:pt x="116" y="118"/>
                  </a:lnTo>
                  <a:lnTo>
                    <a:pt x="117" y="118"/>
                  </a:lnTo>
                  <a:lnTo>
                    <a:pt x="119" y="117"/>
                  </a:lnTo>
                  <a:lnTo>
                    <a:pt x="120" y="116"/>
                  </a:lnTo>
                  <a:lnTo>
                    <a:pt x="121" y="115"/>
                  </a:lnTo>
                  <a:lnTo>
                    <a:pt x="123" y="113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5" y="111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28" y="110"/>
                  </a:lnTo>
                  <a:lnTo>
                    <a:pt x="129" y="110"/>
                  </a:lnTo>
                  <a:lnTo>
                    <a:pt x="133" y="109"/>
                  </a:lnTo>
                  <a:lnTo>
                    <a:pt x="135" y="109"/>
                  </a:lnTo>
                  <a:lnTo>
                    <a:pt x="136" y="109"/>
                  </a:lnTo>
                  <a:lnTo>
                    <a:pt x="140" y="109"/>
                  </a:lnTo>
                  <a:lnTo>
                    <a:pt x="143" y="109"/>
                  </a:lnTo>
                  <a:lnTo>
                    <a:pt x="144" y="109"/>
                  </a:lnTo>
                  <a:lnTo>
                    <a:pt x="145" y="109"/>
                  </a:lnTo>
                  <a:lnTo>
                    <a:pt x="146" y="109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1" y="111"/>
                  </a:lnTo>
                  <a:lnTo>
                    <a:pt x="153" y="112"/>
                  </a:lnTo>
                  <a:lnTo>
                    <a:pt x="156" y="114"/>
                  </a:lnTo>
                  <a:lnTo>
                    <a:pt x="158" y="115"/>
                  </a:lnTo>
                  <a:lnTo>
                    <a:pt x="159" y="116"/>
                  </a:lnTo>
                  <a:lnTo>
                    <a:pt x="160" y="116"/>
                  </a:lnTo>
                  <a:lnTo>
                    <a:pt x="162" y="117"/>
                  </a:lnTo>
                  <a:lnTo>
                    <a:pt x="163" y="117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7"/>
                  </a:lnTo>
                  <a:lnTo>
                    <a:pt x="169" y="117"/>
                  </a:lnTo>
                  <a:lnTo>
                    <a:pt x="170" y="117"/>
                  </a:lnTo>
                  <a:lnTo>
                    <a:pt x="170" y="116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6" y="112"/>
                  </a:lnTo>
                  <a:lnTo>
                    <a:pt x="177" y="111"/>
                  </a:lnTo>
                  <a:lnTo>
                    <a:pt x="178" y="110"/>
                  </a:lnTo>
                  <a:lnTo>
                    <a:pt x="179" y="109"/>
                  </a:lnTo>
                  <a:lnTo>
                    <a:pt x="179" y="107"/>
                  </a:lnTo>
                  <a:lnTo>
                    <a:pt x="180" y="106"/>
                  </a:lnTo>
                  <a:lnTo>
                    <a:pt x="180" y="105"/>
                  </a:lnTo>
                  <a:lnTo>
                    <a:pt x="180" y="104"/>
                  </a:lnTo>
                  <a:lnTo>
                    <a:pt x="180" y="101"/>
                  </a:lnTo>
                  <a:lnTo>
                    <a:pt x="179" y="96"/>
                  </a:lnTo>
                  <a:lnTo>
                    <a:pt x="178" y="92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8" y="90"/>
                  </a:lnTo>
                  <a:lnTo>
                    <a:pt x="177" y="89"/>
                  </a:lnTo>
                  <a:lnTo>
                    <a:pt x="177" y="88"/>
                  </a:lnTo>
                  <a:lnTo>
                    <a:pt x="176" y="87"/>
                  </a:lnTo>
                  <a:lnTo>
                    <a:pt x="174" y="86"/>
                  </a:lnTo>
                  <a:lnTo>
                    <a:pt x="174" y="85"/>
                  </a:lnTo>
                  <a:lnTo>
                    <a:pt x="174" y="85"/>
                  </a:lnTo>
                  <a:lnTo>
                    <a:pt x="174" y="84"/>
                  </a:lnTo>
                  <a:lnTo>
                    <a:pt x="173" y="83"/>
                  </a:lnTo>
                  <a:lnTo>
                    <a:pt x="173" y="82"/>
                  </a:lnTo>
                  <a:lnTo>
                    <a:pt x="174" y="81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5" y="79"/>
                  </a:lnTo>
                  <a:lnTo>
                    <a:pt x="176" y="78"/>
                  </a:lnTo>
                  <a:lnTo>
                    <a:pt x="177" y="77"/>
                  </a:lnTo>
                  <a:lnTo>
                    <a:pt x="178" y="76"/>
                  </a:lnTo>
                  <a:lnTo>
                    <a:pt x="179" y="76"/>
                  </a:lnTo>
                  <a:lnTo>
                    <a:pt x="186" y="72"/>
                  </a:lnTo>
                  <a:lnTo>
                    <a:pt x="189" y="70"/>
                  </a:lnTo>
                  <a:lnTo>
                    <a:pt x="190" y="69"/>
                  </a:lnTo>
                  <a:lnTo>
                    <a:pt x="191" y="68"/>
                  </a:lnTo>
                  <a:lnTo>
                    <a:pt x="192" y="67"/>
                  </a:lnTo>
                  <a:lnTo>
                    <a:pt x="193" y="67"/>
                  </a:lnTo>
                  <a:lnTo>
                    <a:pt x="193" y="66"/>
                  </a:lnTo>
                  <a:lnTo>
                    <a:pt x="194" y="65"/>
                  </a:lnTo>
                  <a:lnTo>
                    <a:pt x="195" y="63"/>
                  </a:lnTo>
                  <a:lnTo>
                    <a:pt x="195" y="62"/>
                  </a:lnTo>
                  <a:lnTo>
                    <a:pt x="195" y="61"/>
                  </a:lnTo>
                  <a:lnTo>
                    <a:pt x="195" y="60"/>
                  </a:lnTo>
                  <a:lnTo>
                    <a:pt x="195" y="60"/>
                  </a:lnTo>
                  <a:lnTo>
                    <a:pt x="195" y="58"/>
                  </a:lnTo>
                  <a:lnTo>
                    <a:pt x="194" y="57"/>
                  </a:lnTo>
                  <a:lnTo>
                    <a:pt x="193" y="56"/>
                  </a:lnTo>
                  <a:lnTo>
                    <a:pt x="193" y="55"/>
                  </a:lnTo>
                  <a:lnTo>
                    <a:pt x="191" y="53"/>
                  </a:lnTo>
                  <a:lnTo>
                    <a:pt x="190" y="52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3" y="47"/>
                  </a:lnTo>
                  <a:lnTo>
                    <a:pt x="182" y="46"/>
                  </a:lnTo>
                  <a:lnTo>
                    <a:pt x="182" y="45"/>
                  </a:lnTo>
                  <a:lnTo>
                    <a:pt x="181" y="45"/>
                  </a:lnTo>
                  <a:lnTo>
                    <a:pt x="180" y="44"/>
                  </a:lnTo>
                  <a:lnTo>
                    <a:pt x="178" y="41"/>
                  </a:lnTo>
                  <a:lnTo>
                    <a:pt x="177" y="40"/>
                  </a:lnTo>
                  <a:lnTo>
                    <a:pt x="176" y="39"/>
                  </a:lnTo>
                  <a:lnTo>
                    <a:pt x="175" y="38"/>
                  </a:lnTo>
                  <a:lnTo>
                    <a:pt x="174" y="37"/>
                  </a:lnTo>
                  <a:lnTo>
                    <a:pt x="173" y="36"/>
                  </a:lnTo>
                  <a:lnTo>
                    <a:pt x="168" y="34"/>
                  </a:lnTo>
                  <a:lnTo>
                    <a:pt x="166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8" y="30"/>
                  </a:lnTo>
                  <a:lnTo>
                    <a:pt x="157" y="30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4" y="27"/>
                  </a:lnTo>
                  <a:lnTo>
                    <a:pt x="153" y="26"/>
                  </a:lnTo>
                  <a:lnTo>
                    <a:pt x="152" y="25"/>
                  </a:lnTo>
                  <a:lnTo>
                    <a:pt x="152" y="24"/>
                  </a:lnTo>
                  <a:lnTo>
                    <a:pt x="151" y="23"/>
                  </a:lnTo>
                  <a:lnTo>
                    <a:pt x="150" y="19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48" y="17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3" y="16"/>
                  </a:lnTo>
                  <a:lnTo>
                    <a:pt x="142" y="15"/>
                  </a:lnTo>
                  <a:lnTo>
                    <a:pt x="140" y="15"/>
                  </a:lnTo>
                  <a:lnTo>
                    <a:pt x="139" y="14"/>
                  </a:lnTo>
                  <a:lnTo>
                    <a:pt x="135" y="10"/>
                  </a:lnTo>
                  <a:lnTo>
                    <a:pt x="132" y="9"/>
                  </a:lnTo>
                  <a:lnTo>
                    <a:pt x="129" y="6"/>
                  </a:lnTo>
                  <a:lnTo>
                    <a:pt x="128" y="6"/>
                  </a:lnTo>
                  <a:lnTo>
                    <a:pt x="127" y="5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5" y="3"/>
                  </a:lnTo>
                  <a:lnTo>
                    <a:pt x="125" y="2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3" y="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229"/>
            <p:cNvSpPr>
              <a:spLocks/>
            </p:cNvSpPr>
            <p:nvPr/>
          </p:nvSpPr>
          <p:spPr bwMode="auto">
            <a:xfrm>
              <a:off x="3326" y="2545"/>
              <a:ext cx="886" cy="690"/>
            </a:xfrm>
            <a:custGeom>
              <a:avLst/>
              <a:gdLst>
                <a:gd name="T0" fmla="*/ 253 w 886"/>
                <a:gd name="T1" fmla="*/ 52 h 690"/>
                <a:gd name="T2" fmla="*/ 309 w 886"/>
                <a:gd name="T3" fmla="*/ 31 h 690"/>
                <a:gd name="T4" fmla="*/ 343 w 886"/>
                <a:gd name="T5" fmla="*/ 49 h 690"/>
                <a:gd name="T6" fmla="*/ 376 w 886"/>
                <a:gd name="T7" fmla="*/ 46 h 690"/>
                <a:gd name="T8" fmla="*/ 406 w 886"/>
                <a:gd name="T9" fmla="*/ 47 h 690"/>
                <a:gd name="T10" fmla="*/ 452 w 886"/>
                <a:gd name="T11" fmla="*/ 49 h 690"/>
                <a:gd name="T12" fmla="*/ 478 w 886"/>
                <a:gd name="T13" fmla="*/ 67 h 690"/>
                <a:gd name="T14" fmla="*/ 514 w 886"/>
                <a:gd name="T15" fmla="*/ 37 h 690"/>
                <a:gd name="T16" fmla="*/ 529 w 886"/>
                <a:gd name="T17" fmla="*/ 0 h 690"/>
                <a:gd name="T18" fmla="*/ 572 w 886"/>
                <a:gd name="T19" fmla="*/ 17 h 690"/>
                <a:gd name="T20" fmla="*/ 598 w 886"/>
                <a:gd name="T21" fmla="*/ 43 h 690"/>
                <a:gd name="T22" fmla="*/ 591 w 886"/>
                <a:gd name="T23" fmla="*/ 66 h 690"/>
                <a:gd name="T24" fmla="*/ 589 w 886"/>
                <a:gd name="T25" fmla="*/ 124 h 690"/>
                <a:gd name="T26" fmla="*/ 598 w 886"/>
                <a:gd name="T27" fmla="*/ 169 h 690"/>
                <a:gd name="T28" fmla="*/ 617 w 886"/>
                <a:gd name="T29" fmla="*/ 215 h 690"/>
                <a:gd name="T30" fmla="*/ 664 w 886"/>
                <a:gd name="T31" fmla="*/ 224 h 690"/>
                <a:gd name="T32" fmla="*/ 671 w 886"/>
                <a:gd name="T33" fmla="*/ 241 h 690"/>
                <a:gd name="T34" fmla="*/ 712 w 886"/>
                <a:gd name="T35" fmla="*/ 251 h 690"/>
                <a:gd name="T36" fmla="*/ 769 w 886"/>
                <a:gd name="T37" fmla="*/ 259 h 690"/>
                <a:gd name="T38" fmla="*/ 782 w 886"/>
                <a:gd name="T39" fmla="*/ 300 h 690"/>
                <a:gd name="T40" fmla="*/ 839 w 886"/>
                <a:gd name="T41" fmla="*/ 321 h 690"/>
                <a:gd name="T42" fmla="*/ 872 w 886"/>
                <a:gd name="T43" fmla="*/ 322 h 690"/>
                <a:gd name="T44" fmla="*/ 880 w 886"/>
                <a:gd name="T45" fmla="*/ 351 h 690"/>
                <a:gd name="T46" fmla="*/ 851 w 886"/>
                <a:gd name="T47" fmla="*/ 390 h 690"/>
                <a:gd name="T48" fmla="*/ 858 w 886"/>
                <a:gd name="T49" fmla="*/ 414 h 690"/>
                <a:gd name="T50" fmla="*/ 875 w 886"/>
                <a:gd name="T51" fmla="*/ 440 h 690"/>
                <a:gd name="T52" fmla="*/ 861 w 886"/>
                <a:gd name="T53" fmla="*/ 460 h 690"/>
                <a:gd name="T54" fmla="*/ 800 w 886"/>
                <a:gd name="T55" fmla="*/ 424 h 690"/>
                <a:gd name="T56" fmla="*/ 750 w 886"/>
                <a:gd name="T57" fmla="*/ 411 h 690"/>
                <a:gd name="T58" fmla="*/ 703 w 886"/>
                <a:gd name="T59" fmla="*/ 437 h 690"/>
                <a:gd name="T60" fmla="*/ 689 w 886"/>
                <a:gd name="T61" fmla="*/ 404 h 690"/>
                <a:gd name="T62" fmla="*/ 638 w 886"/>
                <a:gd name="T63" fmla="*/ 391 h 690"/>
                <a:gd name="T64" fmla="*/ 621 w 886"/>
                <a:gd name="T65" fmla="*/ 436 h 690"/>
                <a:gd name="T66" fmla="*/ 613 w 886"/>
                <a:gd name="T67" fmla="*/ 522 h 690"/>
                <a:gd name="T68" fmla="*/ 604 w 886"/>
                <a:gd name="T69" fmla="*/ 557 h 690"/>
                <a:gd name="T70" fmla="*/ 547 w 886"/>
                <a:gd name="T71" fmla="*/ 552 h 690"/>
                <a:gd name="T72" fmla="*/ 509 w 886"/>
                <a:gd name="T73" fmla="*/ 614 h 690"/>
                <a:gd name="T74" fmla="*/ 497 w 886"/>
                <a:gd name="T75" fmla="*/ 673 h 690"/>
                <a:gd name="T76" fmla="*/ 466 w 886"/>
                <a:gd name="T77" fmla="*/ 654 h 690"/>
                <a:gd name="T78" fmla="*/ 414 w 886"/>
                <a:gd name="T79" fmla="*/ 648 h 690"/>
                <a:gd name="T80" fmla="*/ 388 w 886"/>
                <a:gd name="T81" fmla="*/ 656 h 690"/>
                <a:gd name="T82" fmla="*/ 360 w 886"/>
                <a:gd name="T83" fmla="*/ 679 h 690"/>
                <a:gd name="T84" fmla="*/ 302 w 886"/>
                <a:gd name="T85" fmla="*/ 675 h 690"/>
                <a:gd name="T86" fmla="*/ 226 w 886"/>
                <a:gd name="T87" fmla="*/ 661 h 690"/>
                <a:gd name="T88" fmla="*/ 205 w 886"/>
                <a:gd name="T89" fmla="*/ 631 h 690"/>
                <a:gd name="T90" fmla="*/ 203 w 886"/>
                <a:gd name="T91" fmla="*/ 599 h 690"/>
                <a:gd name="T92" fmla="*/ 146 w 886"/>
                <a:gd name="T93" fmla="*/ 555 h 690"/>
                <a:gd name="T94" fmla="*/ 105 w 886"/>
                <a:gd name="T95" fmla="*/ 511 h 690"/>
                <a:gd name="T96" fmla="*/ 70 w 886"/>
                <a:gd name="T97" fmla="*/ 475 h 690"/>
                <a:gd name="T98" fmla="*/ 29 w 886"/>
                <a:gd name="T99" fmla="*/ 432 h 690"/>
                <a:gd name="T100" fmla="*/ 1 w 886"/>
                <a:gd name="T101" fmla="*/ 405 h 690"/>
                <a:gd name="T102" fmla="*/ 24 w 886"/>
                <a:gd name="T103" fmla="*/ 360 h 690"/>
                <a:gd name="T104" fmla="*/ 26 w 886"/>
                <a:gd name="T105" fmla="*/ 302 h 690"/>
                <a:gd name="T106" fmla="*/ 67 w 886"/>
                <a:gd name="T107" fmla="*/ 284 h 690"/>
                <a:gd name="T108" fmla="*/ 70 w 886"/>
                <a:gd name="T109" fmla="*/ 245 h 690"/>
                <a:gd name="T110" fmla="*/ 75 w 886"/>
                <a:gd name="T111" fmla="*/ 221 h 690"/>
                <a:gd name="T112" fmla="*/ 84 w 886"/>
                <a:gd name="T113" fmla="*/ 197 h 690"/>
                <a:gd name="T114" fmla="*/ 106 w 886"/>
                <a:gd name="T115" fmla="*/ 151 h 690"/>
                <a:gd name="T116" fmla="*/ 102 w 886"/>
                <a:gd name="T117" fmla="*/ 94 h 690"/>
                <a:gd name="T118" fmla="*/ 104 w 886"/>
                <a:gd name="T119" fmla="*/ 62 h 690"/>
                <a:gd name="T120" fmla="*/ 147 w 886"/>
                <a:gd name="T121" fmla="*/ 57 h 690"/>
                <a:gd name="T122" fmla="*/ 182 w 886"/>
                <a:gd name="T123" fmla="*/ 63 h 690"/>
                <a:gd name="T124" fmla="*/ 218 w 886"/>
                <a:gd name="T125" fmla="*/ 3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6" h="690">
                  <a:moveTo>
                    <a:pt x="230" y="31"/>
                  </a:moveTo>
                  <a:lnTo>
                    <a:pt x="230" y="31"/>
                  </a:lnTo>
                  <a:lnTo>
                    <a:pt x="231" y="32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5"/>
                  </a:lnTo>
                  <a:lnTo>
                    <a:pt x="231" y="41"/>
                  </a:lnTo>
                  <a:lnTo>
                    <a:pt x="231" y="43"/>
                  </a:lnTo>
                  <a:lnTo>
                    <a:pt x="232" y="44"/>
                  </a:lnTo>
                  <a:lnTo>
                    <a:pt x="232" y="46"/>
                  </a:lnTo>
                  <a:lnTo>
                    <a:pt x="232" y="47"/>
                  </a:lnTo>
                  <a:lnTo>
                    <a:pt x="232" y="48"/>
                  </a:lnTo>
                  <a:lnTo>
                    <a:pt x="233" y="49"/>
                  </a:lnTo>
                  <a:lnTo>
                    <a:pt x="234" y="49"/>
                  </a:lnTo>
                  <a:lnTo>
                    <a:pt x="234" y="50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40" y="52"/>
                  </a:lnTo>
                  <a:lnTo>
                    <a:pt x="241" y="52"/>
                  </a:lnTo>
                  <a:lnTo>
                    <a:pt x="243" y="52"/>
                  </a:lnTo>
                  <a:lnTo>
                    <a:pt x="244" y="52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51" y="52"/>
                  </a:lnTo>
                  <a:lnTo>
                    <a:pt x="253" y="52"/>
                  </a:lnTo>
                  <a:lnTo>
                    <a:pt x="254" y="52"/>
                  </a:lnTo>
                  <a:lnTo>
                    <a:pt x="257" y="51"/>
                  </a:lnTo>
                  <a:lnTo>
                    <a:pt x="259" y="51"/>
                  </a:lnTo>
                  <a:lnTo>
                    <a:pt x="261" y="51"/>
                  </a:lnTo>
                  <a:lnTo>
                    <a:pt x="265" y="51"/>
                  </a:lnTo>
                  <a:lnTo>
                    <a:pt x="267" y="51"/>
                  </a:lnTo>
                  <a:lnTo>
                    <a:pt x="278" y="50"/>
                  </a:lnTo>
                  <a:lnTo>
                    <a:pt x="283" y="50"/>
                  </a:lnTo>
                  <a:lnTo>
                    <a:pt x="285" y="49"/>
                  </a:lnTo>
                  <a:lnTo>
                    <a:pt x="287" y="49"/>
                  </a:lnTo>
                  <a:lnTo>
                    <a:pt x="289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1" y="49"/>
                  </a:lnTo>
                  <a:lnTo>
                    <a:pt x="292" y="48"/>
                  </a:lnTo>
                  <a:lnTo>
                    <a:pt x="293" y="48"/>
                  </a:lnTo>
                  <a:lnTo>
                    <a:pt x="293" y="47"/>
                  </a:lnTo>
                  <a:lnTo>
                    <a:pt x="294" y="45"/>
                  </a:lnTo>
                  <a:lnTo>
                    <a:pt x="296" y="43"/>
                  </a:lnTo>
                  <a:lnTo>
                    <a:pt x="297" y="41"/>
                  </a:lnTo>
                  <a:lnTo>
                    <a:pt x="298" y="39"/>
                  </a:lnTo>
                  <a:lnTo>
                    <a:pt x="299" y="36"/>
                  </a:lnTo>
                  <a:lnTo>
                    <a:pt x="300" y="35"/>
                  </a:lnTo>
                  <a:lnTo>
                    <a:pt x="301" y="34"/>
                  </a:lnTo>
                  <a:lnTo>
                    <a:pt x="302" y="33"/>
                  </a:lnTo>
                  <a:lnTo>
                    <a:pt x="303" y="33"/>
                  </a:lnTo>
                  <a:lnTo>
                    <a:pt x="304" y="32"/>
                  </a:lnTo>
                  <a:lnTo>
                    <a:pt x="309" y="31"/>
                  </a:lnTo>
                  <a:lnTo>
                    <a:pt x="311" y="31"/>
                  </a:lnTo>
                  <a:lnTo>
                    <a:pt x="312" y="30"/>
                  </a:lnTo>
                  <a:lnTo>
                    <a:pt x="314" y="30"/>
                  </a:lnTo>
                  <a:lnTo>
                    <a:pt x="315" y="30"/>
                  </a:lnTo>
                  <a:lnTo>
                    <a:pt x="316" y="30"/>
                  </a:lnTo>
                  <a:lnTo>
                    <a:pt x="317" y="31"/>
                  </a:lnTo>
                  <a:lnTo>
                    <a:pt x="319" y="31"/>
                  </a:lnTo>
                  <a:lnTo>
                    <a:pt x="321" y="32"/>
                  </a:lnTo>
                  <a:lnTo>
                    <a:pt x="323" y="33"/>
                  </a:lnTo>
                  <a:lnTo>
                    <a:pt x="324" y="34"/>
                  </a:lnTo>
                  <a:lnTo>
                    <a:pt x="325" y="35"/>
                  </a:lnTo>
                  <a:lnTo>
                    <a:pt x="326" y="36"/>
                  </a:lnTo>
                  <a:lnTo>
                    <a:pt x="328" y="38"/>
                  </a:lnTo>
                  <a:lnTo>
                    <a:pt x="328" y="39"/>
                  </a:lnTo>
                  <a:lnTo>
                    <a:pt x="329" y="40"/>
                  </a:lnTo>
                  <a:lnTo>
                    <a:pt x="330" y="40"/>
                  </a:lnTo>
                  <a:lnTo>
                    <a:pt x="331" y="41"/>
                  </a:lnTo>
                  <a:lnTo>
                    <a:pt x="331" y="41"/>
                  </a:lnTo>
                  <a:lnTo>
                    <a:pt x="334" y="42"/>
                  </a:lnTo>
                  <a:lnTo>
                    <a:pt x="336" y="43"/>
                  </a:lnTo>
                  <a:lnTo>
                    <a:pt x="338" y="44"/>
                  </a:lnTo>
                  <a:lnTo>
                    <a:pt x="339" y="45"/>
                  </a:lnTo>
                  <a:lnTo>
                    <a:pt x="339" y="45"/>
                  </a:lnTo>
                  <a:lnTo>
                    <a:pt x="340" y="46"/>
                  </a:lnTo>
                  <a:lnTo>
                    <a:pt x="341" y="47"/>
                  </a:lnTo>
                  <a:lnTo>
                    <a:pt x="342" y="48"/>
                  </a:lnTo>
                  <a:lnTo>
                    <a:pt x="342" y="49"/>
                  </a:lnTo>
                  <a:lnTo>
                    <a:pt x="343" y="49"/>
                  </a:lnTo>
                  <a:lnTo>
                    <a:pt x="344" y="52"/>
                  </a:lnTo>
                  <a:lnTo>
                    <a:pt x="344" y="53"/>
                  </a:lnTo>
                  <a:lnTo>
                    <a:pt x="345" y="53"/>
                  </a:lnTo>
                  <a:lnTo>
                    <a:pt x="345" y="53"/>
                  </a:lnTo>
                  <a:lnTo>
                    <a:pt x="345" y="53"/>
                  </a:lnTo>
                  <a:lnTo>
                    <a:pt x="346" y="54"/>
                  </a:lnTo>
                  <a:lnTo>
                    <a:pt x="349" y="54"/>
                  </a:lnTo>
                  <a:lnTo>
                    <a:pt x="351" y="54"/>
                  </a:lnTo>
                  <a:lnTo>
                    <a:pt x="353" y="55"/>
                  </a:lnTo>
                  <a:lnTo>
                    <a:pt x="354" y="55"/>
                  </a:lnTo>
                  <a:lnTo>
                    <a:pt x="355" y="55"/>
                  </a:lnTo>
                  <a:lnTo>
                    <a:pt x="358" y="54"/>
                  </a:lnTo>
                  <a:lnTo>
                    <a:pt x="358" y="54"/>
                  </a:lnTo>
                  <a:lnTo>
                    <a:pt x="359" y="53"/>
                  </a:lnTo>
                  <a:lnTo>
                    <a:pt x="360" y="53"/>
                  </a:lnTo>
                  <a:lnTo>
                    <a:pt x="364" y="50"/>
                  </a:lnTo>
                  <a:lnTo>
                    <a:pt x="365" y="49"/>
                  </a:lnTo>
                  <a:lnTo>
                    <a:pt x="366" y="48"/>
                  </a:lnTo>
                  <a:lnTo>
                    <a:pt x="368" y="48"/>
                  </a:lnTo>
                  <a:lnTo>
                    <a:pt x="369" y="47"/>
                  </a:lnTo>
                  <a:lnTo>
                    <a:pt x="370" y="47"/>
                  </a:lnTo>
                  <a:lnTo>
                    <a:pt x="372" y="47"/>
                  </a:lnTo>
                  <a:lnTo>
                    <a:pt x="374" y="47"/>
                  </a:lnTo>
                  <a:lnTo>
                    <a:pt x="375" y="47"/>
                  </a:lnTo>
                  <a:lnTo>
                    <a:pt x="375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6"/>
                  </a:lnTo>
                  <a:lnTo>
                    <a:pt x="376" y="46"/>
                  </a:lnTo>
                  <a:lnTo>
                    <a:pt x="376" y="44"/>
                  </a:lnTo>
                  <a:lnTo>
                    <a:pt x="376" y="41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7" y="39"/>
                  </a:lnTo>
                  <a:lnTo>
                    <a:pt x="377" y="39"/>
                  </a:lnTo>
                  <a:lnTo>
                    <a:pt x="378" y="39"/>
                  </a:lnTo>
                  <a:lnTo>
                    <a:pt x="378" y="38"/>
                  </a:lnTo>
                  <a:lnTo>
                    <a:pt x="379" y="39"/>
                  </a:lnTo>
                  <a:lnTo>
                    <a:pt x="380" y="39"/>
                  </a:lnTo>
                  <a:lnTo>
                    <a:pt x="384" y="41"/>
                  </a:lnTo>
                  <a:lnTo>
                    <a:pt x="385" y="42"/>
                  </a:lnTo>
                  <a:lnTo>
                    <a:pt x="386" y="43"/>
                  </a:lnTo>
                  <a:lnTo>
                    <a:pt x="389" y="44"/>
                  </a:lnTo>
                  <a:lnTo>
                    <a:pt x="390" y="44"/>
                  </a:lnTo>
                  <a:lnTo>
                    <a:pt x="391" y="45"/>
                  </a:lnTo>
                  <a:lnTo>
                    <a:pt x="396" y="48"/>
                  </a:lnTo>
                  <a:lnTo>
                    <a:pt x="397" y="49"/>
                  </a:lnTo>
                  <a:lnTo>
                    <a:pt x="399" y="50"/>
                  </a:lnTo>
                  <a:lnTo>
                    <a:pt x="400" y="50"/>
                  </a:lnTo>
                  <a:lnTo>
                    <a:pt x="401" y="50"/>
                  </a:lnTo>
                  <a:lnTo>
                    <a:pt x="401" y="50"/>
                  </a:lnTo>
                  <a:lnTo>
                    <a:pt x="402" y="50"/>
                  </a:lnTo>
                  <a:lnTo>
                    <a:pt x="402" y="50"/>
                  </a:lnTo>
                  <a:lnTo>
                    <a:pt x="404" y="48"/>
                  </a:lnTo>
                  <a:lnTo>
                    <a:pt x="406" y="47"/>
                  </a:lnTo>
                  <a:lnTo>
                    <a:pt x="408" y="47"/>
                  </a:lnTo>
                  <a:lnTo>
                    <a:pt x="408" y="46"/>
                  </a:lnTo>
                  <a:lnTo>
                    <a:pt x="409" y="46"/>
                  </a:lnTo>
                  <a:lnTo>
                    <a:pt x="411" y="46"/>
                  </a:lnTo>
                  <a:lnTo>
                    <a:pt x="412" y="46"/>
                  </a:lnTo>
                  <a:lnTo>
                    <a:pt x="415" y="46"/>
                  </a:lnTo>
                  <a:lnTo>
                    <a:pt x="416" y="47"/>
                  </a:lnTo>
                  <a:lnTo>
                    <a:pt x="417" y="47"/>
                  </a:lnTo>
                  <a:lnTo>
                    <a:pt x="418" y="47"/>
                  </a:lnTo>
                  <a:lnTo>
                    <a:pt x="419" y="47"/>
                  </a:lnTo>
                  <a:lnTo>
                    <a:pt x="422" y="49"/>
                  </a:lnTo>
                  <a:lnTo>
                    <a:pt x="423" y="49"/>
                  </a:lnTo>
                  <a:lnTo>
                    <a:pt x="425" y="50"/>
                  </a:lnTo>
                  <a:lnTo>
                    <a:pt x="426" y="50"/>
                  </a:lnTo>
                  <a:lnTo>
                    <a:pt x="429" y="51"/>
                  </a:lnTo>
                  <a:lnTo>
                    <a:pt x="434" y="51"/>
                  </a:lnTo>
                  <a:lnTo>
                    <a:pt x="436" y="51"/>
                  </a:lnTo>
                  <a:lnTo>
                    <a:pt x="439" y="52"/>
                  </a:lnTo>
                  <a:lnTo>
                    <a:pt x="440" y="51"/>
                  </a:lnTo>
                  <a:lnTo>
                    <a:pt x="441" y="51"/>
                  </a:lnTo>
                  <a:lnTo>
                    <a:pt x="444" y="51"/>
                  </a:lnTo>
                  <a:lnTo>
                    <a:pt x="446" y="50"/>
                  </a:lnTo>
                  <a:lnTo>
                    <a:pt x="448" y="50"/>
                  </a:lnTo>
                  <a:lnTo>
                    <a:pt x="451" y="49"/>
                  </a:lnTo>
                  <a:lnTo>
                    <a:pt x="451" y="49"/>
                  </a:lnTo>
                  <a:lnTo>
                    <a:pt x="452" y="49"/>
                  </a:lnTo>
                  <a:lnTo>
                    <a:pt x="452" y="49"/>
                  </a:lnTo>
                  <a:lnTo>
                    <a:pt x="452" y="49"/>
                  </a:lnTo>
                  <a:lnTo>
                    <a:pt x="452" y="50"/>
                  </a:lnTo>
                  <a:lnTo>
                    <a:pt x="452" y="51"/>
                  </a:lnTo>
                  <a:lnTo>
                    <a:pt x="452" y="52"/>
                  </a:lnTo>
                  <a:lnTo>
                    <a:pt x="452" y="55"/>
                  </a:lnTo>
                  <a:lnTo>
                    <a:pt x="451" y="56"/>
                  </a:lnTo>
                  <a:lnTo>
                    <a:pt x="451" y="57"/>
                  </a:lnTo>
                  <a:lnTo>
                    <a:pt x="452" y="57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4" y="59"/>
                  </a:lnTo>
                  <a:lnTo>
                    <a:pt x="454" y="60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3" y="61"/>
                  </a:lnTo>
                  <a:lnTo>
                    <a:pt x="465" y="62"/>
                  </a:lnTo>
                  <a:lnTo>
                    <a:pt x="468" y="62"/>
                  </a:lnTo>
                  <a:lnTo>
                    <a:pt x="470" y="63"/>
                  </a:lnTo>
                  <a:lnTo>
                    <a:pt x="471" y="64"/>
                  </a:lnTo>
                  <a:lnTo>
                    <a:pt x="472" y="65"/>
                  </a:lnTo>
                  <a:lnTo>
                    <a:pt x="475" y="66"/>
                  </a:lnTo>
                  <a:lnTo>
                    <a:pt x="476" y="67"/>
                  </a:lnTo>
                  <a:lnTo>
                    <a:pt x="476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8" y="67"/>
                  </a:lnTo>
                  <a:lnTo>
                    <a:pt x="478" y="67"/>
                  </a:lnTo>
                  <a:lnTo>
                    <a:pt x="479" y="67"/>
                  </a:lnTo>
                  <a:lnTo>
                    <a:pt x="480" y="67"/>
                  </a:lnTo>
                  <a:lnTo>
                    <a:pt x="480" y="66"/>
                  </a:lnTo>
                  <a:lnTo>
                    <a:pt x="481" y="65"/>
                  </a:lnTo>
                  <a:lnTo>
                    <a:pt x="482" y="62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7" y="58"/>
                  </a:lnTo>
                  <a:lnTo>
                    <a:pt x="489" y="56"/>
                  </a:lnTo>
                  <a:lnTo>
                    <a:pt x="493" y="52"/>
                  </a:lnTo>
                  <a:lnTo>
                    <a:pt x="495" y="50"/>
                  </a:lnTo>
                  <a:lnTo>
                    <a:pt x="498" y="48"/>
                  </a:lnTo>
                  <a:lnTo>
                    <a:pt x="499" y="48"/>
                  </a:lnTo>
                  <a:lnTo>
                    <a:pt x="500" y="47"/>
                  </a:lnTo>
                  <a:lnTo>
                    <a:pt x="502" y="47"/>
                  </a:lnTo>
                  <a:lnTo>
                    <a:pt x="507" y="45"/>
                  </a:lnTo>
                  <a:lnTo>
                    <a:pt x="508" y="45"/>
                  </a:lnTo>
                  <a:lnTo>
                    <a:pt x="510" y="44"/>
                  </a:lnTo>
                  <a:lnTo>
                    <a:pt x="511" y="43"/>
                  </a:lnTo>
                  <a:lnTo>
                    <a:pt x="513" y="43"/>
                  </a:lnTo>
                  <a:lnTo>
                    <a:pt x="513" y="42"/>
                  </a:lnTo>
                  <a:lnTo>
                    <a:pt x="514" y="42"/>
                  </a:lnTo>
                  <a:lnTo>
                    <a:pt x="514" y="41"/>
                  </a:lnTo>
                  <a:lnTo>
                    <a:pt x="515" y="40"/>
                  </a:lnTo>
                  <a:lnTo>
                    <a:pt x="515" y="39"/>
                  </a:lnTo>
                  <a:lnTo>
                    <a:pt x="515" y="38"/>
                  </a:lnTo>
                  <a:lnTo>
                    <a:pt x="514" y="37"/>
                  </a:lnTo>
                  <a:lnTo>
                    <a:pt x="514" y="34"/>
                  </a:lnTo>
                  <a:lnTo>
                    <a:pt x="513" y="31"/>
                  </a:lnTo>
                  <a:lnTo>
                    <a:pt x="512" y="29"/>
                  </a:lnTo>
                  <a:lnTo>
                    <a:pt x="512" y="28"/>
                  </a:lnTo>
                  <a:lnTo>
                    <a:pt x="512" y="27"/>
                  </a:lnTo>
                  <a:lnTo>
                    <a:pt x="512" y="25"/>
                  </a:lnTo>
                  <a:lnTo>
                    <a:pt x="512" y="24"/>
                  </a:lnTo>
                  <a:lnTo>
                    <a:pt x="513" y="20"/>
                  </a:lnTo>
                  <a:lnTo>
                    <a:pt x="514" y="19"/>
                  </a:lnTo>
                  <a:lnTo>
                    <a:pt x="514" y="17"/>
                  </a:lnTo>
                  <a:lnTo>
                    <a:pt x="514" y="15"/>
                  </a:lnTo>
                  <a:lnTo>
                    <a:pt x="514" y="14"/>
                  </a:lnTo>
                  <a:lnTo>
                    <a:pt x="514" y="14"/>
                  </a:lnTo>
                  <a:lnTo>
                    <a:pt x="515" y="13"/>
                  </a:lnTo>
                  <a:lnTo>
                    <a:pt x="515" y="12"/>
                  </a:lnTo>
                  <a:lnTo>
                    <a:pt x="516" y="11"/>
                  </a:lnTo>
                  <a:lnTo>
                    <a:pt x="518" y="10"/>
                  </a:lnTo>
                  <a:lnTo>
                    <a:pt x="518" y="9"/>
                  </a:lnTo>
                  <a:lnTo>
                    <a:pt x="519" y="8"/>
                  </a:lnTo>
                  <a:lnTo>
                    <a:pt x="520" y="7"/>
                  </a:lnTo>
                  <a:lnTo>
                    <a:pt x="521" y="6"/>
                  </a:lnTo>
                  <a:lnTo>
                    <a:pt x="521" y="5"/>
                  </a:lnTo>
                  <a:lnTo>
                    <a:pt x="522" y="4"/>
                  </a:lnTo>
                  <a:lnTo>
                    <a:pt x="525" y="2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3" y="1"/>
                  </a:lnTo>
                  <a:lnTo>
                    <a:pt x="536" y="3"/>
                  </a:lnTo>
                  <a:lnTo>
                    <a:pt x="537" y="4"/>
                  </a:lnTo>
                  <a:lnTo>
                    <a:pt x="540" y="5"/>
                  </a:lnTo>
                  <a:lnTo>
                    <a:pt x="545" y="8"/>
                  </a:lnTo>
                  <a:lnTo>
                    <a:pt x="547" y="8"/>
                  </a:lnTo>
                  <a:lnTo>
                    <a:pt x="548" y="9"/>
                  </a:lnTo>
                  <a:lnTo>
                    <a:pt x="549" y="10"/>
                  </a:lnTo>
                  <a:lnTo>
                    <a:pt x="550" y="11"/>
                  </a:lnTo>
                  <a:lnTo>
                    <a:pt x="555" y="15"/>
                  </a:lnTo>
                  <a:lnTo>
                    <a:pt x="557" y="17"/>
                  </a:lnTo>
                  <a:lnTo>
                    <a:pt x="559" y="18"/>
                  </a:lnTo>
                  <a:lnTo>
                    <a:pt x="560" y="19"/>
                  </a:lnTo>
                  <a:lnTo>
                    <a:pt x="561" y="20"/>
                  </a:lnTo>
                  <a:lnTo>
                    <a:pt x="563" y="20"/>
                  </a:lnTo>
                  <a:lnTo>
                    <a:pt x="563" y="20"/>
                  </a:lnTo>
                  <a:lnTo>
                    <a:pt x="564" y="21"/>
                  </a:lnTo>
                  <a:lnTo>
                    <a:pt x="564" y="21"/>
                  </a:lnTo>
                  <a:lnTo>
                    <a:pt x="565" y="20"/>
                  </a:lnTo>
                  <a:lnTo>
                    <a:pt x="566" y="20"/>
                  </a:lnTo>
                  <a:lnTo>
                    <a:pt x="568" y="19"/>
                  </a:lnTo>
                  <a:lnTo>
                    <a:pt x="569" y="18"/>
                  </a:lnTo>
                  <a:lnTo>
                    <a:pt x="570" y="18"/>
                  </a:lnTo>
                  <a:lnTo>
                    <a:pt x="572" y="17"/>
                  </a:lnTo>
                  <a:lnTo>
                    <a:pt x="572" y="17"/>
                  </a:lnTo>
                  <a:lnTo>
                    <a:pt x="573" y="17"/>
                  </a:lnTo>
                  <a:lnTo>
                    <a:pt x="573" y="17"/>
                  </a:lnTo>
                  <a:lnTo>
                    <a:pt x="574" y="18"/>
                  </a:lnTo>
                  <a:lnTo>
                    <a:pt x="574" y="18"/>
                  </a:lnTo>
                  <a:lnTo>
                    <a:pt x="575" y="18"/>
                  </a:lnTo>
                  <a:lnTo>
                    <a:pt x="575" y="19"/>
                  </a:lnTo>
                  <a:lnTo>
                    <a:pt x="576" y="21"/>
                  </a:lnTo>
                  <a:lnTo>
                    <a:pt x="577" y="23"/>
                  </a:lnTo>
                  <a:lnTo>
                    <a:pt x="578" y="25"/>
                  </a:lnTo>
                  <a:lnTo>
                    <a:pt x="579" y="27"/>
                  </a:lnTo>
                  <a:lnTo>
                    <a:pt x="581" y="31"/>
                  </a:lnTo>
                  <a:lnTo>
                    <a:pt x="583" y="35"/>
                  </a:lnTo>
                  <a:lnTo>
                    <a:pt x="584" y="37"/>
                  </a:lnTo>
                  <a:lnTo>
                    <a:pt x="585" y="38"/>
                  </a:lnTo>
                  <a:lnTo>
                    <a:pt x="586" y="39"/>
                  </a:lnTo>
                  <a:lnTo>
                    <a:pt x="586" y="40"/>
                  </a:lnTo>
                  <a:lnTo>
                    <a:pt x="588" y="41"/>
                  </a:lnTo>
                  <a:lnTo>
                    <a:pt x="589" y="42"/>
                  </a:lnTo>
                  <a:lnTo>
                    <a:pt x="590" y="42"/>
                  </a:lnTo>
                  <a:lnTo>
                    <a:pt x="591" y="43"/>
                  </a:lnTo>
                  <a:lnTo>
                    <a:pt x="592" y="43"/>
                  </a:lnTo>
                  <a:lnTo>
                    <a:pt x="593" y="43"/>
                  </a:lnTo>
                  <a:lnTo>
                    <a:pt x="594" y="43"/>
                  </a:lnTo>
                  <a:lnTo>
                    <a:pt x="595" y="43"/>
                  </a:lnTo>
                  <a:lnTo>
                    <a:pt x="596" y="43"/>
                  </a:lnTo>
                  <a:lnTo>
                    <a:pt x="597" y="43"/>
                  </a:lnTo>
                  <a:lnTo>
                    <a:pt x="598" y="43"/>
                  </a:lnTo>
                  <a:lnTo>
                    <a:pt x="598" y="43"/>
                  </a:lnTo>
                  <a:lnTo>
                    <a:pt x="599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600" y="43"/>
                  </a:lnTo>
                  <a:lnTo>
                    <a:pt x="601" y="49"/>
                  </a:lnTo>
                  <a:lnTo>
                    <a:pt x="601" y="50"/>
                  </a:lnTo>
                  <a:lnTo>
                    <a:pt x="601" y="52"/>
                  </a:lnTo>
                  <a:lnTo>
                    <a:pt x="601" y="53"/>
                  </a:lnTo>
                  <a:lnTo>
                    <a:pt x="601" y="54"/>
                  </a:lnTo>
                  <a:lnTo>
                    <a:pt x="601" y="54"/>
                  </a:lnTo>
                  <a:lnTo>
                    <a:pt x="601" y="55"/>
                  </a:lnTo>
                  <a:lnTo>
                    <a:pt x="600" y="56"/>
                  </a:lnTo>
                  <a:lnTo>
                    <a:pt x="600" y="57"/>
                  </a:lnTo>
                  <a:lnTo>
                    <a:pt x="599" y="58"/>
                  </a:lnTo>
                  <a:lnTo>
                    <a:pt x="598" y="58"/>
                  </a:lnTo>
                  <a:lnTo>
                    <a:pt x="597" y="59"/>
                  </a:lnTo>
                  <a:lnTo>
                    <a:pt x="595" y="59"/>
                  </a:lnTo>
                  <a:lnTo>
                    <a:pt x="594" y="60"/>
                  </a:lnTo>
                  <a:lnTo>
                    <a:pt x="593" y="60"/>
                  </a:lnTo>
                  <a:lnTo>
                    <a:pt x="592" y="61"/>
                  </a:lnTo>
                  <a:lnTo>
                    <a:pt x="592" y="62"/>
                  </a:lnTo>
                  <a:lnTo>
                    <a:pt x="591" y="62"/>
                  </a:lnTo>
                  <a:lnTo>
                    <a:pt x="591" y="62"/>
                  </a:lnTo>
                  <a:lnTo>
                    <a:pt x="591" y="63"/>
                  </a:lnTo>
                  <a:lnTo>
                    <a:pt x="591" y="64"/>
                  </a:lnTo>
                  <a:lnTo>
                    <a:pt x="591" y="64"/>
                  </a:lnTo>
                  <a:lnTo>
                    <a:pt x="591" y="65"/>
                  </a:lnTo>
                  <a:lnTo>
                    <a:pt x="591" y="66"/>
                  </a:lnTo>
                  <a:lnTo>
                    <a:pt x="592" y="67"/>
                  </a:lnTo>
                  <a:lnTo>
                    <a:pt x="595" y="71"/>
                  </a:lnTo>
                  <a:lnTo>
                    <a:pt x="595" y="72"/>
                  </a:lnTo>
                  <a:lnTo>
                    <a:pt x="596" y="74"/>
                  </a:lnTo>
                  <a:lnTo>
                    <a:pt x="596" y="75"/>
                  </a:lnTo>
                  <a:lnTo>
                    <a:pt x="597" y="77"/>
                  </a:lnTo>
                  <a:lnTo>
                    <a:pt x="597" y="78"/>
                  </a:lnTo>
                  <a:lnTo>
                    <a:pt x="597" y="79"/>
                  </a:lnTo>
                  <a:lnTo>
                    <a:pt x="598" y="82"/>
                  </a:lnTo>
                  <a:lnTo>
                    <a:pt x="598" y="84"/>
                  </a:lnTo>
                  <a:lnTo>
                    <a:pt x="598" y="85"/>
                  </a:lnTo>
                  <a:lnTo>
                    <a:pt x="597" y="89"/>
                  </a:lnTo>
                  <a:lnTo>
                    <a:pt x="597" y="91"/>
                  </a:lnTo>
                  <a:lnTo>
                    <a:pt x="597" y="92"/>
                  </a:lnTo>
                  <a:lnTo>
                    <a:pt x="597" y="96"/>
                  </a:lnTo>
                  <a:lnTo>
                    <a:pt x="597" y="97"/>
                  </a:lnTo>
                  <a:lnTo>
                    <a:pt x="597" y="100"/>
                  </a:lnTo>
                  <a:lnTo>
                    <a:pt x="596" y="102"/>
                  </a:lnTo>
                  <a:lnTo>
                    <a:pt x="596" y="103"/>
                  </a:lnTo>
                  <a:lnTo>
                    <a:pt x="595" y="105"/>
                  </a:lnTo>
                  <a:lnTo>
                    <a:pt x="595" y="107"/>
                  </a:lnTo>
                  <a:lnTo>
                    <a:pt x="593" y="112"/>
                  </a:lnTo>
                  <a:lnTo>
                    <a:pt x="591" y="116"/>
                  </a:lnTo>
                  <a:lnTo>
                    <a:pt x="590" y="120"/>
                  </a:lnTo>
                  <a:lnTo>
                    <a:pt x="590" y="121"/>
                  </a:lnTo>
                  <a:lnTo>
                    <a:pt x="589" y="122"/>
                  </a:lnTo>
                  <a:lnTo>
                    <a:pt x="589" y="123"/>
                  </a:lnTo>
                  <a:lnTo>
                    <a:pt x="589" y="124"/>
                  </a:lnTo>
                  <a:lnTo>
                    <a:pt x="590" y="125"/>
                  </a:lnTo>
                  <a:lnTo>
                    <a:pt x="590" y="126"/>
                  </a:lnTo>
                  <a:lnTo>
                    <a:pt x="590" y="126"/>
                  </a:lnTo>
                  <a:lnTo>
                    <a:pt x="590" y="127"/>
                  </a:lnTo>
                  <a:lnTo>
                    <a:pt x="589" y="132"/>
                  </a:lnTo>
                  <a:lnTo>
                    <a:pt x="588" y="136"/>
                  </a:lnTo>
                  <a:lnTo>
                    <a:pt x="587" y="138"/>
                  </a:lnTo>
                  <a:lnTo>
                    <a:pt x="586" y="140"/>
                  </a:lnTo>
                  <a:lnTo>
                    <a:pt x="585" y="144"/>
                  </a:lnTo>
                  <a:lnTo>
                    <a:pt x="585" y="145"/>
                  </a:lnTo>
                  <a:lnTo>
                    <a:pt x="584" y="147"/>
                  </a:lnTo>
                  <a:lnTo>
                    <a:pt x="584" y="149"/>
                  </a:lnTo>
                  <a:lnTo>
                    <a:pt x="584" y="150"/>
                  </a:lnTo>
                  <a:lnTo>
                    <a:pt x="584" y="151"/>
                  </a:lnTo>
                  <a:lnTo>
                    <a:pt x="585" y="153"/>
                  </a:lnTo>
                  <a:lnTo>
                    <a:pt x="585" y="153"/>
                  </a:lnTo>
                  <a:lnTo>
                    <a:pt x="585" y="154"/>
                  </a:lnTo>
                  <a:lnTo>
                    <a:pt x="586" y="156"/>
                  </a:lnTo>
                  <a:lnTo>
                    <a:pt x="587" y="157"/>
                  </a:lnTo>
                  <a:lnTo>
                    <a:pt x="588" y="158"/>
                  </a:lnTo>
                  <a:lnTo>
                    <a:pt x="590" y="160"/>
                  </a:lnTo>
                  <a:lnTo>
                    <a:pt x="593" y="162"/>
                  </a:lnTo>
                  <a:lnTo>
                    <a:pt x="594" y="163"/>
                  </a:lnTo>
                  <a:lnTo>
                    <a:pt x="595" y="164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8"/>
                  </a:lnTo>
                  <a:lnTo>
                    <a:pt x="598" y="169"/>
                  </a:lnTo>
                  <a:lnTo>
                    <a:pt x="598" y="169"/>
                  </a:lnTo>
                  <a:lnTo>
                    <a:pt x="598" y="170"/>
                  </a:lnTo>
                  <a:lnTo>
                    <a:pt x="598" y="170"/>
                  </a:lnTo>
                  <a:lnTo>
                    <a:pt x="597" y="171"/>
                  </a:lnTo>
                  <a:lnTo>
                    <a:pt x="597" y="172"/>
                  </a:lnTo>
                  <a:lnTo>
                    <a:pt x="595" y="174"/>
                  </a:lnTo>
                  <a:lnTo>
                    <a:pt x="594" y="176"/>
                  </a:lnTo>
                  <a:lnTo>
                    <a:pt x="593" y="178"/>
                  </a:lnTo>
                  <a:lnTo>
                    <a:pt x="592" y="179"/>
                  </a:lnTo>
                  <a:lnTo>
                    <a:pt x="591" y="180"/>
                  </a:lnTo>
                  <a:lnTo>
                    <a:pt x="591" y="181"/>
                  </a:lnTo>
                  <a:lnTo>
                    <a:pt x="591" y="182"/>
                  </a:lnTo>
                  <a:lnTo>
                    <a:pt x="591" y="183"/>
                  </a:lnTo>
                  <a:lnTo>
                    <a:pt x="591" y="184"/>
                  </a:lnTo>
                  <a:lnTo>
                    <a:pt x="591" y="185"/>
                  </a:lnTo>
                  <a:lnTo>
                    <a:pt x="592" y="186"/>
                  </a:lnTo>
                  <a:lnTo>
                    <a:pt x="592" y="187"/>
                  </a:lnTo>
                  <a:lnTo>
                    <a:pt x="593" y="189"/>
                  </a:lnTo>
                  <a:lnTo>
                    <a:pt x="596" y="193"/>
                  </a:lnTo>
                  <a:lnTo>
                    <a:pt x="599" y="197"/>
                  </a:lnTo>
                  <a:lnTo>
                    <a:pt x="599" y="198"/>
                  </a:lnTo>
                  <a:lnTo>
                    <a:pt x="600" y="199"/>
                  </a:lnTo>
                  <a:lnTo>
                    <a:pt x="605" y="204"/>
                  </a:lnTo>
                  <a:lnTo>
                    <a:pt x="606" y="205"/>
                  </a:lnTo>
                  <a:lnTo>
                    <a:pt x="609" y="208"/>
                  </a:lnTo>
                  <a:lnTo>
                    <a:pt x="611" y="210"/>
                  </a:lnTo>
                  <a:lnTo>
                    <a:pt x="614" y="213"/>
                  </a:lnTo>
                  <a:lnTo>
                    <a:pt x="617" y="215"/>
                  </a:lnTo>
                  <a:lnTo>
                    <a:pt x="619" y="217"/>
                  </a:lnTo>
                  <a:lnTo>
                    <a:pt x="620" y="217"/>
                  </a:lnTo>
                  <a:lnTo>
                    <a:pt x="620" y="217"/>
                  </a:lnTo>
                  <a:lnTo>
                    <a:pt x="622" y="218"/>
                  </a:lnTo>
                  <a:lnTo>
                    <a:pt x="623" y="218"/>
                  </a:lnTo>
                  <a:lnTo>
                    <a:pt x="624" y="218"/>
                  </a:lnTo>
                  <a:lnTo>
                    <a:pt x="625" y="218"/>
                  </a:lnTo>
                  <a:lnTo>
                    <a:pt x="626" y="217"/>
                  </a:lnTo>
                  <a:lnTo>
                    <a:pt x="628" y="217"/>
                  </a:lnTo>
                  <a:lnTo>
                    <a:pt x="633" y="214"/>
                  </a:lnTo>
                  <a:lnTo>
                    <a:pt x="635" y="213"/>
                  </a:lnTo>
                  <a:lnTo>
                    <a:pt x="637" y="213"/>
                  </a:lnTo>
                  <a:lnTo>
                    <a:pt x="638" y="212"/>
                  </a:lnTo>
                  <a:lnTo>
                    <a:pt x="640" y="212"/>
                  </a:lnTo>
                  <a:lnTo>
                    <a:pt x="641" y="212"/>
                  </a:lnTo>
                  <a:lnTo>
                    <a:pt x="642" y="212"/>
                  </a:lnTo>
                  <a:lnTo>
                    <a:pt x="643" y="212"/>
                  </a:lnTo>
                  <a:lnTo>
                    <a:pt x="644" y="212"/>
                  </a:lnTo>
                  <a:lnTo>
                    <a:pt x="645" y="213"/>
                  </a:lnTo>
                  <a:lnTo>
                    <a:pt x="646" y="213"/>
                  </a:lnTo>
                  <a:lnTo>
                    <a:pt x="647" y="214"/>
                  </a:lnTo>
                  <a:lnTo>
                    <a:pt x="650" y="217"/>
                  </a:lnTo>
                  <a:lnTo>
                    <a:pt x="652" y="218"/>
                  </a:lnTo>
                  <a:lnTo>
                    <a:pt x="654" y="220"/>
                  </a:lnTo>
                  <a:lnTo>
                    <a:pt x="656" y="221"/>
                  </a:lnTo>
                  <a:lnTo>
                    <a:pt x="658" y="221"/>
                  </a:lnTo>
                  <a:lnTo>
                    <a:pt x="659" y="22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8" y="225"/>
                  </a:lnTo>
                  <a:lnTo>
                    <a:pt x="669" y="226"/>
                  </a:lnTo>
                  <a:lnTo>
                    <a:pt x="670" y="226"/>
                  </a:lnTo>
                  <a:lnTo>
                    <a:pt x="670" y="227"/>
                  </a:lnTo>
                  <a:lnTo>
                    <a:pt x="671" y="227"/>
                  </a:lnTo>
                  <a:lnTo>
                    <a:pt x="671" y="228"/>
                  </a:lnTo>
                  <a:lnTo>
                    <a:pt x="672" y="229"/>
                  </a:lnTo>
                  <a:lnTo>
                    <a:pt x="672" y="230"/>
                  </a:lnTo>
                  <a:lnTo>
                    <a:pt x="672" y="230"/>
                  </a:lnTo>
                  <a:lnTo>
                    <a:pt x="672" y="231"/>
                  </a:lnTo>
                  <a:lnTo>
                    <a:pt x="671" y="233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70" y="235"/>
                  </a:lnTo>
                  <a:lnTo>
                    <a:pt x="670" y="236"/>
                  </a:lnTo>
                  <a:lnTo>
                    <a:pt x="669" y="236"/>
                  </a:lnTo>
                  <a:lnTo>
                    <a:pt x="668" y="237"/>
                  </a:lnTo>
                  <a:lnTo>
                    <a:pt x="667" y="238"/>
                  </a:lnTo>
                  <a:lnTo>
                    <a:pt x="666" y="238"/>
                  </a:lnTo>
                  <a:lnTo>
                    <a:pt x="666" y="238"/>
                  </a:lnTo>
                  <a:lnTo>
                    <a:pt x="666" y="239"/>
                  </a:lnTo>
                  <a:lnTo>
                    <a:pt x="666" y="239"/>
                  </a:lnTo>
                  <a:lnTo>
                    <a:pt x="667" y="239"/>
                  </a:lnTo>
                  <a:lnTo>
                    <a:pt x="668" y="240"/>
                  </a:lnTo>
                  <a:lnTo>
                    <a:pt x="669" y="240"/>
                  </a:lnTo>
                  <a:lnTo>
                    <a:pt x="670" y="241"/>
                  </a:lnTo>
                  <a:lnTo>
                    <a:pt x="671" y="241"/>
                  </a:lnTo>
                  <a:lnTo>
                    <a:pt x="672" y="241"/>
                  </a:lnTo>
                  <a:lnTo>
                    <a:pt x="676" y="242"/>
                  </a:lnTo>
                  <a:lnTo>
                    <a:pt x="678" y="242"/>
                  </a:lnTo>
                  <a:lnTo>
                    <a:pt x="679" y="242"/>
                  </a:lnTo>
                  <a:lnTo>
                    <a:pt x="680" y="243"/>
                  </a:lnTo>
                  <a:lnTo>
                    <a:pt x="680" y="243"/>
                  </a:lnTo>
                  <a:lnTo>
                    <a:pt x="681" y="243"/>
                  </a:lnTo>
                  <a:lnTo>
                    <a:pt x="682" y="244"/>
                  </a:lnTo>
                  <a:lnTo>
                    <a:pt x="683" y="245"/>
                  </a:lnTo>
                  <a:lnTo>
                    <a:pt x="685" y="246"/>
                  </a:lnTo>
                  <a:lnTo>
                    <a:pt x="686" y="248"/>
                  </a:lnTo>
                  <a:lnTo>
                    <a:pt x="689" y="252"/>
                  </a:lnTo>
                  <a:lnTo>
                    <a:pt x="690" y="252"/>
                  </a:lnTo>
                  <a:lnTo>
                    <a:pt x="691" y="253"/>
                  </a:lnTo>
                  <a:lnTo>
                    <a:pt x="692" y="254"/>
                  </a:lnTo>
                  <a:lnTo>
                    <a:pt x="693" y="254"/>
                  </a:lnTo>
                  <a:lnTo>
                    <a:pt x="693" y="255"/>
                  </a:lnTo>
                  <a:lnTo>
                    <a:pt x="694" y="255"/>
                  </a:lnTo>
                  <a:lnTo>
                    <a:pt x="696" y="256"/>
                  </a:lnTo>
                  <a:lnTo>
                    <a:pt x="698" y="256"/>
                  </a:lnTo>
                  <a:lnTo>
                    <a:pt x="699" y="256"/>
                  </a:lnTo>
                  <a:lnTo>
                    <a:pt x="701" y="256"/>
                  </a:lnTo>
                  <a:lnTo>
                    <a:pt x="702" y="256"/>
                  </a:lnTo>
                  <a:lnTo>
                    <a:pt x="704" y="255"/>
                  </a:lnTo>
                  <a:lnTo>
                    <a:pt x="705" y="254"/>
                  </a:lnTo>
                  <a:lnTo>
                    <a:pt x="709" y="252"/>
                  </a:lnTo>
                  <a:lnTo>
                    <a:pt x="711" y="252"/>
                  </a:lnTo>
                  <a:lnTo>
                    <a:pt x="712" y="251"/>
                  </a:lnTo>
                  <a:lnTo>
                    <a:pt x="712" y="251"/>
                  </a:lnTo>
                  <a:lnTo>
                    <a:pt x="713" y="251"/>
                  </a:lnTo>
                  <a:lnTo>
                    <a:pt x="714" y="251"/>
                  </a:lnTo>
                  <a:lnTo>
                    <a:pt x="715" y="251"/>
                  </a:lnTo>
                  <a:lnTo>
                    <a:pt x="716" y="252"/>
                  </a:lnTo>
                  <a:lnTo>
                    <a:pt x="723" y="253"/>
                  </a:lnTo>
                  <a:lnTo>
                    <a:pt x="728" y="255"/>
                  </a:lnTo>
                  <a:lnTo>
                    <a:pt x="731" y="256"/>
                  </a:lnTo>
                  <a:lnTo>
                    <a:pt x="733" y="257"/>
                  </a:lnTo>
                  <a:lnTo>
                    <a:pt x="735" y="258"/>
                  </a:lnTo>
                  <a:lnTo>
                    <a:pt x="736" y="259"/>
                  </a:lnTo>
                  <a:lnTo>
                    <a:pt x="737" y="259"/>
                  </a:lnTo>
                  <a:lnTo>
                    <a:pt x="738" y="261"/>
                  </a:lnTo>
                  <a:lnTo>
                    <a:pt x="739" y="262"/>
                  </a:lnTo>
                  <a:lnTo>
                    <a:pt x="740" y="262"/>
                  </a:lnTo>
                  <a:lnTo>
                    <a:pt x="741" y="263"/>
                  </a:lnTo>
                  <a:lnTo>
                    <a:pt x="741" y="263"/>
                  </a:lnTo>
                  <a:lnTo>
                    <a:pt x="742" y="263"/>
                  </a:lnTo>
                  <a:lnTo>
                    <a:pt x="747" y="262"/>
                  </a:lnTo>
                  <a:lnTo>
                    <a:pt x="749" y="262"/>
                  </a:lnTo>
                  <a:lnTo>
                    <a:pt x="753" y="261"/>
                  </a:lnTo>
                  <a:lnTo>
                    <a:pt x="755" y="260"/>
                  </a:lnTo>
                  <a:lnTo>
                    <a:pt x="756" y="260"/>
                  </a:lnTo>
                  <a:lnTo>
                    <a:pt x="760" y="260"/>
                  </a:lnTo>
                  <a:lnTo>
                    <a:pt x="764" y="259"/>
                  </a:lnTo>
                  <a:lnTo>
                    <a:pt x="765" y="259"/>
                  </a:lnTo>
                  <a:lnTo>
                    <a:pt x="767" y="259"/>
                  </a:lnTo>
                  <a:lnTo>
                    <a:pt x="769" y="259"/>
                  </a:lnTo>
                  <a:lnTo>
                    <a:pt x="770" y="259"/>
                  </a:lnTo>
                  <a:lnTo>
                    <a:pt x="771" y="260"/>
                  </a:lnTo>
                  <a:lnTo>
                    <a:pt x="772" y="260"/>
                  </a:lnTo>
                  <a:lnTo>
                    <a:pt x="773" y="260"/>
                  </a:lnTo>
                  <a:lnTo>
                    <a:pt x="774" y="261"/>
                  </a:lnTo>
                  <a:lnTo>
                    <a:pt x="774" y="262"/>
                  </a:lnTo>
                  <a:lnTo>
                    <a:pt x="775" y="263"/>
                  </a:lnTo>
                  <a:lnTo>
                    <a:pt x="776" y="264"/>
                  </a:lnTo>
                  <a:lnTo>
                    <a:pt x="776" y="265"/>
                  </a:lnTo>
                  <a:lnTo>
                    <a:pt x="777" y="266"/>
                  </a:lnTo>
                  <a:lnTo>
                    <a:pt x="777" y="269"/>
                  </a:lnTo>
                  <a:lnTo>
                    <a:pt x="778" y="271"/>
                  </a:lnTo>
                  <a:lnTo>
                    <a:pt x="778" y="272"/>
                  </a:lnTo>
                  <a:lnTo>
                    <a:pt x="778" y="274"/>
                  </a:lnTo>
                  <a:lnTo>
                    <a:pt x="778" y="275"/>
                  </a:lnTo>
                  <a:lnTo>
                    <a:pt x="778" y="276"/>
                  </a:lnTo>
                  <a:lnTo>
                    <a:pt x="778" y="279"/>
                  </a:lnTo>
                  <a:lnTo>
                    <a:pt x="777" y="283"/>
                  </a:lnTo>
                  <a:lnTo>
                    <a:pt x="777" y="286"/>
                  </a:lnTo>
                  <a:lnTo>
                    <a:pt x="777" y="288"/>
                  </a:lnTo>
                  <a:lnTo>
                    <a:pt x="777" y="290"/>
                  </a:lnTo>
                  <a:lnTo>
                    <a:pt x="777" y="291"/>
                  </a:lnTo>
                  <a:lnTo>
                    <a:pt x="778" y="293"/>
                  </a:lnTo>
                  <a:lnTo>
                    <a:pt x="779" y="295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1" y="299"/>
                  </a:lnTo>
                  <a:lnTo>
                    <a:pt x="782" y="300"/>
                  </a:lnTo>
                  <a:lnTo>
                    <a:pt x="785" y="302"/>
                  </a:lnTo>
                  <a:lnTo>
                    <a:pt x="786" y="304"/>
                  </a:lnTo>
                  <a:lnTo>
                    <a:pt x="790" y="306"/>
                  </a:lnTo>
                  <a:lnTo>
                    <a:pt x="794" y="310"/>
                  </a:lnTo>
                  <a:lnTo>
                    <a:pt x="795" y="311"/>
                  </a:lnTo>
                  <a:lnTo>
                    <a:pt x="797" y="312"/>
                  </a:lnTo>
                  <a:lnTo>
                    <a:pt x="799" y="314"/>
                  </a:lnTo>
                  <a:lnTo>
                    <a:pt x="806" y="318"/>
                  </a:lnTo>
                  <a:lnTo>
                    <a:pt x="809" y="320"/>
                  </a:lnTo>
                  <a:lnTo>
                    <a:pt x="810" y="320"/>
                  </a:lnTo>
                  <a:lnTo>
                    <a:pt x="811" y="320"/>
                  </a:lnTo>
                  <a:lnTo>
                    <a:pt x="811" y="320"/>
                  </a:lnTo>
                  <a:lnTo>
                    <a:pt x="812" y="320"/>
                  </a:lnTo>
                  <a:lnTo>
                    <a:pt x="812" y="320"/>
                  </a:lnTo>
                  <a:lnTo>
                    <a:pt x="813" y="320"/>
                  </a:lnTo>
                  <a:lnTo>
                    <a:pt x="815" y="319"/>
                  </a:lnTo>
                  <a:lnTo>
                    <a:pt x="816" y="319"/>
                  </a:lnTo>
                  <a:lnTo>
                    <a:pt x="818" y="318"/>
                  </a:lnTo>
                  <a:lnTo>
                    <a:pt x="819" y="318"/>
                  </a:lnTo>
                  <a:lnTo>
                    <a:pt x="820" y="319"/>
                  </a:lnTo>
                  <a:lnTo>
                    <a:pt x="821" y="319"/>
                  </a:lnTo>
                  <a:lnTo>
                    <a:pt x="822" y="319"/>
                  </a:lnTo>
                  <a:lnTo>
                    <a:pt x="827" y="320"/>
                  </a:lnTo>
                  <a:lnTo>
                    <a:pt x="828" y="321"/>
                  </a:lnTo>
                  <a:lnTo>
                    <a:pt x="830" y="321"/>
                  </a:lnTo>
                  <a:lnTo>
                    <a:pt x="832" y="321"/>
                  </a:lnTo>
                  <a:lnTo>
                    <a:pt x="835" y="321"/>
                  </a:lnTo>
                  <a:lnTo>
                    <a:pt x="839" y="321"/>
                  </a:lnTo>
                  <a:lnTo>
                    <a:pt x="841" y="321"/>
                  </a:lnTo>
                  <a:lnTo>
                    <a:pt x="843" y="321"/>
                  </a:lnTo>
                  <a:lnTo>
                    <a:pt x="844" y="320"/>
                  </a:lnTo>
                  <a:lnTo>
                    <a:pt x="846" y="320"/>
                  </a:lnTo>
                  <a:lnTo>
                    <a:pt x="849" y="318"/>
                  </a:lnTo>
                  <a:lnTo>
                    <a:pt x="851" y="318"/>
                  </a:lnTo>
                  <a:lnTo>
                    <a:pt x="853" y="317"/>
                  </a:lnTo>
                  <a:lnTo>
                    <a:pt x="857" y="317"/>
                  </a:lnTo>
                  <a:lnTo>
                    <a:pt x="857" y="317"/>
                  </a:lnTo>
                  <a:lnTo>
                    <a:pt x="859" y="316"/>
                  </a:lnTo>
                  <a:lnTo>
                    <a:pt x="861" y="315"/>
                  </a:lnTo>
                  <a:lnTo>
                    <a:pt x="861" y="315"/>
                  </a:lnTo>
                  <a:lnTo>
                    <a:pt x="862" y="315"/>
                  </a:lnTo>
                  <a:lnTo>
                    <a:pt x="863" y="315"/>
                  </a:lnTo>
                  <a:lnTo>
                    <a:pt x="864" y="315"/>
                  </a:lnTo>
                  <a:lnTo>
                    <a:pt x="864" y="315"/>
                  </a:lnTo>
                  <a:lnTo>
                    <a:pt x="865" y="315"/>
                  </a:lnTo>
                  <a:lnTo>
                    <a:pt x="866" y="315"/>
                  </a:lnTo>
                  <a:lnTo>
                    <a:pt x="867" y="316"/>
                  </a:lnTo>
                  <a:lnTo>
                    <a:pt x="868" y="316"/>
                  </a:lnTo>
                  <a:lnTo>
                    <a:pt x="869" y="317"/>
                  </a:lnTo>
                  <a:lnTo>
                    <a:pt x="870" y="318"/>
                  </a:lnTo>
                  <a:lnTo>
                    <a:pt x="871" y="318"/>
                  </a:lnTo>
                  <a:lnTo>
                    <a:pt x="871" y="319"/>
                  </a:lnTo>
                  <a:lnTo>
                    <a:pt x="871" y="320"/>
                  </a:lnTo>
                  <a:lnTo>
                    <a:pt x="872" y="321"/>
                  </a:lnTo>
                  <a:lnTo>
                    <a:pt x="872" y="322"/>
                  </a:lnTo>
                  <a:lnTo>
                    <a:pt x="872" y="322"/>
                  </a:lnTo>
                  <a:lnTo>
                    <a:pt x="871" y="323"/>
                  </a:lnTo>
                  <a:lnTo>
                    <a:pt x="871" y="324"/>
                  </a:lnTo>
                  <a:lnTo>
                    <a:pt x="871" y="325"/>
                  </a:lnTo>
                  <a:lnTo>
                    <a:pt x="871" y="326"/>
                  </a:lnTo>
                  <a:lnTo>
                    <a:pt x="871" y="327"/>
                  </a:lnTo>
                  <a:lnTo>
                    <a:pt x="872" y="327"/>
                  </a:lnTo>
                  <a:lnTo>
                    <a:pt x="872" y="328"/>
                  </a:lnTo>
                  <a:lnTo>
                    <a:pt x="873" y="329"/>
                  </a:lnTo>
                  <a:lnTo>
                    <a:pt x="874" y="330"/>
                  </a:lnTo>
                  <a:lnTo>
                    <a:pt x="876" y="331"/>
                  </a:lnTo>
                  <a:lnTo>
                    <a:pt x="878" y="333"/>
                  </a:lnTo>
                  <a:lnTo>
                    <a:pt x="880" y="333"/>
                  </a:lnTo>
                  <a:lnTo>
                    <a:pt x="880" y="334"/>
                  </a:lnTo>
                  <a:lnTo>
                    <a:pt x="881" y="335"/>
                  </a:lnTo>
                  <a:lnTo>
                    <a:pt x="884" y="339"/>
                  </a:lnTo>
                  <a:lnTo>
                    <a:pt x="885" y="340"/>
                  </a:lnTo>
                  <a:lnTo>
                    <a:pt x="885" y="341"/>
                  </a:lnTo>
                  <a:lnTo>
                    <a:pt x="886" y="342"/>
                  </a:lnTo>
                  <a:lnTo>
                    <a:pt x="886" y="343"/>
                  </a:lnTo>
                  <a:lnTo>
                    <a:pt x="886" y="344"/>
                  </a:lnTo>
                  <a:lnTo>
                    <a:pt x="885" y="345"/>
                  </a:lnTo>
                  <a:lnTo>
                    <a:pt x="885" y="347"/>
                  </a:lnTo>
                  <a:lnTo>
                    <a:pt x="884" y="349"/>
                  </a:lnTo>
                  <a:lnTo>
                    <a:pt x="884" y="349"/>
                  </a:lnTo>
                  <a:lnTo>
                    <a:pt x="883" y="350"/>
                  </a:lnTo>
                  <a:lnTo>
                    <a:pt x="882" y="350"/>
                  </a:lnTo>
                  <a:lnTo>
                    <a:pt x="882" y="351"/>
                  </a:lnTo>
                  <a:lnTo>
                    <a:pt x="880" y="351"/>
                  </a:lnTo>
                  <a:lnTo>
                    <a:pt x="879" y="352"/>
                  </a:lnTo>
                  <a:lnTo>
                    <a:pt x="876" y="353"/>
                  </a:lnTo>
                  <a:lnTo>
                    <a:pt x="873" y="353"/>
                  </a:lnTo>
                  <a:lnTo>
                    <a:pt x="872" y="354"/>
                  </a:lnTo>
                  <a:lnTo>
                    <a:pt x="871" y="354"/>
                  </a:lnTo>
                  <a:lnTo>
                    <a:pt x="870" y="354"/>
                  </a:lnTo>
                  <a:lnTo>
                    <a:pt x="870" y="355"/>
                  </a:lnTo>
                  <a:lnTo>
                    <a:pt x="869" y="355"/>
                  </a:lnTo>
                  <a:lnTo>
                    <a:pt x="868" y="356"/>
                  </a:lnTo>
                  <a:lnTo>
                    <a:pt x="867" y="359"/>
                  </a:lnTo>
                  <a:lnTo>
                    <a:pt x="866" y="361"/>
                  </a:lnTo>
                  <a:lnTo>
                    <a:pt x="865" y="362"/>
                  </a:lnTo>
                  <a:lnTo>
                    <a:pt x="864" y="364"/>
                  </a:lnTo>
                  <a:lnTo>
                    <a:pt x="864" y="365"/>
                  </a:lnTo>
                  <a:lnTo>
                    <a:pt x="863" y="368"/>
                  </a:lnTo>
                  <a:lnTo>
                    <a:pt x="863" y="369"/>
                  </a:lnTo>
                  <a:lnTo>
                    <a:pt x="863" y="370"/>
                  </a:lnTo>
                  <a:lnTo>
                    <a:pt x="862" y="371"/>
                  </a:lnTo>
                  <a:lnTo>
                    <a:pt x="861" y="372"/>
                  </a:lnTo>
                  <a:lnTo>
                    <a:pt x="859" y="376"/>
                  </a:lnTo>
                  <a:lnTo>
                    <a:pt x="859" y="377"/>
                  </a:lnTo>
                  <a:lnTo>
                    <a:pt x="858" y="378"/>
                  </a:lnTo>
                  <a:lnTo>
                    <a:pt x="857" y="382"/>
                  </a:lnTo>
                  <a:lnTo>
                    <a:pt x="856" y="383"/>
                  </a:lnTo>
                  <a:lnTo>
                    <a:pt x="856" y="384"/>
                  </a:lnTo>
                  <a:lnTo>
                    <a:pt x="855" y="385"/>
                  </a:lnTo>
                  <a:lnTo>
                    <a:pt x="854" y="386"/>
                  </a:lnTo>
                  <a:lnTo>
                    <a:pt x="851" y="390"/>
                  </a:lnTo>
                  <a:lnTo>
                    <a:pt x="849" y="392"/>
                  </a:lnTo>
                  <a:lnTo>
                    <a:pt x="848" y="392"/>
                  </a:lnTo>
                  <a:lnTo>
                    <a:pt x="846" y="395"/>
                  </a:lnTo>
                  <a:lnTo>
                    <a:pt x="845" y="397"/>
                  </a:lnTo>
                  <a:lnTo>
                    <a:pt x="844" y="398"/>
                  </a:lnTo>
                  <a:lnTo>
                    <a:pt x="843" y="400"/>
                  </a:lnTo>
                  <a:lnTo>
                    <a:pt x="843" y="400"/>
                  </a:lnTo>
                  <a:lnTo>
                    <a:pt x="843" y="401"/>
                  </a:lnTo>
                  <a:lnTo>
                    <a:pt x="843" y="402"/>
                  </a:lnTo>
                  <a:lnTo>
                    <a:pt x="843" y="402"/>
                  </a:lnTo>
                  <a:lnTo>
                    <a:pt x="843" y="403"/>
                  </a:lnTo>
                  <a:lnTo>
                    <a:pt x="843" y="404"/>
                  </a:lnTo>
                  <a:lnTo>
                    <a:pt x="843" y="404"/>
                  </a:lnTo>
                  <a:lnTo>
                    <a:pt x="844" y="404"/>
                  </a:lnTo>
                  <a:lnTo>
                    <a:pt x="845" y="405"/>
                  </a:lnTo>
                  <a:lnTo>
                    <a:pt x="845" y="405"/>
                  </a:lnTo>
                  <a:lnTo>
                    <a:pt x="848" y="405"/>
                  </a:lnTo>
                  <a:lnTo>
                    <a:pt x="849" y="405"/>
                  </a:lnTo>
                  <a:lnTo>
                    <a:pt x="850" y="405"/>
                  </a:lnTo>
                  <a:lnTo>
                    <a:pt x="851" y="406"/>
                  </a:lnTo>
                  <a:lnTo>
                    <a:pt x="852" y="406"/>
                  </a:lnTo>
                  <a:lnTo>
                    <a:pt x="852" y="406"/>
                  </a:lnTo>
                  <a:lnTo>
                    <a:pt x="853" y="407"/>
                  </a:lnTo>
                  <a:lnTo>
                    <a:pt x="854" y="408"/>
                  </a:lnTo>
                  <a:lnTo>
                    <a:pt x="855" y="409"/>
                  </a:lnTo>
                  <a:lnTo>
                    <a:pt x="856" y="412"/>
                  </a:lnTo>
                  <a:lnTo>
                    <a:pt x="857" y="413"/>
                  </a:lnTo>
                  <a:lnTo>
                    <a:pt x="858" y="414"/>
                  </a:lnTo>
                  <a:lnTo>
                    <a:pt x="859" y="415"/>
                  </a:lnTo>
                  <a:lnTo>
                    <a:pt x="860" y="416"/>
                  </a:lnTo>
                  <a:lnTo>
                    <a:pt x="862" y="417"/>
                  </a:lnTo>
                  <a:lnTo>
                    <a:pt x="864" y="418"/>
                  </a:lnTo>
                  <a:lnTo>
                    <a:pt x="867" y="419"/>
                  </a:lnTo>
                  <a:lnTo>
                    <a:pt x="869" y="421"/>
                  </a:lnTo>
                  <a:lnTo>
                    <a:pt x="871" y="421"/>
                  </a:lnTo>
                  <a:lnTo>
                    <a:pt x="872" y="422"/>
                  </a:lnTo>
                  <a:lnTo>
                    <a:pt x="875" y="424"/>
                  </a:lnTo>
                  <a:lnTo>
                    <a:pt x="876" y="425"/>
                  </a:lnTo>
                  <a:lnTo>
                    <a:pt x="877" y="426"/>
                  </a:lnTo>
                  <a:lnTo>
                    <a:pt x="877" y="427"/>
                  </a:lnTo>
                  <a:lnTo>
                    <a:pt x="878" y="428"/>
                  </a:lnTo>
                  <a:lnTo>
                    <a:pt x="879" y="429"/>
                  </a:lnTo>
                  <a:lnTo>
                    <a:pt x="879" y="430"/>
                  </a:lnTo>
                  <a:lnTo>
                    <a:pt x="881" y="433"/>
                  </a:lnTo>
                  <a:lnTo>
                    <a:pt x="881" y="434"/>
                  </a:lnTo>
                  <a:lnTo>
                    <a:pt x="882" y="435"/>
                  </a:lnTo>
                  <a:lnTo>
                    <a:pt x="882" y="435"/>
                  </a:lnTo>
                  <a:lnTo>
                    <a:pt x="882" y="436"/>
                  </a:lnTo>
                  <a:lnTo>
                    <a:pt x="880" y="438"/>
                  </a:lnTo>
                  <a:lnTo>
                    <a:pt x="879" y="439"/>
                  </a:lnTo>
                  <a:lnTo>
                    <a:pt x="879" y="439"/>
                  </a:lnTo>
                  <a:lnTo>
                    <a:pt x="878" y="439"/>
                  </a:lnTo>
                  <a:lnTo>
                    <a:pt x="878" y="440"/>
                  </a:lnTo>
                  <a:lnTo>
                    <a:pt x="876" y="440"/>
                  </a:lnTo>
                  <a:lnTo>
                    <a:pt x="876" y="440"/>
                  </a:lnTo>
                  <a:lnTo>
                    <a:pt x="875" y="440"/>
                  </a:lnTo>
                  <a:lnTo>
                    <a:pt x="875" y="441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74" y="444"/>
                  </a:lnTo>
                  <a:lnTo>
                    <a:pt x="874" y="445"/>
                  </a:lnTo>
                  <a:lnTo>
                    <a:pt x="873" y="446"/>
                  </a:lnTo>
                  <a:lnTo>
                    <a:pt x="872" y="446"/>
                  </a:lnTo>
                  <a:lnTo>
                    <a:pt x="872" y="447"/>
                  </a:lnTo>
                  <a:lnTo>
                    <a:pt x="872" y="447"/>
                  </a:lnTo>
                  <a:lnTo>
                    <a:pt x="872" y="447"/>
                  </a:lnTo>
                  <a:lnTo>
                    <a:pt x="873" y="448"/>
                  </a:lnTo>
                  <a:lnTo>
                    <a:pt x="873" y="448"/>
                  </a:lnTo>
                  <a:lnTo>
                    <a:pt x="873" y="448"/>
                  </a:lnTo>
                  <a:lnTo>
                    <a:pt x="873" y="449"/>
                  </a:lnTo>
                  <a:lnTo>
                    <a:pt x="872" y="449"/>
                  </a:lnTo>
                  <a:lnTo>
                    <a:pt x="870" y="450"/>
                  </a:lnTo>
                  <a:lnTo>
                    <a:pt x="870" y="451"/>
                  </a:lnTo>
                  <a:lnTo>
                    <a:pt x="869" y="451"/>
                  </a:lnTo>
                  <a:lnTo>
                    <a:pt x="868" y="451"/>
                  </a:lnTo>
                  <a:lnTo>
                    <a:pt x="868" y="452"/>
                  </a:lnTo>
                  <a:lnTo>
                    <a:pt x="867" y="452"/>
                  </a:lnTo>
                  <a:lnTo>
                    <a:pt x="867" y="453"/>
                  </a:lnTo>
                  <a:lnTo>
                    <a:pt x="865" y="458"/>
                  </a:lnTo>
                  <a:lnTo>
                    <a:pt x="864" y="460"/>
                  </a:lnTo>
                  <a:lnTo>
                    <a:pt x="863" y="461"/>
                  </a:lnTo>
                  <a:lnTo>
                    <a:pt x="863" y="461"/>
                  </a:lnTo>
                  <a:lnTo>
                    <a:pt x="862" y="461"/>
                  </a:lnTo>
                  <a:lnTo>
                    <a:pt x="861" y="460"/>
                  </a:lnTo>
                  <a:lnTo>
                    <a:pt x="859" y="459"/>
                  </a:lnTo>
                  <a:lnTo>
                    <a:pt x="857" y="458"/>
                  </a:lnTo>
                  <a:lnTo>
                    <a:pt x="855" y="456"/>
                  </a:lnTo>
                  <a:lnTo>
                    <a:pt x="853" y="454"/>
                  </a:lnTo>
                  <a:lnTo>
                    <a:pt x="851" y="452"/>
                  </a:lnTo>
                  <a:lnTo>
                    <a:pt x="849" y="450"/>
                  </a:lnTo>
                  <a:lnTo>
                    <a:pt x="845" y="445"/>
                  </a:lnTo>
                  <a:lnTo>
                    <a:pt x="843" y="443"/>
                  </a:lnTo>
                  <a:lnTo>
                    <a:pt x="842" y="442"/>
                  </a:lnTo>
                  <a:lnTo>
                    <a:pt x="841" y="441"/>
                  </a:lnTo>
                  <a:lnTo>
                    <a:pt x="839" y="439"/>
                  </a:lnTo>
                  <a:lnTo>
                    <a:pt x="837" y="438"/>
                  </a:lnTo>
                  <a:lnTo>
                    <a:pt x="836" y="437"/>
                  </a:lnTo>
                  <a:lnTo>
                    <a:pt x="834" y="437"/>
                  </a:lnTo>
                  <a:lnTo>
                    <a:pt x="833" y="436"/>
                  </a:lnTo>
                  <a:lnTo>
                    <a:pt x="831" y="436"/>
                  </a:lnTo>
                  <a:lnTo>
                    <a:pt x="829" y="435"/>
                  </a:lnTo>
                  <a:lnTo>
                    <a:pt x="826" y="435"/>
                  </a:lnTo>
                  <a:lnTo>
                    <a:pt x="825" y="434"/>
                  </a:lnTo>
                  <a:lnTo>
                    <a:pt x="819" y="433"/>
                  </a:lnTo>
                  <a:lnTo>
                    <a:pt x="817" y="432"/>
                  </a:lnTo>
                  <a:lnTo>
                    <a:pt x="815" y="432"/>
                  </a:lnTo>
                  <a:lnTo>
                    <a:pt x="814" y="432"/>
                  </a:lnTo>
                  <a:lnTo>
                    <a:pt x="812" y="431"/>
                  </a:lnTo>
                  <a:lnTo>
                    <a:pt x="811" y="430"/>
                  </a:lnTo>
                  <a:lnTo>
                    <a:pt x="809" y="429"/>
                  </a:lnTo>
                  <a:lnTo>
                    <a:pt x="806" y="428"/>
                  </a:lnTo>
                  <a:lnTo>
                    <a:pt x="800" y="424"/>
                  </a:lnTo>
                  <a:lnTo>
                    <a:pt x="795" y="420"/>
                  </a:lnTo>
                  <a:lnTo>
                    <a:pt x="793" y="418"/>
                  </a:lnTo>
                  <a:lnTo>
                    <a:pt x="791" y="417"/>
                  </a:lnTo>
                  <a:lnTo>
                    <a:pt x="788" y="416"/>
                  </a:lnTo>
                  <a:lnTo>
                    <a:pt x="786" y="415"/>
                  </a:lnTo>
                  <a:lnTo>
                    <a:pt x="783" y="414"/>
                  </a:lnTo>
                  <a:lnTo>
                    <a:pt x="782" y="414"/>
                  </a:lnTo>
                  <a:lnTo>
                    <a:pt x="780" y="413"/>
                  </a:lnTo>
                  <a:lnTo>
                    <a:pt x="778" y="413"/>
                  </a:lnTo>
                  <a:lnTo>
                    <a:pt x="776" y="413"/>
                  </a:lnTo>
                  <a:lnTo>
                    <a:pt x="773" y="413"/>
                  </a:lnTo>
                  <a:lnTo>
                    <a:pt x="769" y="414"/>
                  </a:lnTo>
                  <a:lnTo>
                    <a:pt x="768" y="414"/>
                  </a:lnTo>
                  <a:lnTo>
                    <a:pt x="766" y="414"/>
                  </a:lnTo>
                  <a:lnTo>
                    <a:pt x="764" y="413"/>
                  </a:lnTo>
                  <a:lnTo>
                    <a:pt x="762" y="413"/>
                  </a:lnTo>
                  <a:lnTo>
                    <a:pt x="761" y="413"/>
                  </a:lnTo>
                  <a:lnTo>
                    <a:pt x="760" y="412"/>
                  </a:lnTo>
                  <a:lnTo>
                    <a:pt x="758" y="412"/>
                  </a:lnTo>
                  <a:lnTo>
                    <a:pt x="755" y="410"/>
                  </a:lnTo>
                  <a:lnTo>
                    <a:pt x="754" y="410"/>
                  </a:lnTo>
                  <a:lnTo>
                    <a:pt x="753" y="410"/>
                  </a:lnTo>
                  <a:lnTo>
                    <a:pt x="753" y="410"/>
                  </a:lnTo>
                  <a:lnTo>
                    <a:pt x="752" y="410"/>
                  </a:lnTo>
                  <a:lnTo>
                    <a:pt x="752" y="410"/>
                  </a:lnTo>
                  <a:lnTo>
                    <a:pt x="751" y="410"/>
                  </a:lnTo>
                  <a:lnTo>
                    <a:pt x="751" y="410"/>
                  </a:lnTo>
                  <a:lnTo>
                    <a:pt x="750" y="411"/>
                  </a:lnTo>
                  <a:lnTo>
                    <a:pt x="750" y="412"/>
                  </a:lnTo>
                  <a:lnTo>
                    <a:pt x="750" y="413"/>
                  </a:lnTo>
                  <a:lnTo>
                    <a:pt x="748" y="417"/>
                  </a:lnTo>
                  <a:lnTo>
                    <a:pt x="748" y="419"/>
                  </a:lnTo>
                  <a:lnTo>
                    <a:pt x="746" y="421"/>
                  </a:lnTo>
                  <a:lnTo>
                    <a:pt x="745" y="425"/>
                  </a:lnTo>
                  <a:lnTo>
                    <a:pt x="744" y="426"/>
                  </a:lnTo>
                  <a:lnTo>
                    <a:pt x="743" y="427"/>
                  </a:lnTo>
                  <a:lnTo>
                    <a:pt x="742" y="428"/>
                  </a:lnTo>
                  <a:lnTo>
                    <a:pt x="741" y="428"/>
                  </a:lnTo>
                  <a:lnTo>
                    <a:pt x="740" y="429"/>
                  </a:lnTo>
                  <a:lnTo>
                    <a:pt x="740" y="429"/>
                  </a:lnTo>
                  <a:lnTo>
                    <a:pt x="738" y="429"/>
                  </a:lnTo>
                  <a:lnTo>
                    <a:pt x="737" y="429"/>
                  </a:lnTo>
                  <a:lnTo>
                    <a:pt x="733" y="430"/>
                  </a:lnTo>
                  <a:lnTo>
                    <a:pt x="729" y="430"/>
                  </a:lnTo>
                  <a:lnTo>
                    <a:pt x="727" y="430"/>
                  </a:lnTo>
                  <a:lnTo>
                    <a:pt x="725" y="430"/>
                  </a:lnTo>
                  <a:lnTo>
                    <a:pt x="723" y="431"/>
                  </a:lnTo>
                  <a:lnTo>
                    <a:pt x="720" y="432"/>
                  </a:lnTo>
                  <a:lnTo>
                    <a:pt x="718" y="433"/>
                  </a:lnTo>
                  <a:lnTo>
                    <a:pt x="713" y="435"/>
                  </a:lnTo>
                  <a:lnTo>
                    <a:pt x="711" y="436"/>
                  </a:lnTo>
                  <a:lnTo>
                    <a:pt x="710" y="436"/>
                  </a:lnTo>
                  <a:lnTo>
                    <a:pt x="709" y="436"/>
                  </a:lnTo>
                  <a:lnTo>
                    <a:pt x="708" y="437"/>
                  </a:lnTo>
                  <a:lnTo>
                    <a:pt x="705" y="437"/>
                  </a:lnTo>
                  <a:lnTo>
                    <a:pt x="703" y="437"/>
                  </a:lnTo>
                  <a:lnTo>
                    <a:pt x="703" y="437"/>
                  </a:lnTo>
                  <a:lnTo>
                    <a:pt x="702" y="437"/>
                  </a:lnTo>
                  <a:lnTo>
                    <a:pt x="701" y="436"/>
                  </a:lnTo>
                  <a:lnTo>
                    <a:pt x="701" y="436"/>
                  </a:lnTo>
                  <a:lnTo>
                    <a:pt x="700" y="436"/>
                  </a:lnTo>
                  <a:lnTo>
                    <a:pt x="700" y="436"/>
                  </a:lnTo>
                  <a:lnTo>
                    <a:pt x="700" y="435"/>
                  </a:lnTo>
                  <a:lnTo>
                    <a:pt x="700" y="435"/>
                  </a:lnTo>
                  <a:lnTo>
                    <a:pt x="700" y="434"/>
                  </a:lnTo>
                  <a:lnTo>
                    <a:pt x="699" y="433"/>
                  </a:lnTo>
                  <a:lnTo>
                    <a:pt x="699" y="432"/>
                  </a:lnTo>
                  <a:lnTo>
                    <a:pt x="700" y="427"/>
                  </a:lnTo>
                  <a:lnTo>
                    <a:pt x="700" y="426"/>
                  </a:lnTo>
                  <a:lnTo>
                    <a:pt x="700" y="425"/>
                  </a:lnTo>
                  <a:lnTo>
                    <a:pt x="699" y="424"/>
                  </a:lnTo>
                  <a:lnTo>
                    <a:pt x="699" y="422"/>
                  </a:lnTo>
                  <a:lnTo>
                    <a:pt x="698" y="419"/>
                  </a:lnTo>
                  <a:lnTo>
                    <a:pt x="698" y="418"/>
                  </a:lnTo>
                  <a:lnTo>
                    <a:pt x="697" y="414"/>
                  </a:lnTo>
                  <a:lnTo>
                    <a:pt x="696" y="411"/>
                  </a:lnTo>
                  <a:lnTo>
                    <a:pt x="695" y="410"/>
                  </a:lnTo>
                  <a:lnTo>
                    <a:pt x="695" y="409"/>
                  </a:lnTo>
                  <a:lnTo>
                    <a:pt x="694" y="409"/>
                  </a:lnTo>
                  <a:lnTo>
                    <a:pt x="693" y="408"/>
                  </a:lnTo>
                  <a:lnTo>
                    <a:pt x="693" y="407"/>
                  </a:lnTo>
                  <a:lnTo>
                    <a:pt x="692" y="406"/>
                  </a:lnTo>
                  <a:lnTo>
                    <a:pt x="690" y="405"/>
                  </a:lnTo>
                  <a:lnTo>
                    <a:pt x="689" y="404"/>
                  </a:lnTo>
                  <a:lnTo>
                    <a:pt x="687" y="404"/>
                  </a:lnTo>
                  <a:lnTo>
                    <a:pt x="685" y="404"/>
                  </a:lnTo>
                  <a:lnTo>
                    <a:pt x="683" y="403"/>
                  </a:lnTo>
                  <a:lnTo>
                    <a:pt x="680" y="403"/>
                  </a:lnTo>
                  <a:lnTo>
                    <a:pt x="678" y="403"/>
                  </a:lnTo>
                  <a:lnTo>
                    <a:pt x="674" y="403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68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3" y="401"/>
                  </a:lnTo>
                  <a:lnTo>
                    <a:pt x="662" y="401"/>
                  </a:lnTo>
                  <a:lnTo>
                    <a:pt x="661" y="400"/>
                  </a:lnTo>
                  <a:lnTo>
                    <a:pt x="660" y="399"/>
                  </a:lnTo>
                  <a:lnTo>
                    <a:pt x="659" y="398"/>
                  </a:lnTo>
                  <a:lnTo>
                    <a:pt x="656" y="396"/>
                  </a:lnTo>
                  <a:lnTo>
                    <a:pt x="655" y="395"/>
                  </a:lnTo>
                  <a:lnTo>
                    <a:pt x="654" y="395"/>
                  </a:lnTo>
                  <a:lnTo>
                    <a:pt x="654" y="394"/>
                  </a:lnTo>
                  <a:lnTo>
                    <a:pt x="653" y="394"/>
                  </a:lnTo>
                  <a:lnTo>
                    <a:pt x="652" y="393"/>
                  </a:lnTo>
                  <a:lnTo>
                    <a:pt x="651" y="393"/>
                  </a:lnTo>
                  <a:lnTo>
                    <a:pt x="646" y="392"/>
                  </a:lnTo>
                  <a:lnTo>
                    <a:pt x="641" y="391"/>
                  </a:lnTo>
                  <a:lnTo>
                    <a:pt x="640" y="391"/>
                  </a:lnTo>
                  <a:lnTo>
                    <a:pt x="639" y="391"/>
                  </a:lnTo>
                  <a:lnTo>
                    <a:pt x="638" y="391"/>
                  </a:lnTo>
                  <a:lnTo>
                    <a:pt x="636" y="391"/>
                  </a:lnTo>
                  <a:lnTo>
                    <a:pt x="635" y="392"/>
                  </a:lnTo>
                  <a:lnTo>
                    <a:pt x="633" y="392"/>
                  </a:lnTo>
                  <a:lnTo>
                    <a:pt x="631" y="393"/>
                  </a:lnTo>
                  <a:lnTo>
                    <a:pt x="630" y="394"/>
                  </a:lnTo>
                  <a:lnTo>
                    <a:pt x="629" y="395"/>
                  </a:lnTo>
                  <a:lnTo>
                    <a:pt x="629" y="395"/>
                  </a:lnTo>
                  <a:lnTo>
                    <a:pt x="628" y="396"/>
                  </a:lnTo>
                  <a:lnTo>
                    <a:pt x="628" y="396"/>
                  </a:lnTo>
                  <a:lnTo>
                    <a:pt x="628" y="397"/>
                  </a:lnTo>
                  <a:lnTo>
                    <a:pt x="627" y="400"/>
                  </a:lnTo>
                  <a:lnTo>
                    <a:pt x="627" y="402"/>
                  </a:lnTo>
                  <a:lnTo>
                    <a:pt x="626" y="403"/>
                  </a:lnTo>
                  <a:lnTo>
                    <a:pt x="626" y="405"/>
                  </a:lnTo>
                  <a:lnTo>
                    <a:pt x="625" y="407"/>
                  </a:lnTo>
                  <a:lnTo>
                    <a:pt x="623" y="410"/>
                  </a:lnTo>
                  <a:lnTo>
                    <a:pt x="622" y="412"/>
                  </a:lnTo>
                  <a:lnTo>
                    <a:pt x="622" y="413"/>
                  </a:lnTo>
                  <a:lnTo>
                    <a:pt x="621" y="415"/>
                  </a:lnTo>
                  <a:lnTo>
                    <a:pt x="621" y="417"/>
                  </a:lnTo>
                  <a:lnTo>
                    <a:pt x="620" y="418"/>
                  </a:lnTo>
                  <a:lnTo>
                    <a:pt x="620" y="420"/>
                  </a:lnTo>
                  <a:lnTo>
                    <a:pt x="620" y="421"/>
                  </a:lnTo>
                  <a:lnTo>
                    <a:pt x="620" y="423"/>
                  </a:lnTo>
                  <a:lnTo>
                    <a:pt x="620" y="426"/>
                  </a:lnTo>
                  <a:lnTo>
                    <a:pt x="620" y="429"/>
                  </a:lnTo>
                  <a:lnTo>
                    <a:pt x="620" y="432"/>
                  </a:lnTo>
                  <a:lnTo>
                    <a:pt x="621" y="436"/>
                  </a:lnTo>
                  <a:lnTo>
                    <a:pt x="621" y="442"/>
                  </a:lnTo>
                  <a:lnTo>
                    <a:pt x="622" y="447"/>
                  </a:lnTo>
                  <a:lnTo>
                    <a:pt x="622" y="449"/>
                  </a:lnTo>
                  <a:lnTo>
                    <a:pt x="624" y="457"/>
                  </a:lnTo>
                  <a:lnTo>
                    <a:pt x="624" y="459"/>
                  </a:lnTo>
                  <a:lnTo>
                    <a:pt x="624" y="461"/>
                  </a:lnTo>
                  <a:lnTo>
                    <a:pt x="624" y="463"/>
                  </a:lnTo>
                  <a:lnTo>
                    <a:pt x="624" y="465"/>
                  </a:lnTo>
                  <a:lnTo>
                    <a:pt x="624" y="467"/>
                  </a:lnTo>
                  <a:lnTo>
                    <a:pt x="624" y="469"/>
                  </a:lnTo>
                  <a:lnTo>
                    <a:pt x="623" y="472"/>
                  </a:lnTo>
                  <a:lnTo>
                    <a:pt x="621" y="481"/>
                  </a:lnTo>
                  <a:lnTo>
                    <a:pt x="621" y="482"/>
                  </a:lnTo>
                  <a:lnTo>
                    <a:pt x="620" y="485"/>
                  </a:lnTo>
                  <a:lnTo>
                    <a:pt x="620" y="486"/>
                  </a:lnTo>
                  <a:lnTo>
                    <a:pt x="619" y="489"/>
                  </a:lnTo>
                  <a:lnTo>
                    <a:pt x="619" y="491"/>
                  </a:lnTo>
                  <a:lnTo>
                    <a:pt x="619" y="493"/>
                  </a:lnTo>
                  <a:lnTo>
                    <a:pt x="619" y="496"/>
                  </a:lnTo>
                  <a:lnTo>
                    <a:pt x="619" y="501"/>
                  </a:lnTo>
                  <a:lnTo>
                    <a:pt x="619" y="502"/>
                  </a:lnTo>
                  <a:lnTo>
                    <a:pt x="619" y="503"/>
                  </a:lnTo>
                  <a:lnTo>
                    <a:pt x="619" y="504"/>
                  </a:lnTo>
                  <a:lnTo>
                    <a:pt x="618" y="505"/>
                  </a:lnTo>
                  <a:lnTo>
                    <a:pt x="617" y="508"/>
                  </a:lnTo>
                  <a:lnTo>
                    <a:pt x="616" y="511"/>
                  </a:lnTo>
                  <a:lnTo>
                    <a:pt x="614" y="517"/>
                  </a:lnTo>
                  <a:lnTo>
                    <a:pt x="613" y="522"/>
                  </a:lnTo>
                  <a:lnTo>
                    <a:pt x="612" y="524"/>
                  </a:lnTo>
                  <a:lnTo>
                    <a:pt x="612" y="526"/>
                  </a:lnTo>
                  <a:lnTo>
                    <a:pt x="612" y="528"/>
                  </a:lnTo>
                  <a:lnTo>
                    <a:pt x="611" y="531"/>
                  </a:lnTo>
                  <a:lnTo>
                    <a:pt x="611" y="533"/>
                  </a:lnTo>
                  <a:lnTo>
                    <a:pt x="611" y="535"/>
                  </a:lnTo>
                  <a:lnTo>
                    <a:pt x="611" y="536"/>
                  </a:lnTo>
                  <a:lnTo>
                    <a:pt x="612" y="538"/>
                  </a:lnTo>
                  <a:lnTo>
                    <a:pt x="612" y="539"/>
                  </a:lnTo>
                  <a:lnTo>
                    <a:pt x="612" y="540"/>
                  </a:lnTo>
                  <a:lnTo>
                    <a:pt x="613" y="541"/>
                  </a:lnTo>
                  <a:lnTo>
                    <a:pt x="615" y="544"/>
                  </a:lnTo>
                  <a:lnTo>
                    <a:pt x="616" y="545"/>
                  </a:lnTo>
                  <a:lnTo>
                    <a:pt x="616" y="546"/>
                  </a:lnTo>
                  <a:lnTo>
                    <a:pt x="617" y="547"/>
                  </a:lnTo>
                  <a:lnTo>
                    <a:pt x="617" y="548"/>
                  </a:lnTo>
                  <a:lnTo>
                    <a:pt x="617" y="550"/>
                  </a:lnTo>
                  <a:lnTo>
                    <a:pt x="617" y="551"/>
                  </a:lnTo>
                  <a:lnTo>
                    <a:pt x="616" y="552"/>
                  </a:lnTo>
                  <a:lnTo>
                    <a:pt x="616" y="553"/>
                  </a:lnTo>
                  <a:lnTo>
                    <a:pt x="615" y="554"/>
                  </a:lnTo>
                  <a:lnTo>
                    <a:pt x="614" y="555"/>
                  </a:lnTo>
                  <a:lnTo>
                    <a:pt x="612" y="556"/>
                  </a:lnTo>
                  <a:lnTo>
                    <a:pt x="611" y="557"/>
                  </a:lnTo>
                  <a:lnTo>
                    <a:pt x="610" y="557"/>
                  </a:lnTo>
                  <a:lnTo>
                    <a:pt x="609" y="557"/>
                  </a:lnTo>
                  <a:lnTo>
                    <a:pt x="607" y="557"/>
                  </a:lnTo>
                  <a:lnTo>
                    <a:pt x="604" y="557"/>
                  </a:lnTo>
                  <a:lnTo>
                    <a:pt x="602" y="556"/>
                  </a:lnTo>
                  <a:lnTo>
                    <a:pt x="595" y="555"/>
                  </a:lnTo>
                  <a:lnTo>
                    <a:pt x="591" y="553"/>
                  </a:lnTo>
                  <a:lnTo>
                    <a:pt x="589" y="553"/>
                  </a:lnTo>
                  <a:lnTo>
                    <a:pt x="587" y="552"/>
                  </a:lnTo>
                  <a:lnTo>
                    <a:pt x="582" y="550"/>
                  </a:lnTo>
                  <a:lnTo>
                    <a:pt x="581" y="550"/>
                  </a:lnTo>
                  <a:lnTo>
                    <a:pt x="578" y="548"/>
                  </a:lnTo>
                  <a:lnTo>
                    <a:pt x="577" y="548"/>
                  </a:lnTo>
                  <a:lnTo>
                    <a:pt x="575" y="547"/>
                  </a:lnTo>
                  <a:lnTo>
                    <a:pt x="573" y="547"/>
                  </a:lnTo>
                  <a:lnTo>
                    <a:pt x="567" y="546"/>
                  </a:lnTo>
                  <a:lnTo>
                    <a:pt x="563" y="545"/>
                  </a:lnTo>
                  <a:lnTo>
                    <a:pt x="561" y="545"/>
                  </a:lnTo>
                  <a:lnTo>
                    <a:pt x="560" y="545"/>
                  </a:lnTo>
                  <a:lnTo>
                    <a:pt x="558" y="545"/>
                  </a:lnTo>
                  <a:lnTo>
                    <a:pt x="557" y="545"/>
                  </a:lnTo>
                  <a:lnTo>
                    <a:pt x="555" y="545"/>
                  </a:lnTo>
                  <a:lnTo>
                    <a:pt x="554" y="545"/>
                  </a:lnTo>
                  <a:lnTo>
                    <a:pt x="553" y="546"/>
                  </a:lnTo>
                  <a:lnTo>
                    <a:pt x="552" y="546"/>
                  </a:lnTo>
                  <a:lnTo>
                    <a:pt x="551" y="546"/>
                  </a:lnTo>
                  <a:lnTo>
                    <a:pt x="551" y="547"/>
                  </a:lnTo>
                  <a:lnTo>
                    <a:pt x="550" y="548"/>
                  </a:lnTo>
                  <a:lnTo>
                    <a:pt x="549" y="548"/>
                  </a:lnTo>
                  <a:lnTo>
                    <a:pt x="548" y="549"/>
                  </a:lnTo>
                  <a:lnTo>
                    <a:pt x="548" y="551"/>
                  </a:lnTo>
                  <a:lnTo>
                    <a:pt x="547" y="552"/>
                  </a:lnTo>
                  <a:lnTo>
                    <a:pt x="547" y="553"/>
                  </a:lnTo>
                  <a:lnTo>
                    <a:pt x="546" y="558"/>
                  </a:lnTo>
                  <a:lnTo>
                    <a:pt x="545" y="565"/>
                  </a:lnTo>
                  <a:lnTo>
                    <a:pt x="544" y="567"/>
                  </a:lnTo>
                  <a:lnTo>
                    <a:pt x="544" y="571"/>
                  </a:lnTo>
                  <a:lnTo>
                    <a:pt x="543" y="573"/>
                  </a:lnTo>
                  <a:lnTo>
                    <a:pt x="543" y="574"/>
                  </a:lnTo>
                  <a:lnTo>
                    <a:pt x="542" y="575"/>
                  </a:lnTo>
                  <a:lnTo>
                    <a:pt x="542" y="576"/>
                  </a:lnTo>
                  <a:lnTo>
                    <a:pt x="541" y="578"/>
                  </a:lnTo>
                  <a:lnTo>
                    <a:pt x="539" y="580"/>
                  </a:lnTo>
                  <a:lnTo>
                    <a:pt x="537" y="582"/>
                  </a:lnTo>
                  <a:lnTo>
                    <a:pt x="535" y="585"/>
                  </a:lnTo>
                  <a:lnTo>
                    <a:pt x="534" y="586"/>
                  </a:lnTo>
                  <a:lnTo>
                    <a:pt x="532" y="588"/>
                  </a:lnTo>
                  <a:lnTo>
                    <a:pt x="531" y="589"/>
                  </a:lnTo>
                  <a:lnTo>
                    <a:pt x="529" y="590"/>
                  </a:lnTo>
                  <a:lnTo>
                    <a:pt x="525" y="593"/>
                  </a:lnTo>
                  <a:lnTo>
                    <a:pt x="520" y="597"/>
                  </a:lnTo>
                  <a:lnTo>
                    <a:pt x="518" y="598"/>
                  </a:lnTo>
                  <a:lnTo>
                    <a:pt x="517" y="600"/>
                  </a:lnTo>
                  <a:lnTo>
                    <a:pt x="516" y="601"/>
                  </a:lnTo>
                  <a:lnTo>
                    <a:pt x="515" y="602"/>
                  </a:lnTo>
                  <a:lnTo>
                    <a:pt x="514" y="604"/>
                  </a:lnTo>
                  <a:lnTo>
                    <a:pt x="512" y="606"/>
                  </a:lnTo>
                  <a:lnTo>
                    <a:pt x="511" y="609"/>
                  </a:lnTo>
                  <a:lnTo>
                    <a:pt x="510" y="611"/>
                  </a:lnTo>
                  <a:lnTo>
                    <a:pt x="509" y="614"/>
                  </a:lnTo>
                  <a:lnTo>
                    <a:pt x="508" y="618"/>
                  </a:lnTo>
                  <a:lnTo>
                    <a:pt x="507" y="620"/>
                  </a:lnTo>
                  <a:lnTo>
                    <a:pt x="507" y="622"/>
                  </a:lnTo>
                  <a:lnTo>
                    <a:pt x="507" y="624"/>
                  </a:lnTo>
                  <a:lnTo>
                    <a:pt x="506" y="626"/>
                  </a:lnTo>
                  <a:lnTo>
                    <a:pt x="506" y="627"/>
                  </a:lnTo>
                  <a:lnTo>
                    <a:pt x="506" y="629"/>
                  </a:lnTo>
                  <a:lnTo>
                    <a:pt x="507" y="637"/>
                  </a:lnTo>
                  <a:lnTo>
                    <a:pt x="507" y="640"/>
                  </a:lnTo>
                  <a:lnTo>
                    <a:pt x="507" y="642"/>
                  </a:lnTo>
                  <a:lnTo>
                    <a:pt x="507" y="645"/>
                  </a:lnTo>
                  <a:lnTo>
                    <a:pt x="506" y="652"/>
                  </a:lnTo>
                  <a:lnTo>
                    <a:pt x="506" y="657"/>
                  </a:lnTo>
                  <a:lnTo>
                    <a:pt x="506" y="658"/>
                  </a:lnTo>
                  <a:lnTo>
                    <a:pt x="506" y="660"/>
                  </a:lnTo>
                  <a:lnTo>
                    <a:pt x="505" y="661"/>
                  </a:lnTo>
                  <a:lnTo>
                    <a:pt x="505" y="663"/>
                  </a:lnTo>
                  <a:lnTo>
                    <a:pt x="504" y="664"/>
                  </a:lnTo>
                  <a:lnTo>
                    <a:pt x="504" y="666"/>
                  </a:lnTo>
                  <a:lnTo>
                    <a:pt x="503" y="667"/>
                  </a:lnTo>
                  <a:lnTo>
                    <a:pt x="502" y="668"/>
                  </a:lnTo>
                  <a:lnTo>
                    <a:pt x="501" y="670"/>
                  </a:lnTo>
                  <a:lnTo>
                    <a:pt x="500" y="671"/>
                  </a:lnTo>
                  <a:lnTo>
                    <a:pt x="500" y="671"/>
                  </a:lnTo>
                  <a:lnTo>
                    <a:pt x="499" y="672"/>
                  </a:lnTo>
                  <a:lnTo>
                    <a:pt x="498" y="672"/>
                  </a:lnTo>
                  <a:lnTo>
                    <a:pt x="498" y="672"/>
                  </a:lnTo>
                  <a:lnTo>
                    <a:pt x="497" y="673"/>
                  </a:lnTo>
                  <a:lnTo>
                    <a:pt x="496" y="673"/>
                  </a:lnTo>
                  <a:lnTo>
                    <a:pt x="495" y="673"/>
                  </a:lnTo>
                  <a:lnTo>
                    <a:pt x="494" y="673"/>
                  </a:lnTo>
                  <a:lnTo>
                    <a:pt x="492" y="674"/>
                  </a:lnTo>
                  <a:lnTo>
                    <a:pt x="491" y="674"/>
                  </a:lnTo>
                  <a:lnTo>
                    <a:pt x="490" y="673"/>
                  </a:lnTo>
                  <a:lnTo>
                    <a:pt x="489" y="673"/>
                  </a:lnTo>
                  <a:lnTo>
                    <a:pt x="488" y="673"/>
                  </a:lnTo>
                  <a:lnTo>
                    <a:pt x="487" y="673"/>
                  </a:lnTo>
                  <a:lnTo>
                    <a:pt x="486" y="672"/>
                  </a:lnTo>
                  <a:lnTo>
                    <a:pt x="486" y="672"/>
                  </a:lnTo>
                  <a:lnTo>
                    <a:pt x="485" y="671"/>
                  </a:lnTo>
                  <a:lnTo>
                    <a:pt x="484" y="670"/>
                  </a:lnTo>
                  <a:lnTo>
                    <a:pt x="483" y="670"/>
                  </a:lnTo>
                  <a:lnTo>
                    <a:pt x="482" y="668"/>
                  </a:lnTo>
                  <a:lnTo>
                    <a:pt x="479" y="664"/>
                  </a:lnTo>
                  <a:lnTo>
                    <a:pt x="478" y="663"/>
                  </a:lnTo>
                  <a:lnTo>
                    <a:pt x="477" y="662"/>
                  </a:lnTo>
                  <a:lnTo>
                    <a:pt x="476" y="661"/>
                  </a:lnTo>
                  <a:lnTo>
                    <a:pt x="474" y="660"/>
                  </a:lnTo>
                  <a:lnTo>
                    <a:pt x="473" y="660"/>
                  </a:lnTo>
                  <a:lnTo>
                    <a:pt x="471" y="659"/>
                  </a:lnTo>
                  <a:lnTo>
                    <a:pt x="470" y="658"/>
                  </a:lnTo>
                  <a:lnTo>
                    <a:pt x="469" y="658"/>
                  </a:lnTo>
                  <a:lnTo>
                    <a:pt x="468" y="657"/>
                  </a:lnTo>
                  <a:lnTo>
                    <a:pt x="467" y="656"/>
                  </a:lnTo>
                  <a:lnTo>
                    <a:pt x="466" y="655"/>
                  </a:lnTo>
                  <a:lnTo>
                    <a:pt x="466" y="654"/>
                  </a:lnTo>
                  <a:lnTo>
                    <a:pt x="463" y="651"/>
                  </a:lnTo>
                  <a:lnTo>
                    <a:pt x="462" y="650"/>
                  </a:lnTo>
                  <a:lnTo>
                    <a:pt x="461" y="649"/>
                  </a:lnTo>
                  <a:lnTo>
                    <a:pt x="461" y="648"/>
                  </a:lnTo>
                  <a:lnTo>
                    <a:pt x="460" y="648"/>
                  </a:lnTo>
                  <a:lnTo>
                    <a:pt x="459" y="648"/>
                  </a:lnTo>
                  <a:lnTo>
                    <a:pt x="458" y="647"/>
                  </a:lnTo>
                  <a:lnTo>
                    <a:pt x="457" y="648"/>
                  </a:lnTo>
                  <a:lnTo>
                    <a:pt x="456" y="648"/>
                  </a:lnTo>
                  <a:lnTo>
                    <a:pt x="455" y="648"/>
                  </a:lnTo>
                  <a:lnTo>
                    <a:pt x="454" y="649"/>
                  </a:lnTo>
                  <a:lnTo>
                    <a:pt x="445" y="654"/>
                  </a:lnTo>
                  <a:lnTo>
                    <a:pt x="444" y="655"/>
                  </a:lnTo>
                  <a:lnTo>
                    <a:pt x="442" y="656"/>
                  </a:lnTo>
                  <a:lnTo>
                    <a:pt x="441" y="656"/>
                  </a:lnTo>
                  <a:lnTo>
                    <a:pt x="440" y="657"/>
                  </a:lnTo>
                  <a:lnTo>
                    <a:pt x="439" y="657"/>
                  </a:lnTo>
                  <a:lnTo>
                    <a:pt x="438" y="657"/>
                  </a:lnTo>
                  <a:lnTo>
                    <a:pt x="437" y="657"/>
                  </a:lnTo>
                  <a:lnTo>
                    <a:pt x="436" y="657"/>
                  </a:lnTo>
                  <a:lnTo>
                    <a:pt x="435" y="657"/>
                  </a:lnTo>
                  <a:lnTo>
                    <a:pt x="434" y="656"/>
                  </a:lnTo>
                  <a:lnTo>
                    <a:pt x="430" y="655"/>
                  </a:lnTo>
                  <a:lnTo>
                    <a:pt x="424" y="653"/>
                  </a:lnTo>
                  <a:lnTo>
                    <a:pt x="422" y="652"/>
                  </a:lnTo>
                  <a:lnTo>
                    <a:pt x="417" y="650"/>
                  </a:lnTo>
                  <a:lnTo>
                    <a:pt x="415" y="649"/>
                  </a:lnTo>
                  <a:lnTo>
                    <a:pt x="414" y="648"/>
                  </a:lnTo>
                  <a:lnTo>
                    <a:pt x="413" y="648"/>
                  </a:lnTo>
                  <a:lnTo>
                    <a:pt x="412" y="647"/>
                  </a:lnTo>
                  <a:lnTo>
                    <a:pt x="411" y="646"/>
                  </a:lnTo>
                  <a:lnTo>
                    <a:pt x="409" y="643"/>
                  </a:lnTo>
                  <a:lnTo>
                    <a:pt x="407" y="642"/>
                  </a:lnTo>
                  <a:lnTo>
                    <a:pt x="403" y="638"/>
                  </a:lnTo>
                  <a:lnTo>
                    <a:pt x="401" y="636"/>
                  </a:lnTo>
                  <a:lnTo>
                    <a:pt x="400" y="635"/>
                  </a:lnTo>
                  <a:lnTo>
                    <a:pt x="399" y="634"/>
                  </a:lnTo>
                  <a:lnTo>
                    <a:pt x="398" y="634"/>
                  </a:lnTo>
                  <a:lnTo>
                    <a:pt x="398" y="634"/>
                  </a:lnTo>
                  <a:lnTo>
                    <a:pt x="396" y="634"/>
                  </a:lnTo>
                  <a:lnTo>
                    <a:pt x="396" y="634"/>
                  </a:lnTo>
                  <a:lnTo>
                    <a:pt x="395" y="634"/>
                  </a:lnTo>
                  <a:lnTo>
                    <a:pt x="394" y="635"/>
                  </a:lnTo>
                  <a:lnTo>
                    <a:pt x="393" y="635"/>
                  </a:lnTo>
                  <a:lnTo>
                    <a:pt x="393" y="636"/>
                  </a:lnTo>
                  <a:lnTo>
                    <a:pt x="392" y="636"/>
                  </a:lnTo>
                  <a:lnTo>
                    <a:pt x="392" y="637"/>
                  </a:lnTo>
                  <a:lnTo>
                    <a:pt x="391" y="637"/>
                  </a:lnTo>
                  <a:lnTo>
                    <a:pt x="391" y="638"/>
                  </a:lnTo>
                  <a:lnTo>
                    <a:pt x="391" y="639"/>
                  </a:lnTo>
                  <a:lnTo>
                    <a:pt x="391" y="644"/>
                  </a:lnTo>
                  <a:lnTo>
                    <a:pt x="390" y="646"/>
                  </a:lnTo>
                  <a:lnTo>
                    <a:pt x="390" y="648"/>
                  </a:lnTo>
                  <a:lnTo>
                    <a:pt x="389" y="651"/>
                  </a:lnTo>
                  <a:lnTo>
                    <a:pt x="388" y="655"/>
                  </a:lnTo>
                  <a:lnTo>
                    <a:pt x="388" y="656"/>
                  </a:lnTo>
                  <a:lnTo>
                    <a:pt x="387" y="658"/>
                  </a:lnTo>
                  <a:lnTo>
                    <a:pt x="387" y="659"/>
                  </a:lnTo>
                  <a:lnTo>
                    <a:pt x="386" y="661"/>
                  </a:lnTo>
                  <a:lnTo>
                    <a:pt x="385" y="662"/>
                  </a:lnTo>
                  <a:lnTo>
                    <a:pt x="384" y="663"/>
                  </a:lnTo>
                  <a:lnTo>
                    <a:pt x="383" y="664"/>
                  </a:lnTo>
                  <a:lnTo>
                    <a:pt x="382" y="665"/>
                  </a:lnTo>
                  <a:lnTo>
                    <a:pt x="381" y="666"/>
                  </a:lnTo>
                  <a:lnTo>
                    <a:pt x="381" y="667"/>
                  </a:lnTo>
                  <a:lnTo>
                    <a:pt x="380" y="667"/>
                  </a:lnTo>
                  <a:lnTo>
                    <a:pt x="379" y="667"/>
                  </a:lnTo>
                  <a:lnTo>
                    <a:pt x="378" y="668"/>
                  </a:lnTo>
                  <a:lnTo>
                    <a:pt x="377" y="668"/>
                  </a:lnTo>
                  <a:lnTo>
                    <a:pt x="372" y="668"/>
                  </a:lnTo>
                  <a:lnTo>
                    <a:pt x="370" y="669"/>
                  </a:lnTo>
                  <a:lnTo>
                    <a:pt x="368" y="669"/>
                  </a:lnTo>
                  <a:lnTo>
                    <a:pt x="367" y="669"/>
                  </a:lnTo>
                  <a:lnTo>
                    <a:pt x="367" y="670"/>
                  </a:lnTo>
                  <a:lnTo>
                    <a:pt x="366" y="670"/>
                  </a:lnTo>
                  <a:lnTo>
                    <a:pt x="365" y="671"/>
                  </a:lnTo>
                  <a:lnTo>
                    <a:pt x="365" y="671"/>
                  </a:lnTo>
                  <a:lnTo>
                    <a:pt x="364" y="673"/>
                  </a:lnTo>
                  <a:lnTo>
                    <a:pt x="363" y="675"/>
                  </a:lnTo>
                  <a:lnTo>
                    <a:pt x="362" y="677"/>
                  </a:lnTo>
                  <a:lnTo>
                    <a:pt x="362" y="677"/>
                  </a:lnTo>
                  <a:lnTo>
                    <a:pt x="362" y="678"/>
                  </a:lnTo>
                  <a:lnTo>
                    <a:pt x="361" y="679"/>
                  </a:lnTo>
                  <a:lnTo>
                    <a:pt x="360" y="679"/>
                  </a:lnTo>
                  <a:lnTo>
                    <a:pt x="359" y="680"/>
                  </a:lnTo>
                  <a:lnTo>
                    <a:pt x="358" y="680"/>
                  </a:lnTo>
                  <a:lnTo>
                    <a:pt x="356" y="681"/>
                  </a:lnTo>
                  <a:lnTo>
                    <a:pt x="354" y="682"/>
                  </a:lnTo>
                  <a:lnTo>
                    <a:pt x="353" y="682"/>
                  </a:lnTo>
                  <a:lnTo>
                    <a:pt x="352" y="682"/>
                  </a:lnTo>
                  <a:lnTo>
                    <a:pt x="351" y="683"/>
                  </a:lnTo>
                  <a:lnTo>
                    <a:pt x="350" y="684"/>
                  </a:lnTo>
                  <a:lnTo>
                    <a:pt x="349" y="684"/>
                  </a:lnTo>
                  <a:lnTo>
                    <a:pt x="346" y="687"/>
                  </a:lnTo>
                  <a:lnTo>
                    <a:pt x="345" y="688"/>
                  </a:lnTo>
                  <a:lnTo>
                    <a:pt x="344" y="689"/>
                  </a:lnTo>
                  <a:lnTo>
                    <a:pt x="343" y="690"/>
                  </a:lnTo>
                  <a:lnTo>
                    <a:pt x="342" y="690"/>
                  </a:lnTo>
                  <a:lnTo>
                    <a:pt x="340" y="690"/>
                  </a:lnTo>
                  <a:lnTo>
                    <a:pt x="339" y="690"/>
                  </a:lnTo>
                  <a:lnTo>
                    <a:pt x="339" y="690"/>
                  </a:lnTo>
                  <a:lnTo>
                    <a:pt x="338" y="690"/>
                  </a:lnTo>
                  <a:lnTo>
                    <a:pt x="337" y="689"/>
                  </a:lnTo>
                  <a:lnTo>
                    <a:pt x="333" y="688"/>
                  </a:lnTo>
                  <a:lnTo>
                    <a:pt x="328" y="685"/>
                  </a:lnTo>
                  <a:lnTo>
                    <a:pt x="324" y="683"/>
                  </a:lnTo>
                  <a:lnTo>
                    <a:pt x="313" y="678"/>
                  </a:lnTo>
                  <a:lnTo>
                    <a:pt x="311" y="677"/>
                  </a:lnTo>
                  <a:lnTo>
                    <a:pt x="309" y="676"/>
                  </a:lnTo>
                  <a:lnTo>
                    <a:pt x="308" y="676"/>
                  </a:lnTo>
                  <a:lnTo>
                    <a:pt x="307" y="675"/>
                  </a:lnTo>
                  <a:lnTo>
                    <a:pt x="302" y="675"/>
                  </a:lnTo>
                  <a:lnTo>
                    <a:pt x="299" y="674"/>
                  </a:lnTo>
                  <a:lnTo>
                    <a:pt x="297" y="674"/>
                  </a:lnTo>
                  <a:lnTo>
                    <a:pt x="291" y="671"/>
                  </a:lnTo>
                  <a:lnTo>
                    <a:pt x="284" y="669"/>
                  </a:lnTo>
                  <a:lnTo>
                    <a:pt x="280" y="668"/>
                  </a:lnTo>
                  <a:lnTo>
                    <a:pt x="279" y="668"/>
                  </a:lnTo>
                  <a:lnTo>
                    <a:pt x="277" y="667"/>
                  </a:lnTo>
                  <a:lnTo>
                    <a:pt x="274" y="667"/>
                  </a:lnTo>
                  <a:lnTo>
                    <a:pt x="269" y="667"/>
                  </a:lnTo>
                  <a:lnTo>
                    <a:pt x="268" y="667"/>
                  </a:lnTo>
                  <a:lnTo>
                    <a:pt x="266" y="667"/>
                  </a:lnTo>
                  <a:lnTo>
                    <a:pt x="260" y="666"/>
                  </a:lnTo>
                  <a:lnTo>
                    <a:pt x="258" y="665"/>
                  </a:lnTo>
                  <a:lnTo>
                    <a:pt x="254" y="665"/>
                  </a:lnTo>
                  <a:lnTo>
                    <a:pt x="253" y="665"/>
                  </a:lnTo>
                  <a:lnTo>
                    <a:pt x="251" y="665"/>
                  </a:lnTo>
                  <a:lnTo>
                    <a:pt x="246" y="666"/>
                  </a:lnTo>
                  <a:lnTo>
                    <a:pt x="244" y="666"/>
                  </a:lnTo>
                  <a:lnTo>
                    <a:pt x="242" y="666"/>
                  </a:lnTo>
                  <a:lnTo>
                    <a:pt x="241" y="666"/>
                  </a:lnTo>
                  <a:lnTo>
                    <a:pt x="240" y="666"/>
                  </a:lnTo>
                  <a:lnTo>
                    <a:pt x="239" y="666"/>
                  </a:lnTo>
                  <a:lnTo>
                    <a:pt x="238" y="665"/>
                  </a:lnTo>
                  <a:lnTo>
                    <a:pt x="235" y="664"/>
                  </a:lnTo>
                  <a:lnTo>
                    <a:pt x="234" y="663"/>
                  </a:lnTo>
                  <a:lnTo>
                    <a:pt x="231" y="663"/>
                  </a:lnTo>
                  <a:lnTo>
                    <a:pt x="227" y="662"/>
                  </a:lnTo>
                  <a:lnTo>
                    <a:pt x="226" y="661"/>
                  </a:lnTo>
                  <a:lnTo>
                    <a:pt x="225" y="661"/>
                  </a:lnTo>
                  <a:lnTo>
                    <a:pt x="224" y="661"/>
                  </a:lnTo>
                  <a:lnTo>
                    <a:pt x="222" y="659"/>
                  </a:lnTo>
                  <a:lnTo>
                    <a:pt x="219" y="656"/>
                  </a:lnTo>
                  <a:lnTo>
                    <a:pt x="218" y="655"/>
                  </a:lnTo>
                  <a:lnTo>
                    <a:pt x="217" y="655"/>
                  </a:lnTo>
                  <a:lnTo>
                    <a:pt x="216" y="653"/>
                  </a:lnTo>
                  <a:lnTo>
                    <a:pt x="215" y="652"/>
                  </a:lnTo>
                  <a:lnTo>
                    <a:pt x="215" y="651"/>
                  </a:lnTo>
                  <a:lnTo>
                    <a:pt x="214" y="650"/>
                  </a:lnTo>
                  <a:lnTo>
                    <a:pt x="213" y="647"/>
                  </a:lnTo>
                  <a:lnTo>
                    <a:pt x="212" y="646"/>
                  </a:lnTo>
                  <a:lnTo>
                    <a:pt x="212" y="645"/>
                  </a:lnTo>
                  <a:lnTo>
                    <a:pt x="211" y="645"/>
                  </a:lnTo>
                  <a:lnTo>
                    <a:pt x="211" y="644"/>
                  </a:lnTo>
                  <a:lnTo>
                    <a:pt x="209" y="642"/>
                  </a:lnTo>
                  <a:lnTo>
                    <a:pt x="208" y="641"/>
                  </a:lnTo>
                  <a:lnTo>
                    <a:pt x="207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5" y="637"/>
                  </a:lnTo>
                  <a:lnTo>
                    <a:pt x="204" y="636"/>
                  </a:lnTo>
                  <a:lnTo>
                    <a:pt x="204" y="635"/>
                  </a:lnTo>
                  <a:lnTo>
                    <a:pt x="204" y="634"/>
                  </a:lnTo>
                  <a:lnTo>
                    <a:pt x="204" y="634"/>
                  </a:lnTo>
                  <a:lnTo>
                    <a:pt x="205" y="633"/>
                  </a:lnTo>
                  <a:lnTo>
                    <a:pt x="205" y="632"/>
                  </a:lnTo>
                  <a:lnTo>
                    <a:pt x="205" y="631"/>
                  </a:lnTo>
                  <a:lnTo>
                    <a:pt x="206" y="630"/>
                  </a:lnTo>
                  <a:lnTo>
                    <a:pt x="207" y="630"/>
                  </a:lnTo>
                  <a:lnTo>
                    <a:pt x="207" y="629"/>
                  </a:lnTo>
                  <a:lnTo>
                    <a:pt x="209" y="628"/>
                  </a:lnTo>
                  <a:lnTo>
                    <a:pt x="210" y="627"/>
                  </a:lnTo>
                  <a:lnTo>
                    <a:pt x="211" y="626"/>
                  </a:lnTo>
                  <a:lnTo>
                    <a:pt x="215" y="625"/>
                  </a:lnTo>
                  <a:lnTo>
                    <a:pt x="216" y="624"/>
                  </a:lnTo>
                  <a:lnTo>
                    <a:pt x="216" y="624"/>
                  </a:lnTo>
                  <a:lnTo>
                    <a:pt x="217" y="623"/>
                  </a:lnTo>
                  <a:lnTo>
                    <a:pt x="217" y="622"/>
                  </a:lnTo>
                  <a:lnTo>
                    <a:pt x="218" y="622"/>
                  </a:lnTo>
                  <a:lnTo>
                    <a:pt x="218" y="621"/>
                  </a:lnTo>
                  <a:lnTo>
                    <a:pt x="219" y="620"/>
                  </a:lnTo>
                  <a:lnTo>
                    <a:pt x="219" y="618"/>
                  </a:lnTo>
                  <a:lnTo>
                    <a:pt x="219" y="617"/>
                  </a:lnTo>
                  <a:lnTo>
                    <a:pt x="219" y="616"/>
                  </a:lnTo>
                  <a:lnTo>
                    <a:pt x="218" y="615"/>
                  </a:lnTo>
                  <a:lnTo>
                    <a:pt x="218" y="614"/>
                  </a:lnTo>
                  <a:lnTo>
                    <a:pt x="217" y="614"/>
                  </a:lnTo>
                  <a:lnTo>
                    <a:pt x="217" y="613"/>
                  </a:lnTo>
                  <a:lnTo>
                    <a:pt x="216" y="612"/>
                  </a:lnTo>
                  <a:lnTo>
                    <a:pt x="212" y="609"/>
                  </a:lnTo>
                  <a:lnTo>
                    <a:pt x="210" y="608"/>
                  </a:lnTo>
                  <a:lnTo>
                    <a:pt x="209" y="607"/>
                  </a:lnTo>
                  <a:lnTo>
                    <a:pt x="208" y="605"/>
                  </a:lnTo>
                  <a:lnTo>
                    <a:pt x="205" y="601"/>
                  </a:lnTo>
                  <a:lnTo>
                    <a:pt x="203" y="599"/>
                  </a:lnTo>
                  <a:lnTo>
                    <a:pt x="201" y="597"/>
                  </a:lnTo>
                  <a:lnTo>
                    <a:pt x="200" y="595"/>
                  </a:lnTo>
                  <a:lnTo>
                    <a:pt x="198" y="594"/>
                  </a:lnTo>
                  <a:lnTo>
                    <a:pt x="197" y="593"/>
                  </a:lnTo>
                  <a:lnTo>
                    <a:pt x="196" y="592"/>
                  </a:lnTo>
                  <a:lnTo>
                    <a:pt x="195" y="591"/>
                  </a:lnTo>
                  <a:lnTo>
                    <a:pt x="194" y="591"/>
                  </a:lnTo>
                  <a:lnTo>
                    <a:pt x="193" y="590"/>
                  </a:lnTo>
                  <a:lnTo>
                    <a:pt x="190" y="589"/>
                  </a:lnTo>
                  <a:lnTo>
                    <a:pt x="186" y="588"/>
                  </a:lnTo>
                  <a:lnTo>
                    <a:pt x="184" y="587"/>
                  </a:lnTo>
                  <a:lnTo>
                    <a:pt x="182" y="586"/>
                  </a:lnTo>
                  <a:lnTo>
                    <a:pt x="180" y="585"/>
                  </a:lnTo>
                  <a:lnTo>
                    <a:pt x="178" y="584"/>
                  </a:lnTo>
                  <a:lnTo>
                    <a:pt x="177" y="584"/>
                  </a:lnTo>
                  <a:lnTo>
                    <a:pt x="172" y="580"/>
                  </a:lnTo>
                  <a:lnTo>
                    <a:pt x="171" y="579"/>
                  </a:lnTo>
                  <a:lnTo>
                    <a:pt x="170" y="578"/>
                  </a:lnTo>
                  <a:lnTo>
                    <a:pt x="168" y="577"/>
                  </a:lnTo>
                  <a:lnTo>
                    <a:pt x="167" y="575"/>
                  </a:lnTo>
                  <a:lnTo>
                    <a:pt x="165" y="573"/>
                  </a:lnTo>
                  <a:lnTo>
                    <a:pt x="159" y="566"/>
                  </a:lnTo>
                  <a:lnTo>
                    <a:pt x="156" y="564"/>
                  </a:lnTo>
                  <a:lnTo>
                    <a:pt x="154" y="562"/>
                  </a:lnTo>
                  <a:lnTo>
                    <a:pt x="152" y="560"/>
                  </a:lnTo>
                  <a:lnTo>
                    <a:pt x="150" y="559"/>
                  </a:lnTo>
                  <a:lnTo>
                    <a:pt x="148" y="557"/>
                  </a:lnTo>
                  <a:lnTo>
                    <a:pt x="146" y="555"/>
                  </a:lnTo>
                  <a:lnTo>
                    <a:pt x="144" y="554"/>
                  </a:lnTo>
                  <a:lnTo>
                    <a:pt x="142" y="553"/>
                  </a:lnTo>
                  <a:lnTo>
                    <a:pt x="140" y="552"/>
                  </a:lnTo>
                  <a:lnTo>
                    <a:pt x="138" y="551"/>
                  </a:lnTo>
                  <a:lnTo>
                    <a:pt x="136" y="550"/>
                  </a:lnTo>
                  <a:lnTo>
                    <a:pt x="134" y="549"/>
                  </a:lnTo>
                  <a:lnTo>
                    <a:pt x="125" y="547"/>
                  </a:lnTo>
                  <a:lnTo>
                    <a:pt x="123" y="546"/>
                  </a:lnTo>
                  <a:lnTo>
                    <a:pt x="121" y="545"/>
                  </a:lnTo>
                  <a:lnTo>
                    <a:pt x="120" y="545"/>
                  </a:lnTo>
                  <a:lnTo>
                    <a:pt x="118" y="544"/>
                  </a:lnTo>
                  <a:lnTo>
                    <a:pt x="117" y="543"/>
                  </a:lnTo>
                  <a:lnTo>
                    <a:pt x="117" y="543"/>
                  </a:lnTo>
                  <a:lnTo>
                    <a:pt x="116" y="542"/>
                  </a:lnTo>
                  <a:lnTo>
                    <a:pt x="115" y="541"/>
                  </a:lnTo>
                  <a:lnTo>
                    <a:pt x="115" y="539"/>
                  </a:lnTo>
                  <a:lnTo>
                    <a:pt x="114" y="537"/>
                  </a:lnTo>
                  <a:lnTo>
                    <a:pt x="114" y="536"/>
                  </a:lnTo>
                  <a:lnTo>
                    <a:pt x="113" y="532"/>
                  </a:lnTo>
                  <a:lnTo>
                    <a:pt x="113" y="530"/>
                  </a:lnTo>
                  <a:lnTo>
                    <a:pt x="113" y="529"/>
                  </a:lnTo>
                  <a:lnTo>
                    <a:pt x="112" y="527"/>
                  </a:lnTo>
                  <a:lnTo>
                    <a:pt x="111" y="524"/>
                  </a:lnTo>
                  <a:lnTo>
                    <a:pt x="108" y="518"/>
                  </a:lnTo>
                  <a:lnTo>
                    <a:pt x="107" y="516"/>
                  </a:lnTo>
                  <a:lnTo>
                    <a:pt x="107" y="514"/>
                  </a:lnTo>
                  <a:lnTo>
                    <a:pt x="105" y="512"/>
                  </a:lnTo>
                  <a:lnTo>
                    <a:pt x="105" y="511"/>
                  </a:lnTo>
                  <a:lnTo>
                    <a:pt x="104" y="511"/>
                  </a:lnTo>
                  <a:lnTo>
                    <a:pt x="103" y="510"/>
                  </a:lnTo>
                  <a:lnTo>
                    <a:pt x="103" y="509"/>
                  </a:lnTo>
                  <a:lnTo>
                    <a:pt x="99" y="507"/>
                  </a:lnTo>
                  <a:lnTo>
                    <a:pt x="98" y="506"/>
                  </a:lnTo>
                  <a:lnTo>
                    <a:pt x="97" y="505"/>
                  </a:lnTo>
                  <a:lnTo>
                    <a:pt x="97" y="504"/>
                  </a:lnTo>
                  <a:lnTo>
                    <a:pt x="96" y="504"/>
                  </a:lnTo>
                  <a:lnTo>
                    <a:pt x="95" y="503"/>
                  </a:lnTo>
                  <a:lnTo>
                    <a:pt x="95" y="501"/>
                  </a:lnTo>
                  <a:lnTo>
                    <a:pt x="94" y="500"/>
                  </a:lnTo>
                  <a:lnTo>
                    <a:pt x="93" y="498"/>
                  </a:lnTo>
                  <a:lnTo>
                    <a:pt x="92" y="496"/>
                  </a:lnTo>
                  <a:lnTo>
                    <a:pt x="90" y="490"/>
                  </a:lnTo>
                  <a:lnTo>
                    <a:pt x="88" y="485"/>
                  </a:lnTo>
                  <a:lnTo>
                    <a:pt x="87" y="482"/>
                  </a:lnTo>
                  <a:lnTo>
                    <a:pt x="86" y="480"/>
                  </a:lnTo>
                  <a:lnTo>
                    <a:pt x="85" y="479"/>
                  </a:lnTo>
                  <a:lnTo>
                    <a:pt x="84" y="477"/>
                  </a:lnTo>
                  <a:lnTo>
                    <a:pt x="83" y="476"/>
                  </a:lnTo>
                  <a:lnTo>
                    <a:pt x="82" y="475"/>
                  </a:lnTo>
                  <a:lnTo>
                    <a:pt x="82" y="475"/>
                  </a:lnTo>
                  <a:lnTo>
                    <a:pt x="81" y="475"/>
                  </a:lnTo>
                  <a:lnTo>
                    <a:pt x="80" y="474"/>
                  </a:lnTo>
                  <a:lnTo>
                    <a:pt x="79" y="474"/>
                  </a:lnTo>
                  <a:lnTo>
                    <a:pt x="75" y="475"/>
                  </a:lnTo>
                  <a:lnTo>
                    <a:pt x="72" y="475"/>
                  </a:lnTo>
                  <a:lnTo>
                    <a:pt x="70" y="475"/>
                  </a:lnTo>
                  <a:lnTo>
                    <a:pt x="66" y="475"/>
                  </a:lnTo>
                  <a:lnTo>
                    <a:pt x="65" y="475"/>
                  </a:lnTo>
                  <a:lnTo>
                    <a:pt x="63" y="475"/>
                  </a:lnTo>
                  <a:lnTo>
                    <a:pt x="61" y="474"/>
                  </a:lnTo>
                  <a:lnTo>
                    <a:pt x="60" y="474"/>
                  </a:lnTo>
                  <a:lnTo>
                    <a:pt x="58" y="473"/>
                  </a:lnTo>
                  <a:lnTo>
                    <a:pt x="58" y="473"/>
                  </a:lnTo>
                  <a:lnTo>
                    <a:pt x="57" y="472"/>
                  </a:lnTo>
                  <a:lnTo>
                    <a:pt x="56" y="471"/>
                  </a:lnTo>
                  <a:lnTo>
                    <a:pt x="55" y="470"/>
                  </a:lnTo>
                  <a:lnTo>
                    <a:pt x="51" y="466"/>
                  </a:lnTo>
                  <a:lnTo>
                    <a:pt x="50" y="465"/>
                  </a:lnTo>
                  <a:lnTo>
                    <a:pt x="49" y="463"/>
                  </a:lnTo>
                  <a:lnTo>
                    <a:pt x="47" y="461"/>
                  </a:lnTo>
                  <a:lnTo>
                    <a:pt x="46" y="458"/>
                  </a:lnTo>
                  <a:lnTo>
                    <a:pt x="43" y="453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7" y="439"/>
                  </a:lnTo>
                  <a:lnTo>
                    <a:pt x="36" y="435"/>
                  </a:lnTo>
                  <a:lnTo>
                    <a:pt x="35" y="434"/>
                  </a:lnTo>
                  <a:lnTo>
                    <a:pt x="35" y="433"/>
                  </a:lnTo>
                  <a:lnTo>
                    <a:pt x="34" y="433"/>
                  </a:lnTo>
                  <a:lnTo>
                    <a:pt x="34" y="433"/>
                  </a:lnTo>
                  <a:lnTo>
                    <a:pt x="34" y="432"/>
                  </a:lnTo>
                  <a:lnTo>
                    <a:pt x="33" y="432"/>
                  </a:lnTo>
                  <a:lnTo>
                    <a:pt x="32" y="432"/>
                  </a:lnTo>
                  <a:lnTo>
                    <a:pt x="29" y="432"/>
                  </a:lnTo>
                  <a:lnTo>
                    <a:pt x="28" y="432"/>
                  </a:lnTo>
                  <a:lnTo>
                    <a:pt x="27" y="432"/>
                  </a:lnTo>
                  <a:lnTo>
                    <a:pt x="26" y="431"/>
                  </a:lnTo>
                  <a:lnTo>
                    <a:pt x="25" y="430"/>
                  </a:lnTo>
                  <a:lnTo>
                    <a:pt x="24" y="429"/>
                  </a:lnTo>
                  <a:lnTo>
                    <a:pt x="23" y="427"/>
                  </a:lnTo>
                  <a:lnTo>
                    <a:pt x="21" y="424"/>
                  </a:lnTo>
                  <a:lnTo>
                    <a:pt x="20" y="423"/>
                  </a:lnTo>
                  <a:lnTo>
                    <a:pt x="19" y="422"/>
                  </a:lnTo>
                  <a:lnTo>
                    <a:pt x="18" y="421"/>
                  </a:lnTo>
                  <a:lnTo>
                    <a:pt x="17" y="420"/>
                  </a:lnTo>
                  <a:lnTo>
                    <a:pt x="16" y="419"/>
                  </a:lnTo>
                  <a:lnTo>
                    <a:pt x="15" y="419"/>
                  </a:lnTo>
                  <a:lnTo>
                    <a:pt x="14" y="418"/>
                  </a:lnTo>
                  <a:lnTo>
                    <a:pt x="13" y="418"/>
                  </a:lnTo>
                  <a:lnTo>
                    <a:pt x="12" y="418"/>
                  </a:lnTo>
                  <a:lnTo>
                    <a:pt x="10" y="417"/>
                  </a:lnTo>
                  <a:lnTo>
                    <a:pt x="8" y="417"/>
                  </a:lnTo>
                  <a:lnTo>
                    <a:pt x="6" y="417"/>
                  </a:lnTo>
                  <a:lnTo>
                    <a:pt x="5" y="417"/>
                  </a:lnTo>
                  <a:lnTo>
                    <a:pt x="4" y="417"/>
                  </a:lnTo>
                  <a:lnTo>
                    <a:pt x="4" y="417"/>
                  </a:lnTo>
                  <a:lnTo>
                    <a:pt x="4" y="415"/>
                  </a:lnTo>
                  <a:lnTo>
                    <a:pt x="2" y="410"/>
                  </a:lnTo>
                  <a:lnTo>
                    <a:pt x="1" y="409"/>
                  </a:lnTo>
                  <a:lnTo>
                    <a:pt x="1" y="407"/>
                  </a:lnTo>
                  <a:lnTo>
                    <a:pt x="1" y="406"/>
                  </a:lnTo>
                  <a:lnTo>
                    <a:pt x="1" y="405"/>
                  </a:lnTo>
                  <a:lnTo>
                    <a:pt x="0" y="403"/>
                  </a:lnTo>
                  <a:lnTo>
                    <a:pt x="0" y="401"/>
                  </a:lnTo>
                  <a:lnTo>
                    <a:pt x="0" y="399"/>
                  </a:lnTo>
                  <a:lnTo>
                    <a:pt x="0" y="397"/>
                  </a:lnTo>
                  <a:lnTo>
                    <a:pt x="1" y="395"/>
                  </a:lnTo>
                  <a:lnTo>
                    <a:pt x="1" y="393"/>
                  </a:lnTo>
                  <a:lnTo>
                    <a:pt x="2" y="389"/>
                  </a:lnTo>
                  <a:lnTo>
                    <a:pt x="2" y="387"/>
                  </a:lnTo>
                  <a:lnTo>
                    <a:pt x="3" y="384"/>
                  </a:lnTo>
                  <a:lnTo>
                    <a:pt x="3" y="383"/>
                  </a:lnTo>
                  <a:lnTo>
                    <a:pt x="4" y="381"/>
                  </a:lnTo>
                  <a:lnTo>
                    <a:pt x="5" y="379"/>
                  </a:lnTo>
                  <a:lnTo>
                    <a:pt x="6" y="376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10" y="370"/>
                  </a:lnTo>
                  <a:lnTo>
                    <a:pt x="11" y="369"/>
                  </a:lnTo>
                  <a:lnTo>
                    <a:pt x="12" y="368"/>
                  </a:lnTo>
                  <a:lnTo>
                    <a:pt x="13" y="367"/>
                  </a:lnTo>
                  <a:lnTo>
                    <a:pt x="14" y="367"/>
                  </a:lnTo>
                  <a:lnTo>
                    <a:pt x="15" y="366"/>
                  </a:lnTo>
                  <a:lnTo>
                    <a:pt x="16" y="366"/>
                  </a:lnTo>
                  <a:lnTo>
                    <a:pt x="19" y="364"/>
                  </a:lnTo>
                  <a:lnTo>
                    <a:pt x="20" y="364"/>
                  </a:lnTo>
                  <a:lnTo>
                    <a:pt x="21" y="363"/>
                  </a:lnTo>
                  <a:lnTo>
                    <a:pt x="23" y="362"/>
                  </a:lnTo>
                  <a:lnTo>
                    <a:pt x="23" y="361"/>
                  </a:lnTo>
                  <a:lnTo>
                    <a:pt x="24" y="360"/>
                  </a:lnTo>
                  <a:lnTo>
                    <a:pt x="25" y="359"/>
                  </a:lnTo>
                  <a:lnTo>
                    <a:pt x="25" y="359"/>
                  </a:lnTo>
                  <a:lnTo>
                    <a:pt x="26" y="358"/>
                  </a:lnTo>
                  <a:lnTo>
                    <a:pt x="26" y="357"/>
                  </a:lnTo>
                  <a:lnTo>
                    <a:pt x="26" y="356"/>
                  </a:lnTo>
                  <a:lnTo>
                    <a:pt x="27" y="355"/>
                  </a:lnTo>
                  <a:lnTo>
                    <a:pt x="27" y="353"/>
                  </a:lnTo>
                  <a:lnTo>
                    <a:pt x="27" y="351"/>
                  </a:lnTo>
                  <a:lnTo>
                    <a:pt x="27" y="349"/>
                  </a:lnTo>
                  <a:lnTo>
                    <a:pt x="27" y="347"/>
                  </a:lnTo>
                  <a:lnTo>
                    <a:pt x="25" y="341"/>
                  </a:lnTo>
                  <a:lnTo>
                    <a:pt x="25" y="340"/>
                  </a:lnTo>
                  <a:lnTo>
                    <a:pt x="24" y="338"/>
                  </a:lnTo>
                  <a:lnTo>
                    <a:pt x="23" y="334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29"/>
                  </a:lnTo>
                  <a:lnTo>
                    <a:pt x="22" y="327"/>
                  </a:lnTo>
                  <a:lnTo>
                    <a:pt x="23" y="324"/>
                  </a:lnTo>
                  <a:lnTo>
                    <a:pt x="23" y="322"/>
                  </a:lnTo>
                  <a:lnTo>
                    <a:pt x="24" y="320"/>
                  </a:lnTo>
                  <a:lnTo>
                    <a:pt x="24" y="314"/>
                  </a:lnTo>
                  <a:lnTo>
                    <a:pt x="24" y="312"/>
                  </a:lnTo>
                  <a:lnTo>
                    <a:pt x="25" y="309"/>
                  </a:lnTo>
                  <a:lnTo>
                    <a:pt x="26" y="304"/>
                  </a:lnTo>
                  <a:lnTo>
                    <a:pt x="26" y="303"/>
                  </a:lnTo>
                  <a:lnTo>
                    <a:pt x="26" y="302"/>
                  </a:lnTo>
                  <a:lnTo>
                    <a:pt x="27" y="302"/>
                  </a:lnTo>
                  <a:lnTo>
                    <a:pt x="27" y="302"/>
                  </a:lnTo>
                  <a:lnTo>
                    <a:pt x="28" y="302"/>
                  </a:lnTo>
                  <a:lnTo>
                    <a:pt x="29" y="302"/>
                  </a:lnTo>
                  <a:lnTo>
                    <a:pt x="30" y="302"/>
                  </a:lnTo>
                  <a:lnTo>
                    <a:pt x="35" y="303"/>
                  </a:lnTo>
                  <a:lnTo>
                    <a:pt x="37" y="303"/>
                  </a:lnTo>
                  <a:lnTo>
                    <a:pt x="38" y="303"/>
                  </a:lnTo>
                  <a:lnTo>
                    <a:pt x="39" y="303"/>
                  </a:lnTo>
                  <a:lnTo>
                    <a:pt x="40" y="303"/>
                  </a:lnTo>
                  <a:lnTo>
                    <a:pt x="41" y="303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5" y="301"/>
                  </a:lnTo>
                  <a:lnTo>
                    <a:pt x="46" y="301"/>
                  </a:lnTo>
                  <a:lnTo>
                    <a:pt x="48" y="300"/>
                  </a:lnTo>
                  <a:lnTo>
                    <a:pt x="50" y="298"/>
                  </a:lnTo>
                  <a:lnTo>
                    <a:pt x="54" y="295"/>
                  </a:lnTo>
                  <a:lnTo>
                    <a:pt x="55" y="294"/>
                  </a:lnTo>
                  <a:lnTo>
                    <a:pt x="57" y="293"/>
                  </a:lnTo>
                  <a:lnTo>
                    <a:pt x="59" y="292"/>
                  </a:lnTo>
                  <a:lnTo>
                    <a:pt x="63" y="290"/>
                  </a:lnTo>
                  <a:lnTo>
                    <a:pt x="64" y="290"/>
                  </a:lnTo>
                  <a:lnTo>
                    <a:pt x="65" y="290"/>
                  </a:lnTo>
                  <a:lnTo>
                    <a:pt x="65" y="289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7" y="284"/>
                  </a:lnTo>
                  <a:lnTo>
                    <a:pt x="69" y="279"/>
                  </a:lnTo>
                  <a:lnTo>
                    <a:pt x="69" y="277"/>
                  </a:lnTo>
                  <a:lnTo>
                    <a:pt x="70" y="276"/>
                  </a:lnTo>
                  <a:lnTo>
                    <a:pt x="71" y="275"/>
                  </a:lnTo>
                  <a:lnTo>
                    <a:pt x="72" y="273"/>
                  </a:lnTo>
                  <a:lnTo>
                    <a:pt x="73" y="272"/>
                  </a:lnTo>
                  <a:lnTo>
                    <a:pt x="75" y="270"/>
                  </a:lnTo>
                  <a:lnTo>
                    <a:pt x="75" y="269"/>
                  </a:lnTo>
                  <a:lnTo>
                    <a:pt x="76" y="269"/>
                  </a:lnTo>
                  <a:lnTo>
                    <a:pt x="76" y="268"/>
                  </a:lnTo>
                  <a:lnTo>
                    <a:pt x="76" y="267"/>
                  </a:lnTo>
                  <a:lnTo>
                    <a:pt x="76" y="266"/>
                  </a:lnTo>
                  <a:lnTo>
                    <a:pt x="76" y="265"/>
                  </a:lnTo>
                  <a:lnTo>
                    <a:pt x="76" y="264"/>
                  </a:lnTo>
                  <a:lnTo>
                    <a:pt x="76" y="262"/>
                  </a:lnTo>
                  <a:lnTo>
                    <a:pt x="75" y="261"/>
                  </a:lnTo>
                  <a:lnTo>
                    <a:pt x="75" y="260"/>
                  </a:lnTo>
                  <a:lnTo>
                    <a:pt x="74" y="259"/>
                  </a:lnTo>
                  <a:lnTo>
                    <a:pt x="72" y="256"/>
                  </a:lnTo>
                  <a:lnTo>
                    <a:pt x="71" y="255"/>
                  </a:lnTo>
                  <a:lnTo>
                    <a:pt x="70" y="253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49"/>
                  </a:lnTo>
                  <a:lnTo>
                    <a:pt x="69" y="248"/>
                  </a:lnTo>
                  <a:lnTo>
                    <a:pt x="69" y="247"/>
                  </a:lnTo>
                  <a:lnTo>
                    <a:pt x="69" y="246"/>
                  </a:lnTo>
                  <a:lnTo>
                    <a:pt x="70" y="245"/>
                  </a:lnTo>
                  <a:lnTo>
                    <a:pt x="70" y="244"/>
                  </a:lnTo>
                  <a:lnTo>
                    <a:pt x="71" y="243"/>
                  </a:lnTo>
                  <a:lnTo>
                    <a:pt x="72" y="242"/>
                  </a:lnTo>
                  <a:lnTo>
                    <a:pt x="74" y="241"/>
                  </a:lnTo>
                  <a:lnTo>
                    <a:pt x="75" y="238"/>
                  </a:lnTo>
                  <a:lnTo>
                    <a:pt x="76" y="238"/>
                  </a:lnTo>
                  <a:lnTo>
                    <a:pt x="77" y="237"/>
                  </a:lnTo>
                  <a:lnTo>
                    <a:pt x="79" y="236"/>
                  </a:lnTo>
                  <a:lnTo>
                    <a:pt x="79" y="236"/>
                  </a:lnTo>
                  <a:lnTo>
                    <a:pt x="80" y="236"/>
                  </a:lnTo>
                  <a:lnTo>
                    <a:pt x="80" y="235"/>
                  </a:lnTo>
                  <a:lnTo>
                    <a:pt x="81" y="235"/>
                  </a:lnTo>
                  <a:lnTo>
                    <a:pt x="81" y="234"/>
                  </a:lnTo>
                  <a:lnTo>
                    <a:pt x="82" y="232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8" y="226"/>
                  </a:lnTo>
                  <a:lnTo>
                    <a:pt x="77" y="225"/>
                  </a:lnTo>
                  <a:lnTo>
                    <a:pt x="76" y="225"/>
                  </a:lnTo>
                  <a:lnTo>
                    <a:pt x="76" y="224"/>
                  </a:lnTo>
                  <a:lnTo>
                    <a:pt x="76" y="223"/>
                  </a:lnTo>
                  <a:lnTo>
                    <a:pt x="75" y="222"/>
                  </a:lnTo>
                  <a:lnTo>
                    <a:pt x="75" y="221"/>
                  </a:lnTo>
                  <a:lnTo>
                    <a:pt x="75" y="221"/>
                  </a:lnTo>
                  <a:lnTo>
                    <a:pt x="75" y="220"/>
                  </a:lnTo>
                  <a:lnTo>
                    <a:pt x="75" y="219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7" y="216"/>
                  </a:lnTo>
                  <a:lnTo>
                    <a:pt x="80" y="214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3" y="211"/>
                  </a:lnTo>
                  <a:lnTo>
                    <a:pt x="83" y="210"/>
                  </a:lnTo>
                  <a:lnTo>
                    <a:pt x="83" y="209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4" y="207"/>
                  </a:lnTo>
                  <a:lnTo>
                    <a:pt x="84" y="206"/>
                  </a:lnTo>
                  <a:lnTo>
                    <a:pt x="83" y="204"/>
                  </a:lnTo>
                  <a:lnTo>
                    <a:pt x="83" y="202"/>
                  </a:lnTo>
                  <a:lnTo>
                    <a:pt x="83" y="201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4" y="197"/>
                  </a:lnTo>
                  <a:lnTo>
                    <a:pt x="84" y="196"/>
                  </a:lnTo>
                  <a:lnTo>
                    <a:pt x="85" y="195"/>
                  </a:lnTo>
                  <a:lnTo>
                    <a:pt x="86" y="194"/>
                  </a:lnTo>
                  <a:lnTo>
                    <a:pt x="88" y="192"/>
                  </a:lnTo>
                  <a:lnTo>
                    <a:pt x="89" y="191"/>
                  </a:lnTo>
                  <a:lnTo>
                    <a:pt x="91" y="189"/>
                  </a:lnTo>
                  <a:lnTo>
                    <a:pt x="94" y="187"/>
                  </a:lnTo>
                  <a:lnTo>
                    <a:pt x="98" y="184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0" y="181"/>
                  </a:lnTo>
                  <a:lnTo>
                    <a:pt x="101" y="180"/>
                  </a:lnTo>
                  <a:lnTo>
                    <a:pt x="102" y="178"/>
                  </a:lnTo>
                  <a:lnTo>
                    <a:pt x="103" y="174"/>
                  </a:lnTo>
                  <a:lnTo>
                    <a:pt x="104" y="172"/>
                  </a:lnTo>
                  <a:lnTo>
                    <a:pt x="105" y="170"/>
                  </a:lnTo>
                  <a:lnTo>
                    <a:pt x="107" y="167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10" y="159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09" y="155"/>
                  </a:lnTo>
                  <a:lnTo>
                    <a:pt x="109" y="154"/>
                  </a:lnTo>
                  <a:lnTo>
                    <a:pt x="108" y="154"/>
                  </a:lnTo>
                  <a:lnTo>
                    <a:pt x="106" y="151"/>
                  </a:lnTo>
                  <a:lnTo>
                    <a:pt x="105" y="150"/>
                  </a:lnTo>
                  <a:lnTo>
                    <a:pt x="104" y="148"/>
                  </a:lnTo>
                  <a:lnTo>
                    <a:pt x="102" y="144"/>
                  </a:lnTo>
                  <a:lnTo>
                    <a:pt x="101" y="142"/>
                  </a:lnTo>
                  <a:lnTo>
                    <a:pt x="101" y="140"/>
                  </a:lnTo>
                  <a:lnTo>
                    <a:pt x="100" y="137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1" y="125"/>
                  </a:lnTo>
                  <a:lnTo>
                    <a:pt x="101" y="124"/>
                  </a:lnTo>
                  <a:lnTo>
                    <a:pt x="102" y="122"/>
                  </a:lnTo>
                  <a:lnTo>
                    <a:pt x="103" y="120"/>
                  </a:lnTo>
                  <a:lnTo>
                    <a:pt x="104" y="119"/>
                  </a:lnTo>
                  <a:lnTo>
                    <a:pt x="107" y="114"/>
                  </a:lnTo>
                  <a:lnTo>
                    <a:pt x="108" y="113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7" y="111"/>
                  </a:lnTo>
                  <a:lnTo>
                    <a:pt x="107" y="109"/>
                  </a:lnTo>
                  <a:lnTo>
                    <a:pt x="106" y="108"/>
                  </a:lnTo>
                  <a:lnTo>
                    <a:pt x="105" y="105"/>
                  </a:lnTo>
                  <a:lnTo>
                    <a:pt x="104" y="102"/>
                  </a:lnTo>
                  <a:lnTo>
                    <a:pt x="103" y="100"/>
                  </a:lnTo>
                  <a:lnTo>
                    <a:pt x="103" y="99"/>
                  </a:lnTo>
                  <a:lnTo>
                    <a:pt x="102" y="96"/>
                  </a:lnTo>
                  <a:lnTo>
                    <a:pt x="102" y="94"/>
                  </a:lnTo>
                  <a:lnTo>
                    <a:pt x="102" y="88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98" y="79"/>
                  </a:lnTo>
                  <a:lnTo>
                    <a:pt x="97" y="78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7" y="72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100" y="64"/>
                  </a:lnTo>
                  <a:lnTo>
                    <a:pt x="100" y="63"/>
                  </a:lnTo>
                  <a:lnTo>
                    <a:pt x="101" y="62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6" y="62"/>
                  </a:lnTo>
                  <a:lnTo>
                    <a:pt x="108" y="61"/>
                  </a:lnTo>
                  <a:lnTo>
                    <a:pt x="109" y="61"/>
                  </a:lnTo>
                  <a:lnTo>
                    <a:pt x="113" y="60"/>
                  </a:lnTo>
                  <a:lnTo>
                    <a:pt x="119" y="58"/>
                  </a:lnTo>
                  <a:lnTo>
                    <a:pt x="121" y="57"/>
                  </a:lnTo>
                  <a:lnTo>
                    <a:pt x="124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6" y="56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8" y="56"/>
                  </a:lnTo>
                  <a:lnTo>
                    <a:pt x="129" y="57"/>
                  </a:lnTo>
                  <a:lnTo>
                    <a:pt x="132" y="60"/>
                  </a:lnTo>
                  <a:lnTo>
                    <a:pt x="133" y="60"/>
                  </a:lnTo>
                  <a:lnTo>
                    <a:pt x="133" y="61"/>
                  </a:lnTo>
                  <a:lnTo>
                    <a:pt x="134" y="61"/>
                  </a:lnTo>
                  <a:lnTo>
                    <a:pt x="135" y="61"/>
                  </a:lnTo>
                  <a:lnTo>
                    <a:pt x="136" y="61"/>
                  </a:lnTo>
                  <a:lnTo>
                    <a:pt x="136" y="61"/>
                  </a:lnTo>
                  <a:lnTo>
                    <a:pt x="137" y="60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3" y="58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7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9" y="58"/>
                  </a:lnTo>
                  <a:lnTo>
                    <a:pt x="150" y="58"/>
                  </a:lnTo>
                  <a:lnTo>
                    <a:pt x="153" y="61"/>
                  </a:lnTo>
                  <a:lnTo>
                    <a:pt x="154" y="61"/>
                  </a:lnTo>
                  <a:lnTo>
                    <a:pt x="156" y="62"/>
                  </a:lnTo>
                  <a:lnTo>
                    <a:pt x="157" y="63"/>
                  </a:lnTo>
                  <a:lnTo>
                    <a:pt x="158" y="63"/>
                  </a:lnTo>
                  <a:lnTo>
                    <a:pt x="159" y="64"/>
                  </a:lnTo>
                  <a:lnTo>
                    <a:pt x="159" y="65"/>
                  </a:lnTo>
                  <a:lnTo>
                    <a:pt x="160" y="65"/>
                  </a:lnTo>
                  <a:lnTo>
                    <a:pt x="161" y="65"/>
                  </a:lnTo>
                  <a:lnTo>
                    <a:pt x="163" y="66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7" y="68"/>
                  </a:lnTo>
                  <a:lnTo>
                    <a:pt x="168" y="68"/>
                  </a:lnTo>
                  <a:lnTo>
                    <a:pt x="170" y="68"/>
                  </a:lnTo>
                  <a:lnTo>
                    <a:pt x="171" y="68"/>
                  </a:lnTo>
                  <a:lnTo>
                    <a:pt x="172" y="67"/>
                  </a:lnTo>
                  <a:lnTo>
                    <a:pt x="174" y="67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79" y="64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3" y="62"/>
                  </a:lnTo>
                  <a:lnTo>
                    <a:pt x="188" y="62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2" y="60"/>
                  </a:lnTo>
                  <a:lnTo>
                    <a:pt x="194" y="59"/>
                  </a:lnTo>
                  <a:lnTo>
                    <a:pt x="196" y="58"/>
                  </a:lnTo>
                  <a:lnTo>
                    <a:pt x="197" y="57"/>
                  </a:lnTo>
                  <a:lnTo>
                    <a:pt x="198" y="57"/>
                  </a:lnTo>
                  <a:lnTo>
                    <a:pt x="201" y="56"/>
                  </a:lnTo>
                  <a:lnTo>
                    <a:pt x="201" y="56"/>
                  </a:lnTo>
                  <a:lnTo>
                    <a:pt x="201" y="56"/>
                  </a:lnTo>
                  <a:lnTo>
                    <a:pt x="202" y="55"/>
                  </a:lnTo>
                  <a:lnTo>
                    <a:pt x="203" y="55"/>
                  </a:lnTo>
                  <a:lnTo>
                    <a:pt x="204" y="53"/>
                  </a:lnTo>
                  <a:lnTo>
                    <a:pt x="205" y="51"/>
                  </a:lnTo>
                  <a:lnTo>
                    <a:pt x="205" y="50"/>
                  </a:lnTo>
                  <a:lnTo>
                    <a:pt x="206" y="49"/>
                  </a:lnTo>
                  <a:lnTo>
                    <a:pt x="207" y="46"/>
                  </a:lnTo>
                  <a:lnTo>
                    <a:pt x="208" y="43"/>
                  </a:lnTo>
                  <a:lnTo>
                    <a:pt x="209" y="42"/>
                  </a:lnTo>
                  <a:lnTo>
                    <a:pt x="209" y="41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1" y="39"/>
                  </a:lnTo>
                  <a:lnTo>
                    <a:pt x="213" y="38"/>
                  </a:lnTo>
                  <a:lnTo>
                    <a:pt x="218" y="36"/>
                  </a:lnTo>
                  <a:lnTo>
                    <a:pt x="221" y="34"/>
                  </a:lnTo>
                  <a:lnTo>
                    <a:pt x="223" y="33"/>
                  </a:lnTo>
                  <a:lnTo>
                    <a:pt x="225" y="33"/>
                  </a:lnTo>
                  <a:lnTo>
                    <a:pt x="227" y="32"/>
                  </a:lnTo>
                  <a:lnTo>
                    <a:pt x="230" y="31"/>
                  </a:lnTo>
                  <a:lnTo>
                    <a:pt x="230" y="3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230"/>
            <p:cNvSpPr>
              <a:spLocks/>
            </p:cNvSpPr>
            <p:nvPr/>
          </p:nvSpPr>
          <p:spPr bwMode="auto">
            <a:xfrm>
              <a:off x="3556" y="2545"/>
              <a:ext cx="656" cy="589"/>
            </a:xfrm>
            <a:custGeom>
              <a:avLst/>
              <a:gdLst>
                <a:gd name="T0" fmla="*/ 6 w 656"/>
                <a:gd name="T1" fmla="*/ 51 h 589"/>
                <a:gd name="T2" fmla="*/ 37 w 656"/>
                <a:gd name="T3" fmla="*/ 51 h 589"/>
                <a:gd name="T4" fmla="*/ 70 w 656"/>
                <a:gd name="T5" fmla="*/ 35 h 589"/>
                <a:gd name="T6" fmla="*/ 96 w 656"/>
                <a:gd name="T7" fmla="*/ 36 h 589"/>
                <a:gd name="T8" fmla="*/ 114 w 656"/>
                <a:gd name="T9" fmla="*/ 52 h 589"/>
                <a:gd name="T10" fmla="*/ 136 w 656"/>
                <a:gd name="T11" fmla="*/ 48 h 589"/>
                <a:gd name="T12" fmla="*/ 147 w 656"/>
                <a:gd name="T13" fmla="*/ 39 h 589"/>
                <a:gd name="T14" fmla="*/ 171 w 656"/>
                <a:gd name="T15" fmla="*/ 50 h 589"/>
                <a:gd name="T16" fmla="*/ 195 w 656"/>
                <a:gd name="T17" fmla="*/ 50 h 589"/>
                <a:gd name="T18" fmla="*/ 222 w 656"/>
                <a:gd name="T19" fmla="*/ 51 h 589"/>
                <a:gd name="T20" fmla="*/ 238 w 656"/>
                <a:gd name="T21" fmla="*/ 62 h 589"/>
                <a:gd name="T22" fmla="*/ 255 w 656"/>
                <a:gd name="T23" fmla="*/ 59 h 589"/>
                <a:gd name="T24" fmla="*/ 285 w 656"/>
                <a:gd name="T25" fmla="*/ 40 h 589"/>
                <a:gd name="T26" fmla="*/ 285 w 656"/>
                <a:gd name="T27" fmla="*/ 13 h 589"/>
                <a:gd name="T28" fmla="*/ 302 w 656"/>
                <a:gd name="T29" fmla="*/ 0 h 589"/>
                <a:gd name="T30" fmla="*/ 334 w 656"/>
                <a:gd name="T31" fmla="*/ 21 h 589"/>
                <a:gd name="T32" fmla="*/ 348 w 656"/>
                <a:gd name="T33" fmla="*/ 25 h 589"/>
                <a:gd name="T34" fmla="*/ 367 w 656"/>
                <a:gd name="T35" fmla="*/ 43 h 589"/>
                <a:gd name="T36" fmla="*/ 368 w 656"/>
                <a:gd name="T37" fmla="*/ 58 h 589"/>
                <a:gd name="T38" fmla="*/ 366 w 656"/>
                <a:gd name="T39" fmla="*/ 74 h 589"/>
                <a:gd name="T40" fmla="*/ 365 w 656"/>
                <a:gd name="T41" fmla="*/ 107 h 589"/>
                <a:gd name="T42" fmla="*/ 355 w 656"/>
                <a:gd name="T43" fmla="*/ 145 h 589"/>
                <a:gd name="T44" fmla="*/ 367 w 656"/>
                <a:gd name="T45" fmla="*/ 168 h 589"/>
                <a:gd name="T46" fmla="*/ 362 w 656"/>
                <a:gd name="T47" fmla="*/ 186 h 589"/>
                <a:gd name="T48" fmla="*/ 393 w 656"/>
                <a:gd name="T49" fmla="*/ 218 h 589"/>
                <a:gd name="T50" fmla="*/ 420 w 656"/>
                <a:gd name="T51" fmla="*/ 217 h 589"/>
                <a:gd name="T52" fmla="*/ 442 w 656"/>
                <a:gd name="T53" fmla="*/ 231 h 589"/>
                <a:gd name="T54" fmla="*/ 441 w 656"/>
                <a:gd name="T55" fmla="*/ 241 h 589"/>
                <a:gd name="T56" fmla="*/ 463 w 656"/>
                <a:gd name="T57" fmla="*/ 255 h 589"/>
                <a:gd name="T58" fmla="*/ 493 w 656"/>
                <a:gd name="T59" fmla="*/ 253 h 589"/>
                <a:gd name="T60" fmla="*/ 526 w 656"/>
                <a:gd name="T61" fmla="*/ 260 h 589"/>
                <a:gd name="T62" fmla="*/ 548 w 656"/>
                <a:gd name="T63" fmla="*/ 271 h 589"/>
                <a:gd name="T64" fmla="*/ 555 w 656"/>
                <a:gd name="T65" fmla="*/ 302 h 589"/>
                <a:gd name="T66" fmla="*/ 588 w 656"/>
                <a:gd name="T67" fmla="*/ 318 h 589"/>
                <a:gd name="T68" fmla="*/ 623 w 656"/>
                <a:gd name="T69" fmla="*/ 317 h 589"/>
                <a:gd name="T70" fmla="*/ 641 w 656"/>
                <a:gd name="T71" fmla="*/ 319 h 589"/>
                <a:gd name="T72" fmla="*/ 650 w 656"/>
                <a:gd name="T73" fmla="*/ 334 h 589"/>
                <a:gd name="T74" fmla="*/ 646 w 656"/>
                <a:gd name="T75" fmla="*/ 353 h 589"/>
                <a:gd name="T76" fmla="*/ 631 w 656"/>
                <a:gd name="T77" fmla="*/ 372 h 589"/>
                <a:gd name="T78" fmla="*/ 613 w 656"/>
                <a:gd name="T79" fmla="*/ 401 h 589"/>
                <a:gd name="T80" fmla="*/ 625 w 656"/>
                <a:gd name="T81" fmla="*/ 409 h 589"/>
                <a:gd name="T82" fmla="*/ 649 w 656"/>
                <a:gd name="T83" fmla="*/ 429 h 589"/>
                <a:gd name="T84" fmla="*/ 645 w 656"/>
                <a:gd name="T85" fmla="*/ 442 h 589"/>
                <a:gd name="T86" fmla="*/ 638 w 656"/>
                <a:gd name="T87" fmla="*/ 452 h 589"/>
                <a:gd name="T88" fmla="*/ 612 w 656"/>
                <a:gd name="T89" fmla="*/ 442 h 589"/>
                <a:gd name="T90" fmla="*/ 579 w 656"/>
                <a:gd name="T91" fmla="*/ 429 h 589"/>
                <a:gd name="T92" fmla="*/ 534 w 656"/>
                <a:gd name="T93" fmla="*/ 413 h 589"/>
                <a:gd name="T94" fmla="*/ 518 w 656"/>
                <a:gd name="T95" fmla="*/ 419 h 589"/>
                <a:gd name="T96" fmla="*/ 488 w 656"/>
                <a:gd name="T97" fmla="*/ 433 h 589"/>
                <a:gd name="T98" fmla="*/ 469 w 656"/>
                <a:gd name="T99" fmla="*/ 433 h 589"/>
                <a:gd name="T100" fmla="*/ 460 w 656"/>
                <a:gd name="T101" fmla="*/ 405 h 589"/>
                <a:gd name="T102" fmla="*/ 429 w 656"/>
                <a:gd name="T103" fmla="*/ 398 h 589"/>
                <a:gd name="T104" fmla="*/ 400 w 656"/>
                <a:gd name="T105" fmla="*/ 394 h 589"/>
                <a:gd name="T106" fmla="*/ 390 w 656"/>
                <a:gd name="T107" fmla="*/ 420 h 589"/>
                <a:gd name="T108" fmla="*/ 393 w 656"/>
                <a:gd name="T109" fmla="*/ 472 h 589"/>
                <a:gd name="T110" fmla="*/ 383 w 656"/>
                <a:gd name="T111" fmla="*/ 522 h 589"/>
                <a:gd name="T112" fmla="*/ 387 w 656"/>
                <a:gd name="T113" fmla="*/ 550 h 589"/>
                <a:gd name="T114" fmla="*/ 352 w 656"/>
                <a:gd name="T115" fmla="*/ 550 h 589"/>
                <a:gd name="T116" fmla="*/ 321 w 656"/>
                <a:gd name="T117" fmla="*/ 547 h 589"/>
                <a:gd name="T118" fmla="*/ 307 w 656"/>
                <a:gd name="T119" fmla="*/ 58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" h="589">
                  <a:moveTo>
                    <a:pt x="0" y="31"/>
                  </a:moveTo>
                  <a:lnTo>
                    <a:pt x="0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5" y="51"/>
                  </a:lnTo>
                  <a:lnTo>
                    <a:pt x="37" y="51"/>
                  </a:lnTo>
                  <a:lnTo>
                    <a:pt x="48" y="50"/>
                  </a:lnTo>
                  <a:lnTo>
                    <a:pt x="53" y="50"/>
                  </a:lnTo>
                  <a:lnTo>
                    <a:pt x="55" y="49"/>
                  </a:lnTo>
                  <a:lnTo>
                    <a:pt x="57" y="49"/>
                  </a:lnTo>
                  <a:lnTo>
                    <a:pt x="59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2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7" y="41"/>
                  </a:lnTo>
                  <a:lnTo>
                    <a:pt x="68" y="39"/>
                  </a:lnTo>
                  <a:lnTo>
                    <a:pt x="69" y="36"/>
                  </a:lnTo>
                  <a:lnTo>
                    <a:pt x="70" y="35"/>
                  </a:lnTo>
                  <a:lnTo>
                    <a:pt x="71" y="34"/>
                  </a:lnTo>
                  <a:lnTo>
                    <a:pt x="72" y="33"/>
                  </a:lnTo>
                  <a:lnTo>
                    <a:pt x="73" y="33"/>
                  </a:lnTo>
                  <a:lnTo>
                    <a:pt x="74" y="32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91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5" y="35"/>
                  </a:lnTo>
                  <a:lnTo>
                    <a:pt x="96" y="36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6" y="43"/>
                  </a:lnTo>
                  <a:lnTo>
                    <a:pt x="108" y="44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10" y="46"/>
                  </a:lnTo>
                  <a:lnTo>
                    <a:pt x="111" y="47"/>
                  </a:lnTo>
                  <a:lnTo>
                    <a:pt x="112" y="48"/>
                  </a:lnTo>
                  <a:lnTo>
                    <a:pt x="112" y="49"/>
                  </a:lnTo>
                  <a:lnTo>
                    <a:pt x="113" y="49"/>
                  </a:lnTo>
                  <a:lnTo>
                    <a:pt x="114" y="52"/>
                  </a:lnTo>
                  <a:lnTo>
                    <a:pt x="114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6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5" y="55"/>
                  </a:lnTo>
                  <a:lnTo>
                    <a:pt x="128" y="54"/>
                  </a:lnTo>
                  <a:lnTo>
                    <a:pt x="128" y="54"/>
                  </a:lnTo>
                  <a:lnTo>
                    <a:pt x="129" y="53"/>
                  </a:lnTo>
                  <a:lnTo>
                    <a:pt x="130" y="53"/>
                  </a:lnTo>
                  <a:lnTo>
                    <a:pt x="134" y="50"/>
                  </a:lnTo>
                  <a:lnTo>
                    <a:pt x="135" y="49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9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6" y="41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48" y="39"/>
                  </a:lnTo>
                  <a:lnTo>
                    <a:pt x="148" y="38"/>
                  </a:lnTo>
                  <a:lnTo>
                    <a:pt x="149" y="39"/>
                  </a:lnTo>
                  <a:lnTo>
                    <a:pt x="150" y="39"/>
                  </a:lnTo>
                  <a:lnTo>
                    <a:pt x="154" y="41"/>
                  </a:lnTo>
                  <a:lnTo>
                    <a:pt x="155" y="42"/>
                  </a:lnTo>
                  <a:lnTo>
                    <a:pt x="156" y="43"/>
                  </a:lnTo>
                  <a:lnTo>
                    <a:pt x="159" y="44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6" y="48"/>
                  </a:lnTo>
                  <a:lnTo>
                    <a:pt x="167" y="49"/>
                  </a:lnTo>
                  <a:lnTo>
                    <a:pt x="169" y="50"/>
                  </a:lnTo>
                  <a:lnTo>
                    <a:pt x="170" y="50"/>
                  </a:lnTo>
                  <a:lnTo>
                    <a:pt x="171" y="50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0"/>
                  </a:lnTo>
                  <a:lnTo>
                    <a:pt x="174" y="48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6"/>
                  </a:lnTo>
                  <a:lnTo>
                    <a:pt x="179" y="46"/>
                  </a:lnTo>
                  <a:lnTo>
                    <a:pt x="181" y="46"/>
                  </a:lnTo>
                  <a:lnTo>
                    <a:pt x="182" y="46"/>
                  </a:lnTo>
                  <a:lnTo>
                    <a:pt x="185" y="46"/>
                  </a:lnTo>
                  <a:lnTo>
                    <a:pt x="186" y="47"/>
                  </a:lnTo>
                  <a:lnTo>
                    <a:pt x="187" y="47"/>
                  </a:lnTo>
                  <a:lnTo>
                    <a:pt x="188" y="47"/>
                  </a:lnTo>
                  <a:lnTo>
                    <a:pt x="189" y="47"/>
                  </a:lnTo>
                  <a:lnTo>
                    <a:pt x="192" y="49"/>
                  </a:lnTo>
                  <a:lnTo>
                    <a:pt x="193" y="49"/>
                  </a:lnTo>
                  <a:lnTo>
                    <a:pt x="195" y="50"/>
                  </a:lnTo>
                  <a:lnTo>
                    <a:pt x="196" y="50"/>
                  </a:lnTo>
                  <a:lnTo>
                    <a:pt x="199" y="51"/>
                  </a:lnTo>
                  <a:lnTo>
                    <a:pt x="204" y="51"/>
                  </a:lnTo>
                  <a:lnTo>
                    <a:pt x="206" y="51"/>
                  </a:lnTo>
                  <a:lnTo>
                    <a:pt x="209" y="52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21" y="49"/>
                  </a:lnTo>
                  <a:lnTo>
                    <a:pt x="221" y="49"/>
                  </a:lnTo>
                  <a:lnTo>
                    <a:pt x="222" y="49"/>
                  </a:lnTo>
                  <a:lnTo>
                    <a:pt x="222" y="49"/>
                  </a:lnTo>
                  <a:lnTo>
                    <a:pt x="222" y="49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2"/>
                  </a:lnTo>
                  <a:lnTo>
                    <a:pt x="222" y="55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2" y="57"/>
                  </a:lnTo>
                  <a:lnTo>
                    <a:pt x="222" y="58"/>
                  </a:lnTo>
                  <a:lnTo>
                    <a:pt x="222" y="58"/>
                  </a:lnTo>
                  <a:lnTo>
                    <a:pt x="223" y="59"/>
                  </a:lnTo>
                  <a:lnTo>
                    <a:pt x="224" y="59"/>
                  </a:lnTo>
                  <a:lnTo>
                    <a:pt x="224" y="60"/>
                  </a:lnTo>
                  <a:lnTo>
                    <a:pt x="225" y="60"/>
                  </a:lnTo>
                  <a:lnTo>
                    <a:pt x="226" y="60"/>
                  </a:lnTo>
                  <a:lnTo>
                    <a:pt x="228" y="60"/>
                  </a:lnTo>
                  <a:lnTo>
                    <a:pt x="231" y="61"/>
                  </a:lnTo>
                  <a:lnTo>
                    <a:pt x="233" y="61"/>
                  </a:lnTo>
                  <a:lnTo>
                    <a:pt x="235" y="62"/>
                  </a:lnTo>
                  <a:lnTo>
                    <a:pt x="238" y="62"/>
                  </a:lnTo>
                  <a:lnTo>
                    <a:pt x="240" y="63"/>
                  </a:lnTo>
                  <a:lnTo>
                    <a:pt x="241" y="64"/>
                  </a:lnTo>
                  <a:lnTo>
                    <a:pt x="242" y="65"/>
                  </a:lnTo>
                  <a:lnTo>
                    <a:pt x="245" y="66"/>
                  </a:lnTo>
                  <a:lnTo>
                    <a:pt x="246" y="67"/>
                  </a:lnTo>
                  <a:lnTo>
                    <a:pt x="246" y="67"/>
                  </a:lnTo>
                  <a:lnTo>
                    <a:pt x="247" y="67"/>
                  </a:lnTo>
                  <a:lnTo>
                    <a:pt x="247" y="67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49" y="67"/>
                  </a:lnTo>
                  <a:lnTo>
                    <a:pt x="250" y="67"/>
                  </a:lnTo>
                  <a:lnTo>
                    <a:pt x="250" y="66"/>
                  </a:lnTo>
                  <a:lnTo>
                    <a:pt x="251" y="65"/>
                  </a:lnTo>
                  <a:lnTo>
                    <a:pt x="252" y="62"/>
                  </a:lnTo>
                  <a:lnTo>
                    <a:pt x="253" y="61"/>
                  </a:lnTo>
                  <a:lnTo>
                    <a:pt x="255" y="59"/>
                  </a:lnTo>
                  <a:lnTo>
                    <a:pt x="257" y="58"/>
                  </a:lnTo>
                  <a:lnTo>
                    <a:pt x="259" y="56"/>
                  </a:lnTo>
                  <a:lnTo>
                    <a:pt x="263" y="52"/>
                  </a:lnTo>
                  <a:lnTo>
                    <a:pt x="265" y="50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0" y="47"/>
                  </a:lnTo>
                  <a:lnTo>
                    <a:pt x="272" y="47"/>
                  </a:lnTo>
                  <a:lnTo>
                    <a:pt x="277" y="45"/>
                  </a:lnTo>
                  <a:lnTo>
                    <a:pt x="278" y="45"/>
                  </a:lnTo>
                  <a:lnTo>
                    <a:pt x="280" y="44"/>
                  </a:lnTo>
                  <a:lnTo>
                    <a:pt x="281" y="43"/>
                  </a:lnTo>
                  <a:lnTo>
                    <a:pt x="283" y="43"/>
                  </a:lnTo>
                  <a:lnTo>
                    <a:pt x="283" y="42"/>
                  </a:lnTo>
                  <a:lnTo>
                    <a:pt x="284" y="42"/>
                  </a:lnTo>
                  <a:lnTo>
                    <a:pt x="284" y="41"/>
                  </a:lnTo>
                  <a:lnTo>
                    <a:pt x="285" y="40"/>
                  </a:lnTo>
                  <a:lnTo>
                    <a:pt x="285" y="39"/>
                  </a:lnTo>
                  <a:lnTo>
                    <a:pt x="285" y="38"/>
                  </a:lnTo>
                  <a:lnTo>
                    <a:pt x="284" y="37"/>
                  </a:lnTo>
                  <a:lnTo>
                    <a:pt x="284" y="34"/>
                  </a:lnTo>
                  <a:lnTo>
                    <a:pt x="283" y="31"/>
                  </a:lnTo>
                  <a:lnTo>
                    <a:pt x="282" y="29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5"/>
                  </a:lnTo>
                  <a:lnTo>
                    <a:pt x="282" y="24"/>
                  </a:lnTo>
                  <a:lnTo>
                    <a:pt x="283" y="20"/>
                  </a:lnTo>
                  <a:lnTo>
                    <a:pt x="284" y="19"/>
                  </a:lnTo>
                  <a:lnTo>
                    <a:pt x="284" y="17"/>
                  </a:lnTo>
                  <a:lnTo>
                    <a:pt x="284" y="15"/>
                  </a:lnTo>
                  <a:lnTo>
                    <a:pt x="284" y="14"/>
                  </a:lnTo>
                  <a:lnTo>
                    <a:pt x="284" y="14"/>
                  </a:lnTo>
                  <a:lnTo>
                    <a:pt x="285" y="13"/>
                  </a:lnTo>
                  <a:lnTo>
                    <a:pt x="285" y="12"/>
                  </a:lnTo>
                  <a:lnTo>
                    <a:pt x="286" y="11"/>
                  </a:lnTo>
                  <a:lnTo>
                    <a:pt x="288" y="10"/>
                  </a:lnTo>
                  <a:lnTo>
                    <a:pt x="288" y="9"/>
                  </a:lnTo>
                  <a:lnTo>
                    <a:pt x="289" y="8"/>
                  </a:lnTo>
                  <a:lnTo>
                    <a:pt x="290" y="7"/>
                  </a:lnTo>
                  <a:lnTo>
                    <a:pt x="291" y="6"/>
                  </a:lnTo>
                  <a:lnTo>
                    <a:pt x="291" y="5"/>
                  </a:lnTo>
                  <a:lnTo>
                    <a:pt x="292" y="4"/>
                  </a:lnTo>
                  <a:lnTo>
                    <a:pt x="295" y="2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2" y="0"/>
                  </a:lnTo>
                  <a:lnTo>
                    <a:pt x="303" y="1"/>
                  </a:lnTo>
                  <a:lnTo>
                    <a:pt x="306" y="3"/>
                  </a:lnTo>
                  <a:lnTo>
                    <a:pt x="307" y="4"/>
                  </a:lnTo>
                  <a:lnTo>
                    <a:pt x="310" y="5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8" y="9"/>
                  </a:lnTo>
                  <a:lnTo>
                    <a:pt x="319" y="10"/>
                  </a:lnTo>
                  <a:lnTo>
                    <a:pt x="320" y="11"/>
                  </a:lnTo>
                  <a:lnTo>
                    <a:pt x="325" y="15"/>
                  </a:lnTo>
                  <a:lnTo>
                    <a:pt x="327" y="17"/>
                  </a:lnTo>
                  <a:lnTo>
                    <a:pt x="329" y="18"/>
                  </a:lnTo>
                  <a:lnTo>
                    <a:pt x="330" y="19"/>
                  </a:lnTo>
                  <a:lnTo>
                    <a:pt x="331" y="20"/>
                  </a:lnTo>
                  <a:lnTo>
                    <a:pt x="333" y="20"/>
                  </a:lnTo>
                  <a:lnTo>
                    <a:pt x="333" y="20"/>
                  </a:lnTo>
                  <a:lnTo>
                    <a:pt x="334" y="21"/>
                  </a:lnTo>
                  <a:lnTo>
                    <a:pt x="334" y="21"/>
                  </a:lnTo>
                  <a:lnTo>
                    <a:pt x="335" y="20"/>
                  </a:lnTo>
                  <a:lnTo>
                    <a:pt x="336" y="20"/>
                  </a:lnTo>
                  <a:lnTo>
                    <a:pt x="338" y="19"/>
                  </a:lnTo>
                  <a:lnTo>
                    <a:pt x="339" y="18"/>
                  </a:lnTo>
                  <a:lnTo>
                    <a:pt x="340" y="18"/>
                  </a:lnTo>
                  <a:lnTo>
                    <a:pt x="342" y="17"/>
                  </a:lnTo>
                  <a:lnTo>
                    <a:pt x="342" y="17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5" y="18"/>
                  </a:lnTo>
                  <a:lnTo>
                    <a:pt x="345" y="19"/>
                  </a:lnTo>
                  <a:lnTo>
                    <a:pt x="346" y="21"/>
                  </a:lnTo>
                  <a:lnTo>
                    <a:pt x="347" y="23"/>
                  </a:lnTo>
                  <a:lnTo>
                    <a:pt x="348" y="25"/>
                  </a:lnTo>
                  <a:lnTo>
                    <a:pt x="349" y="27"/>
                  </a:lnTo>
                  <a:lnTo>
                    <a:pt x="351" y="31"/>
                  </a:lnTo>
                  <a:lnTo>
                    <a:pt x="353" y="35"/>
                  </a:lnTo>
                  <a:lnTo>
                    <a:pt x="354" y="37"/>
                  </a:lnTo>
                  <a:lnTo>
                    <a:pt x="355" y="38"/>
                  </a:lnTo>
                  <a:lnTo>
                    <a:pt x="356" y="39"/>
                  </a:lnTo>
                  <a:lnTo>
                    <a:pt x="356" y="40"/>
                  </a:lnTo>
                  <a:lnTo>
                    <a:pt x="358" y="41"/>
                  </a:lnTo>
                  <a:lnTo>
                    <a:pt x="359" y="42"/>
                  </a:lnTo>
                  <a:lnTo>
                    <a:pt x="360" y="42"/>
                  </a:lnTo>
                  <a:lnTo>
                    <a:pt x="361" y="43"/>
                  </a:lnTo>
                  <a:lnTo>
                    <a:pt x="362" y="43"/>
                  </a:lnTo>
                  <a:lnTo>
                    <a:pt x="363" y="43"/>
                  </a:lnTo>
                  <a:lnTo>
                    <a:pt x="364" y="43"/>
                  </a:lnTo>
                  <a:lnTo>
                    <a:pt x="365" y="43"/>
                  </a:lnTo>
                  <a:lnTo>
                    <a:pt x="366" y="43"/>
                  </a:lnTo>
                  <a:lnTo>
                    <a:pt x="367" y="43"/>
                  </a:lnTo>
                  <a:lnTo>
                    <a:pt x="368" y="43"/>
                  </a:lnTo>
                  <a:lnTo>
                    <a:pt x="368" y="43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3"/>
                  </a:lnTo>
                  <a:lnTo>
                    <a:pt x="371" y="49"/>
                  </a:lnTo>
                  <a:lnTo>
                    <a:pt x="371" y="50"/>
                  </a:lnTo>
                  <a:lnTo>
                    <a:pt x="371" y="52"/>
                  </a:lnTo>
                  <a:lnTo>
                    <a:pt x="371" y="53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71" y="55"/>
                  </a:lnTo>
                  <a:lnTo>
                    <a:pt x="370" y="56"/>
                  </a:lnTo>
                  <a:lnTo>
                    <a:pt x="370" y="57"/>
                  </a:lnTo>
                  <a:lnTo>
                    <a:pt x="369" y="58"/>
                  </a:lnTo>
                  <a:lnTo>
                    <a:pt x="368" y="58"/>
                  </a:lnTo>
                  <a:lnTo>
                    <a:pt x="367" y="59"/>
                  </a:lnTo>
                  <a:lnTo>
                    <a:pt x="365" y="59"/>
                  </a:lnTo>
                  <a:lnTo>
                    <a:pt x="364" y="60"/>
                  </a:lnTo>
                  <a:lnTo>
                    <a:pt x="363" y="60"/>
                  </a:lnTo>
                  <a:lnTo>
                    <a:pt x="362" y="61"/>
                  </a:lnTo>
                  <a:lnTo>
                    <a:pt x="362" y="62"/>
                  </a:lnTo>
                  <a:lnTo>
                    <a:pt x="361" y="62"/>
                  </a:lnTo>
                  <a:lnTo>
                    <a:pt x="361" y="62"/>
                  </a:lnTo>
                  <a:lnTo>
                    <a:pt x="361" y="63"/>
                  </a:lnTo>
                  <a:lnTo>
                    <a:pt x="361" y="64"/>
                  </a:lnTo>
                  <a:lnTo>
                    <a:pt x="361" y="64"/>
                  </a:lnTo>
                  <a:lnTo>
                    <a:pt x="361" y="65"/>
                  </a:lnTo>
                  <a:lnTo>
                    <a:pt x="361" y="66"/>
                  </a:lnTo>
                  <a:lnTo>
                    <a:pt x="362" y="67"/>
                  </a:lnTo>
                  <a:lnTo>
                    <a:pt x="365" y="71"/>
                  </a:lnTo>
                  <a:lnTo>
                    <a:pt x="365" y="72"/>
                  </a:lnTo>
                  <a:lnTo>
                    <a:pt x="366" y="74"/>
                  </a:lnTo>
                  <a:lnTo>
                    <a:pt x="366" y="75"/>
                  </a:lnTo>
                  <a:lnTo>
                    <a:pt x="367" y="77"/>
                  </a:lnTo>
                  <a:lnTo>
                    <a:pt x="367" y="78"/>
                  </a:lnTo>
                  <a:lnTo>
                    <a:pt x="367" y="79"/>
                  </a:lnTo>
                  <a:lnTo>
                    <a:pt x="368" y="82"/>
                  </a:lnTo>
                  <a:lnTo>
                    <a:pt x="368" y="84"/>
                  </a:lnTo>
                  <a:lnTo>
                    <a:pt x="368" y="85"/>
                  </a:lnTo>
                  <a:lnTo>
                    <a:pt x="367" y="89"/>
                  </a:lnTo>
                  <a:lnTo>
                    <a:pt x="367" y="91"/>
                  </a:lnTo>
                  <a:lnTo>
                    <a:pt x="367" y="92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7" y="100"/>
                  </a:lnTo>
                  <a:lnTo>
                    <a:pt x="366" y="102"/>
                  </a:lnTo>
                  <a:lnTo>
                    <a:pt x="366" y="103"/>
                  </a:lnTo>
                  <a:lnTo>
                    <a:pt x="365" y="105"/>
                  </a:lnTo>
                  <a:lnTo>
                    <a:pt x="365" y="107"/>
                  </a:lnTo>
                  <a:lnTo>
                    <a:pt x="363" y="112"/>
                  </a:lnTo>
                  <a:lnTo>
                    <a:pt x="361" y="116"/>
                  </a:lnTo>
                  <a:lnTo>
                    <a:pt x="360" y="120"/>
                  </a:lnTo>
                  <a:lnTo>
                    <a:pt x="360" y="121"/>
                  </a:lnTo>
                  <a:lnTo>
                    <a:pt x="359" y="122"/>
                  </a:lnTo>
                  <a:lnTo>
                    <a:pt x="359" y="123"/>
                  </a:lnTo>
                  <a:lnTo>
                    <a:pt x="359" y="124"/>
                  </a:lnTo>
                  <a:lnTo>
                    <a:pt x="360" y="125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27"/>
                  </a:lnTo>
                  <a:lnTo>
                    <a:pt x="359" y="132"/>
                  </a:lnTo>
                  <a:lnTo>
                    <a:pt x="358" y="136"/>
                  </a:lnTo>
                  <a:lnTo>
                    <a:pt x="357" y="138"/>
                  </a:lnTo>
                  <a:lnTo>
                    <a:pt x="356" y="140"/>
                  </a:lnTo>
                  <a:lnTo>
                    <a:pt x="355" y="144"/>
                  </a:lnTo>
                  <a:lnTo>
                    <a:pt x="355" y="145"/>
                  </a:lnTo>
                  <a:lnTo>
                    <a:pt x="354" y="147"/>
                  </a:lnTo>
                  <a:lnTo>
                    <a:pt x="354" y="149"/>
                  </a:lnTo>
                  <a:lnTo>
                    <a:pt x="354" y="150"/>
                  </a:lnTo>
                  <a:lnTo>
                    <a:pt x="354" y="151"/>
                  </a:lnTo>
                  <a:lnTo>
                    <a:pt x="355" y="153"/>
                  </a:lnTo>
                  <a:lnTo>
                    <a:pt x="355" y="153"/>
                  </a:lnTo>
                  <a:lnTo>
                    <a:pt x="355" y="154"/>
                  </a:lnTo>
                  <a:lnTo>
                    <a:pt x="356" y="156"/>
                  </a:lnTo>
                  <a:lnTo>
                    <a:pt x="357" y="157"/>
                  </a:lnTo>
                  <a:lnTo>
                    <a:pt x="358" y="158"/>
                  </a:lnTo>
                  <a:lnTo>
                    <a:pt x="360" y="160"/>
                  </a:lnTo>
                  <a:lnTo>
                    <a:pt x="363" y="162"/>
                  </a:lnTo>
                  <a:lnTo>
                    <a:pt x="364" y="163"/>
                  </a:lnTo>
                  <a:lnTo>
                    <a:pt x="365" y="164"/>
                  </a:lnTo>
                  <a:lnTo>
                    <a:pt x="365" y="165"/>
                  </a:lnTo>
                  <a:lnTo>
                    <a:pt x="366" y="166"/>
                  </a:lnTo>
                  <a:lnTo>
                    <a:pt x="367" y="168"/>
                  </a:lnTo>
                  <a:lnTo>
                    <a:pt x="368" y="169"/>
                  </a:lnTo>
                  <a:lnTo>
                    <a:pt x="368" y="169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67" y="171"/>
                  </a:lnTo>
                  <a:lnTo>
                    <a:pt x="367" y="172"/>
                  </a:lnTo>
                  <a:lnTo>
                    <a:pt x="365" y="174"/>
                  </a:lnTo>
                  <a:lnTo>
                    <a:pt x="364" y="176"/>
                  </a:lnTo>
                  <a:lnTo>
                    <a:pt x="363" y="178"/>
                  </a:lnTo>
                  <a:lnTo>
                    <a:pt x="362" y="179"/>
                  </a:lnTo>
                  <a:lnTo>
                    <a:pt x="361" y="180"/>
                  </a:lnTo>
                  <a:lnTo>
                    <a:pt x="361" y="181"/>
                  </a:lnTo>
                  <a:lnTo>
                    <a:pt x="361" y="182"/>
                  </a:lnTo>
                  <a:lnTo>
                    <a:pt x="361" y="183"/>
                  </a:lnTo>
                  <a:lnTo>
                    <a:pt x="361" y="184"/>
                  </a:lnTo>
                  <a:lnTo>
                    <a:pt x="361" y="185"/>
                  </a:lnTo>
                  <a:lnTo>
                    <a:pt x="362" y="186"/>
                  </a:lnTo>
                  <a:lnTo>
                    <a:pt x="362" y="187"/>
                  </a:lnTo>
                  <a:lnTo>
                    <a:pt x="363" y="189"/>
                  </a:lnTo>
                  <a:lnTo>
                    <a:pt x="366" y="193"/>
                  </a:lnTo>
                  <a:lnTo>
                    <a:pt x="369" y="197"/>
                  </a:lnTo>
                  <a:lnTo>
                    <a:pt x="369" y="198"/>
                  </a:lnTo>
                  <a:lnTo>
                    <a:pt x="370" y="199"/>
                  </a:lnTo>
                  <a:lnTo>
                    <a:pt x="375" y="204"/>
                  </a:lnTo>
                  <a:lnTo>
                    <a:pt x="376" y="205"/>
                  </a:lnTo>
                  <a:lnTo>
                    <a:pt x="379" y="208"/>
                  </a:lnTo>
                  <a:lnTo>
                    <a:pt x="381" y="210"/>
                  </a:lnTo>
                  <a:lnTo>
                    <a:pt x="384" y="213"/>
                  </a:lnTo>
                  <a:lnTo>
                    <a:pt x="387" y="215"/>
                  </a:lnTo>
                  <a:lnTo>
                    <a:pt x="389" y="217"/>
                  </a:lnTo>
                  <a:lnTo>
                    <a:pt x="390" y="217"/>
                  </a:lnTo>
                  <a:lnTo>
                    <a:pt x="390" y="217"/>
                  </a:lnTo>
                  <a:lnTo>
                    <a:pt x="392" y="218"/>
                  </a:lnTo>
                  <a:lnTo>
                    <a:pt x="393" y="218"/>
                  </a:lnTo>
                  <a:lnTo>
                    <a:pt x="394" y="218"/>
                  </a:lnTo>
                  <a:lnTo>
                    <a:pt x="395" y="218"/>
                  </a:lnTo>
                  <a:lnTo>
                    <a:pt x="396" y="217"/>
                  </a:lnTo>
                  <a:lnTo>
                    <a:pt x="398" y="217"/>
                  </a:lnTo>
                  <a:lnTo>
                    <a:pt x="403" y="214"/>
                  </a:lnTo>
                  <a:lnTo>
                    <a:pt x="405" y="213"/>
                  </a:lnTo>
                  <a:lnTo>
                    <a:pt x="407" y="213"/>
                  </a:lnTo>
                  <a:lnTo>
                    <a:pt x="408" y="212"/>
                  </a:lnTo>
                  <a:lnTo>
                    <a:pt x="410" y="212"/>
                  </a:lnTo>
                  <a:lnTo>
                    <a:pt x="411" y="212"/>
                  </a:lnTo>
                  <a:lnTo>
                    <a:pt x="412" y="212"/>
                  </a:lnTo>
                  <a:lnTo>
                    <a:pt x="413" y="212"/>
                  </a:lnTo>
                  <a:lnTo>
                    <a:pt x="414" y="212"/>
                  </a:lnTo>
                  <a:lnTo>
                    <a:pt x="415" y="213"/>
                  </a:lnTo>
                  <a:lnTo>
                    <a:pt x="416" y="213"/>
                  </a:lnTo>
                  <a:lnTo>
                    <a:pt x="417" y="214"/>
                  </a:lnTo>
                  <a:lnTo>
                    <a:pt x="420" y="217"/>
                  </a:lnTo>
                  <a:lnTo>
                    <a:pt x="422" y="218"/>
                  </a:lnTo>
                  <a:lnTo>
                    <a:pt x="424" y="220"/>
                  </a:lnTo>
                  <a:lnTo>
                    <a:pt x="426" y="221"/>
                  </a:lnTo>
                  <a:lnTo>
                    <a:pt x="428" y="221"/>
                  </a:lnTo>
                  <a:lnTo>
                    <a:pt x="429" y="222"/>
                  </a:lnTo>
                  <a:lnTo>
                    <a:pt x="434" y="224"/>
                  </a:lnTo>
                  <a:lnTo>
                    <a:pt x="436" y="224"/>
                  </a:lnTo>
                  <a:lnTo>
                    <a:pt x="438" y="225"/>
                  </a:lnTo>
                  <a:lnTo>
                    <a:pt x="439" y="226"/>
                  </a:lnTo>
                  <a:lnTo>
                    <a:pt x="440" y="226"/>
                  </a:lnTo>
                  <a:lnTo>
                    <a:pt x="440" y="227"/>
                  </a:lnTo>
                  <a:lnTo>
                    <a:pt x="441" y="227"/>
                  </a:lnTo>
                  <a:lnTo>
                    <a:pt x="441" y="228"/>
                  </a:lnTo>
                  <a:lnTo>
                    <a:pt x="442" y="229"/>
                  </a:lnTo>
                  <a:lnTo>
                    <a:pt x="442" y="230"/>
                  </a:lnTo>
                  <a:lnTo>
                    <a:pt x="442" y="230"/>
                  </a:lnTo>
                  <a:lnTo>
                    <a:pt x="442" y="231"/>
                  </a:lnTo>
                  <a:lnTo>
                    <a:pt x="441" y="233"/>
                  </a:lnTo>
                  <a:lnTo>
                    <a:pt x="441" y="234"/>
                  </a:lnTo>
                  <a:lnTo>
                    <a:pt x="441" y="234"/>
                  </a:lnTo>
                  <a:lnTo>
                    <a:pt x="440" y="235"/>
                  </a:lnTo>
                  <a:lnTo>
                    <a:pt x="440" y="236"/>
                  </a:lnTo>
                  <a:lnTo>
                    <a:pt x="439" y="236"/>
                  </a:lnTo>
                  <a:lnTo>
                    <a:pt x="438" y="237"/>
                  </a:lnTo>
                  <a:lnTo>
                    <a:pt x="437" y="238"/>
                  </a:lnTo>
                  <a:lnTo>
                    <a:pt x="436" y="238"/>
                  </a:lnTo>
                  <a:lnTo>
                    <a:pt x="436" y="238"/>
                  </a:lnTo>
                  <a:lnTo>
                    <a:pt x="436" y="239"/>
                  </a:lnTo>
                  <a:lnTo>
                    <a:pt x="436" y="239"/>
                  </a:lnTo>
                  <a:lnTo>
                    <a:pt x="437" y="239"/>
                  </a:lnTo>
                  <a:lnTo>
                    <a:pt x="438" y="240"/>
                  </a:lnTo>
                  <a:lnTo>
                    <a:pt x="439" y="240"/>
                  </a:lnTo>
                  <a:lnTo>
                    <a:pt x="440" y="241"/>
                  </a:lnTo>
                  <a:lnTo>
                    <a:pt x="441" y="241"/>
                  </a:lnTo>
                  <a:lnTo>
                    <a:pt x="442" y="241"/>
                  </a:lnTo>
                  <a:lnTo>
                    <a:pt x="446" y="242"/>
                  </a:lnTo>
                  <a:lnTo>
                    <a:pt x="448" y="242"/>
                  </a:lnTo>
                  <a:lnTo>
                    <a:pt x="449" y="242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51" y="243"/>
                  </a:lnTo>
                  <a:lnTo>
                    <a:pt x="452" y="244"/>
                  </a:lnTo>
                  <a:lnTo>
                    <a:pt x="453" y="245"/>
                  </a:lnTo>
                  <a:lnTo>
                    <a:pt x="455" y="246"/>
                  </a:lnTo>
                  <a:lnTo>
                    <a:pt x="456" y="248"/>
                  </a:lnTo>
                  <a:lnTo>
                    <a:pt x="459" y="252"/>
                  </a:lnTo>
                  <a:lnTo>
                    <a:pt x="460" y="252"/>
                  </a:lnTo>
                  <a:lnTo>
                    <a:pt x="461" y="253"/>
                  </a:lnTo>
                  <a:lnTo>
                    <a:pt x="462" y="254"/>
                  </a:lnTo>
                  <a:lnTo>
                    <a:pt x="463" y="254"/>
                  </a:lnTo>
                  <a:lnTo>
                    <a:pt x="463" y="255"/>
                  </a:lnTo>
                  <a:lnTo>
                    <a:pt x="464" y="255"/>
                  </a:lnTo>
                  <a:lnTo>
                    <a:pt x="466" y="256"/>
                  </a:lnTo>
                  <a:lnTo>
                    <a:pt x="468" y="256"/>
                  </a:lnTo>
                  <a:lnTo>
                    <a:pt x="469" y="256"/>
                  </a:lnTo>
                  <a:lnTo>
                    <a:pt x="471" y="256"/>
                  </a:lnTo>
                  <a:lnTo>
                    <a:pt x="472" y="256"/>
                  </a:lnTo>
                  <a:lnTo>
                    <a:pt x="474" y="255"/>
                  </a:lnTo>
                  <a:lnTo>
                    <a:pt x="475" y="254"/>
                  </a:lnTo>
                  <a:lnTo>
                    <a:pt x="479" y="252"/>
                  </a:lnTo>
                  <a:lnTo>
                    <a:pt x="481" y="252"/>
                  </a:lnTo>
                  <a:lnTo>
                    <a:pt x="482" y="251"/>
                  </a:lnTo>
                  <a:lnTo>
                    <a:pt x="482" y="251"/>
                  </a:lnTo>
                  <a:lnTo>
                    <a:pt x="483" y="251"/>
                  </a:lnTo>
                  <a:lnTo>
                    <a:pt x="484" y="251"/>
                  </a:lnTo>
                  <a:lnTo>
                    <a:pt x="485" y="251"/>
                  </a:lnTo>
                  <a:lnTo>
                    <a:pt x="486" y="252"/>
                  </a:lnTo>
                  <a:lnTo>
                    <a:pt x="493" y="253"/>
                  </a:lnTo>
                  <a:lnTo>
                    <a:pt x="498" y="255"/>
                  </a:lnTo>
                  <a:lnTo>
                    <a:pt x="501" y="256"/>
                  </a:lnTo>
                  <a:lnTo>
                    <a:pt x="503" y="257"/>
                  </a:lnTo>
                  <a:lnTo>
                    <a:pt x="505" y="258"/>
                  </a:lnTo>
                  <a:lnTo>
                    <a:pt x="506" y="259"/>
                  </a:lnTo>
                  <a:lnTo>
                    <a:pt x="507" y="259"/>
                  </a:lnTo>
                  <a:lnTo>
                    <a:pt x="508" y="261"/>
                  </a:lnTo>
                  <a:lnTo>
                    <a:pt x="509" y="262"/>
                  </a:lnTo>
                  <a:lnTo>
                    <a:pt x="510" y="262"/>
                  </a:lnTo>
                  <a:lnTo>
                    <a:pt x="511" y="263"/>
                  </a:lnTo>
                  <a:lnTo>
                    <a:pt x="511" y="263"/>
                  </a:lnTo>
                  <a:lnTo>
                    <a:pt x="512" y="263"/>
                  </a:lnTo>
                  <a:lnTo>
                    <a:pt x="517" y="262"/>
                  </a:lnTo>
                  <a:lnTo>
                    <a:pt x="519" y="262"/>
                  </a:lnTo>
                  <a:lnTo>
                    <a:pt x="523" y="261"/>
                  </a:lnTo>
                  <a:lnTo>
                    <a:pt x="525" y="260"/>
                  </a:lnTo>
                  <a:lnTo>
                    <a:pt x="526" y="260"/>
                  </a:lnTo>
                  <a:lnTo>
                    <a:pt x="530" y="260"/>
                  </a:lnTo>
                  <a:lnTo>
                    <a:pt x="534" y="259"/>
                  </a:lnTo>
                  <a:lnTo>
                    <a:pt x="535" y="259"/>
                  </a:lnTo>
                  <a:lnTo>
                    <a:pt x="537" y="259"/>
                  </a:lnTo>
                  <a:lnTo>
                    <a:pt x="539" y="259"/>
                  </a:lnTo>
                  <a:lnTo>
                    <a:pt x="540" y="259"/>
                  </a:lnTo>
                  <a:lnTo>
                    <a:pt x="541" y="260"/>
                  </a:lnTo>
                  <a:lnTo>
                    <a:pt x="542" y="260"/>
                  </a:lnTo>
                  <a:lnTo>
                    <a:pt x="543" y="260"/>
                  </a:lnTo>
                  <a:lnTo>
                    <a:pt x="544" y="261"/>
                  </a:lnTo>
                  <a:lnTo>
                    <a:pt x="544" y="262"/>
                  </a:lnTo>
                  <a:lnTo>
                    <a:pt x="545" y="263"/>
                  </a:lnTo>
                  <a:lnTo>
                    <a:pt x="546" y="264"/>
                  </a:lnTo>
                  <a:lnTo>
                    <a:pt x="546" y="265"/>
                  </a:lnTo>
                  <a:lnTo>
                    <a:pt x="547" y="266"/>
                  </a:lnTo>
                  <a:lnTo>
                    <a:pt x="547" y="269"/>
                  </a:lnTo>
                  <a:lnTo>
                    <a:pt x="548" y="271"/>
                  </a:lnTo>
                  <a:lnTo>
                    <a:pt x="548" y="272"/>
                  </a:lnTo>
                  <a:lnTo>
                    <a:pt x="548" y="274"/>
                  </a:lnTo>
                  <a:lnTo>
                    <a:pt x="548" y="275"/>
                  </a:lnTo>
                  <a:lnTo>
                    <a:pt x="548" y="276"/>
                  </a:lnTo>
                  <a:lnTo>
                    <a:pt x="548" y="279"/>
                  </a:lnTo>
                  <a:lnTo>
                    <a:pt x="547" y="283"/>
                  </a:lnTo>
                  <a:lnTo>
                    <a:pt x="547" y="286"/>
                  </a:lnTo>
                  <a:lnTo>
                    <a:pt x="547" y="288"/>
                  </a:lnTo>
                  <a:lnTo>
                    <a:pt x="547" y="290"/>
                  </a:lnTo>
                  <a:lnTo>
                    <a:pt x="547" y="291"/>
                  </a:lnTo>
                  <a:lnTo>
                    <a:pt x="548" y="293"/>
                  </a:lnTo>
                  <a:lnTo>
                    <a:pt x="549" y="295"/>
                  </a:lnTo>
                  <a:lnTo>
                    <a:pt x="550" y="297"/>
                  </a:lnTo>
                  <a:lnTo>
                    <a:pt x="550" y="298"/>
                  </a:lnTo>
                  <a:lnTo>
                    <a:pt x="551" y="299"/>
                  </a:lnTo>
                  <a:lnTo>
                    <a:pt x="552" y="300"/>
                  </a:lnTo>
                  <a:lnTo>
                    <a:pt x="555" y="302"/>
                  </a:lnTo>
                  <a:lnTo>
                    <a:pt x="556" y="304"/>
                  </a:lnTo>
                  <a:lnTo>
                    <a:pt x="560" y="306"/>
                  </a:lnTo>
                  <a:lnTo>
                    <a:pt x="564" y="310"/>
                  </a:lnTo>
                  <a:lnTo>
                    <a:pt x="565" y="311"/>
                  </a:lnTo>
                  <a:lnTo>
                    <a:pt x="567" y="312"/>
                  </a:lnTo>
                  <a:lnTo>
                    <a:pt x="569" y="314"/>
                  </a:lnTo>
                  <a:lnTo>
                    <a:pt x="576" y="318"/>
                  </a:lnTo>
                  <a:lnTo>
                    <a:pt x="579" y="320"/>
                  </a:lnTo>
                  <a:lnTo>
                    <a:pt x="580" y="320"/>
                  </a:lnTo>
                  <a:lnTo>
                    <a:pt x="581" y="320"/>
                  </a:lnTo>
                  <a:lnTo>
                    <a:pt x="581" y="320"/>
                  </a:lnTo>
                  <a:lnTo>
                    <a:pt x="582" y="320"/>
                  </a:lnTo>
                  <a:lnTo>
                    <a:pt x="582" y="320"/>
                  </a:lnTo>
                  <a:lnTo>
                    <a:pt x="583" y="320"/>
                  </a:lnTo>
                  <a:lnTo>
                    <a:pt x="585" y="319"/>
                  </a:lnTo>
                  <a:lnTo>
                    <a:pt x="586" y="319"/>
                  </a:lnTo>
                  <a:lnTo>
                    <a:pt x="588" y="318"/>
                  </a:lnTo>
                  <a:lnTo>
                    <a:pt x="589" y="318"/>
                  </a:lnTo>
                  <a:lnTo>
                    <a:pt x="590" y="319"/>
                  </a:lnTo>
                  <a:lnTo>
                    <a:pt x="591" y="319"/>
                  </a:lnTo>
                  <a:lnTo>
                    <a:pt x="592" y="319"/>
                  </a:lnTo>
                  <a:lnTo>
                    <a:pt x="597" y="320"/>
                  </a:lnTo>
                  <a:lnTo>
                    <a:pt x="598" y="321"/>
                  </a:lnTo>
                  <a:lnTo>
                    <a:pt x="600" y="321"/>
                  </a:lnTo>
                  <a:lnTo>
                    <a:pt x="602" y="321"/>
                  </a:lnTo>
                  <a:lnTo>
                    <a:pt x="605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4" y="320"/>
                  </a:lnTo>
                  <a:lnTo>
                    <a:pt x="616" y="320"/>
                  </a:lnTo>
                  <a:lnTo>
                    <a:pt x="619" y="318"/>
                  </a:lnTo>
                  <a:lnTo>
                    <a:pt x="621" y="318"/>
                  </a:lnTo>
                  <a:lnTo>
                    <a:pt x="623" y="317"/>
                  </a:lnTo>
                  <a:lnTo>
                    <a:pt x="627" y="317"/>
                  </a:lnTo>
                  <a:lnTo>
                    <a:pt x="627" y="317"/>
                  </a:lnTo>
                  <a:lnTo>
                    <a:pt x="629" y="316"/>
                  </a:lnTo>
                  <a:lnTo>
                    <a:pt x="631" y="315"/>
                  </a:lnTo>
                  <a:lnTo>
                    <a:pt x="631" y="315"/>
                  </a:lnTo>
                  <a:lnTo>
                    <a:pt x="632" y="315"/>
                  </a:lnTo>
                  <a:lnTo>
                    <a:pt x="633" y="315"/>
                  </a:lnTo>
                  <a:lnTo>
                    <a:pt x="634" y="315"/>
                  </a:lnTo>
                  <a:lnTo>
                    <a:pt x="634" y="315"/>
                  </a:lnTo>
                  <a:lnTo>
                    <a:pt x="635" y="315"/>
                  </a:lnTo>
                  <a:lnTo>
                    <a:pt x="636" y="315"/>
                  </a:lnTo>
                  <a:lnTo>
                    <a:pt x="637" y="316"/>
                  </a:lnTo>
                  <a:lnTo>
                    <a:pt x="638" y="316"/>
                  </a:lnTo>
                  <a:lnTo>
                    <a:pt x="639" y="317"/>
                  </a:lnTo>
                  <a:lnTo>
                    <a:pt x="640" y="318"/>
                  </a:lnTo>
                  <a:lnTo>
                    <a:pt x="641" y="318"/>
                  </a:lnTo>
                  <a:lnTo>
                    <a:pt x="641" y="319"/>
                  </a:lnTo>
                  <a:lnTo>
                    <a:pt x="641" y="320"/>
                  </a:lnTo>
                  <a:lnTo>
                    <a:pt x="642" y="321"/>
                  </a:lnTo>
                  <a:lnTo>
                    <a:pt x="642" y="322"/>
                  </a:lnTo>
                  <a:lnTo>
                    <a:pt x="642" y="322"/>
                  </a:lnTo>
                  <a:lnTo>
                    <a:pt x="641" y="323"/>
                  </a:lnTo>
                  <a:lnTo>
                    <a:pt x="641" y="324"/>
                  </a:lnTo>
                  <a:lnTo>
                    <a:pt x="641" y="325"/>
                  </a:lnTo>
                  <a:lnTo>
                    <a:pt x="641" y="326"/>
                  </a:lnTo>
                  <a:lnTo>
                    <a:pt x="641" y="327"/>
                  </a:lnTo>
                  <a:lnTo>
                    <a:pt x="642" y="327"/>
                  </a:lnTo>
                  <a:lnTo>
                    <a:pt x="642" y="328"/>
                  </a:lnTo>
                  <a:lnTo>
                    <a:pt x="643" y="329"/>
                  </a:lnTo>
                  <a:lnTo>
                    <a:pt x="644" y="330"/>
                  </a:lnTo>
                  <a:lnTo>
                    <a:pt x="646" y="331"/>
                  </a:lnTo>
                  <a:lnTo>
                    <a:pt x="648" y="333"/>
                  </a:lnTo>
                  <a:lnTo>
                    <a:pt x="650" y="333"/>
                  </a:lnTo>
                  <a:lnTo>
                    <a:pt x="650" y="334"/>
                  </a:lnTo>
                  <a:lnTo>
                    <a:pt x="651" y="335"/>
                  </a:lnTo>
                  <a:lnTo>
                    <a:pt x="654" y="339"/>
                  </a:lnTo>
                  <a:lnTo>
                    <a:pt x="655" y="340"/>
                  </a:lnTo>
                  <a:lnTo>
                    <a:pt x="655" y="341"/>
                  </a:lnTo>
                  <a:lnTo>
                    <a:pt x="656" y="342"/>
                  </a:lnTo>
                  <a:lnTo>
                    <a:pt x="656" y="343"/>
                  </a:lnTo>
                  <a:lnTo>
                    <a:pt x="656" y="344"/>
                  </a:lnTo>
                  <a:lnTo>
                    <a:pt x="655" y="345"/>
                  </a:lnTo>
                  <a:lnTo>
                    <a:pt x="655" y="347"/>
                  </a:lnTo>
                  <a:lnTo>
                    <a:pt x="654" y="349"/>
                  </a:lnTo>
                  <a:lnTo>
                    <a:pt x="654" y="349"/>
                  </a:lnTo>
                  <a:lnTo>
                    <a:pt x="653" y="350"/>
                  </a:lnTo>
                  <a:lnTo>
                    <a:pt x="652" y="350"/>
                  </a:lnTo>
                  <a:lnTo>
                    <a:pt x="652" y="351"/>
                  </a:lnTo>
                  <a:lnTo>
                    <a:pt x="650" y="351"/>
                  </a:lnTo>
                  <a:lnTo>
                    <a:pt x="649" y="352"/>
                  </a:lnTo>
                  <a:lnTo>
                    <a:pt x="646" y="353"/>
                  </a:lnTo>
                  <a:lnTo>
                    <a:pt x="643" y="353"/>
                  </a:lnTo>
                  <a:lnTo>
                    <a:pt x="642" y="354"/>
                  </a:lnTo>
                  <a:lnTo>
                    <a:pt x="641" y="354"/>
                  </a:lnTo>
                  <a:lnTo>
                    <a:pt x="640" y="354"/>
                  </a:lnTo>
                  <a:lnTo>
                    <a:pt x="640" y="355"/>
                  </a:lnTo>
                  <a:lnTo>
                    <a:pt x="639" y="355"/>
                  </a:lnTo>
                  <a:lnTo>
                    <a:pt x="638" y="356"/>
                  </a:lnTo>
                  <a:lnTo>
                    <a:pt x="637" y="359"/>
                  </a:lnTo>
                  <a:lnTo>
                    <a:pt x="636" y="361"/>
                  </a:lnTo>
                  <a:lnTo>
                    <a:pt x="635" y="362"/>
                  </a:lnTo>
                  <a:lnTo>
                    <a:pt x="634" y="364"/>
                  </a:lnTo>
                  <a:lnTo>
                    <a:pt x="634" y="365"/>
                  </a:lnTo>
                  <a:lnTo>
                    <a:pt x="633" y="368"/>
                  </a:lnTo>
                  <a:lnTo>
                    <a:pt x="633" y="369"/>
                  </a:lnTo>
                  <a:lnTo>
                    <a:pt x="633" y="370"/>
                  </a:lnTo>
                  <a:lnTo>
                    <a:pt x="632" y="371"/>
                  </a:lnTo>
                  <a:lnTo>
                    <a:pt x="631" y="372"/>
                  </a:lnTo>
                  <a:lnTo>
                    <a:pt x="629" y="376"/>
                  </a:lnTo>
                  <a:lnTo>
                    <a:pt x="629" y="377"/>
                  </a:lnTo>
                  <a:lnTo>
                    <a:pt x="628" y="378"/>
                  </a:lnTo>
                  <a:lnTo>
                    <a:pt x="627" y="382"/>
                  </a:lnTo>
                  <a:lnTo>
                    <a:pt x="626" y="383"/>
                  </a:lnTo>
                  <a:lnTo>
                    <a:pt x="626" y="384"/>
                  </a:lnTo>
                  <a:lnTo>
                    <a:pt x="625" y="385"/>
                  </a:lnTo>
                  <a:lnTo>
                    <a:pt x="624" y="386"/>
                  </a:lnTo>
                  <a:lnTo>
                    <a:pt x="621" y="390"/>
                  </a:lnTo>
                  <a:lnTo>
                    <a:pt x="619" y="392"/>
                  </a:lnTo>
                  <a:lnTo>
                    <a:pt x="618" y="392"/>
                  </a:lnTo>
                  <a:lnTo>
                    <a:pt x="616" y="395"/>
                  </a:lnTo>
                  <a:lnTo>
                    <a:pt x="615" y="397"/>
                  </a:lnTo>
                  <a:lnTo>
                    <a:pt x="614" y="398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3" y="401"/>
                  </a:lnTo>
                  <a:lnTo>
                    <a:pt x="613" y="402"/>
                  </a:lnTo>
                  <a:lnTo>
                    <a:pt x="613" y="402"/>
                  </a:lnTo>
                  <a:lnTo>
                    <a:pt x="613" y="403"/>
                  </a:lnTo>
                  <a:lnTo>
                    <a:pt x="613" y="404"/>
                  </a:lnTo>
                  <a:lnTo>
                    <a:pt x="613" y="404"/>
                  </a:lnTo>
                  <a:lnTo>
                    <a:pt x="614" y="404"/>
                  </a:lnTo>
                  <a:lnTo>
                    <a:pt x="615" y="405"/>
                  </a:lnTo>
                  <a:lnTo>
                    <a:pt x="615" y="405"/>
                  </a:lnTo>
                  <a:lnTo>
                    <a:pt x="618" y="405"/>
                  </a:lnTo>
                  <a:lnTo>
                    <a:pt x="619" y="405"/>
                  </a:lnTo>
                  <a:lnTo>
                    <a:pt x="620" y="405"/>
                  </a:lnTo>
                  <a:lnTo>
                    <a:pt x="621" y="406"/>
                  </a:lnTo>
                  <a:lnTo>
                    <a:pt x="622" y="406"/>
                  </a:lnTo>
                  <a:lnTo>
                    <a:pt x="622" y="406"/>
                  </a:lnTo>
                  <a:lnTo>
                    <a:pt x="623" y="407"/>
                  </a:lnTo>
                  <a:lnTo>
                    <a:pt x="624" y="408"/>
                  </a:lnTo>
                  <a:lnTo>
                    <a:pt x="625" y="409"/>
                  </a:lnTo>
                  <a:lnTo>
                    <a:pt x="626" y="412"/>
                  </a:lnTo>
                  <a:lnTo>
                    <a:pt x="627" y="413"/>
                  </a:lnTo>
                  <a:lnTo>
                    <a:pt x="628" y="414"/>
                  </a:lnTo>
                  <a:lnTo>
                    <a:pt x="629" y="415"/>
                  </a:lnTo>
                  <a:lnTo>
                    <a:pt x="630" y="416"/>
                  </a:lnTo>
                  <a:lnTo>
                    <a:pt x="632" y="417"/>
                  </a:lnTo>
                  <a:lnTo>
                    <a:pt x="634" y="418"/>
                  </a:lnTo>
                  <a:lnTo>
                    <a:pt x="637" y="419"/>
                  </a:lnTo>
                  <a:lnTo>
                    <a:pt x="639" y="421"/>
                  </a:lnTo>
                  <a:lnTo>
                    <a:pt x="641" y="421"/>
                  </a:lnTo>
                  <a:lnTo>
                    <a:pt x="642" y="422"/>
                  </a:lnTo>
                  <a:lnTo>
                    <a:pt x="645" y="424"/>
                  </a:lnTo>
                  <a:lnTo>
                    <a:pt x="646" y="425"/>
                  </a:lnTo>
                  <a:lnTo>
                    <a:pt x="647" y="426"/>
                  </a:lnTo>
                  <a:lnTo>
                    <a:pt x="647" y="427"/>
                  </a:lnTo>
                  <a:lnTo>
                    <a:pt x="648" y="428"/>
                  </a:lnTo>
                  <a:lnTo>
                    <a:pt x="649" y="429"/>
                  </a:lnTo>
                  <a:lnTo>
                    <a:pt x="649" y="430"/>
                  </a:lnTo>
                  <a:lnTo>
                    <a:pt x="651" y="433"/>
                  </a:lnTo>
                  <a:lnTo>
                    <a:pt x="651" y="434"/>
                  </a:lnTo>
                  <a:lnTo>
                    <a:pt x="652" y="435"/>
                  </a:lnTo>
                  <a:lnTo>
                    <a:pt x="652" y="435"/>
                  </a:lnTo>
                  <a:lnTo>
                    <a:pt x="652" y="436"/>
                  </a:lnTo>
                  <a:lnTo>
                    <a:pt x="650" y="438"/>
                  </a:lnTo>
                  <a:lnTo>
                    <a:pt x="649" y="439"/>
                  </a:lnTo>
                  <a:lnTo>
                    <a:pt x="649" y="439"/>
                  </a:lnTo>
                  <a:lnTo>
                    <a:pt x="648" y="439"/>
                  </a:lnTo>
                  <a:lnTo>
                    <a:pt x="648" y="440"/>
                  </a:lnTo>
                  <a:lnTo>
                    <a:pt x="646" y="440"/>
                  </a:lnTo>
                  <a:lnTo>
                    <a:pt x="646" y="440"/>
                  </a:lnTo>
                  <a:lnTo>
                    <a:pt x="645" y="440"/>
                  </a:lnTo>
                  <a:lnTo>
                    <a:pt x="645" y="441"/>
                  </a:lnTo>
                  <a:lnTo>
                    <a:pt x="645" y="442"/>
                  </a:lnTo>
                  <a:lnTo>
                    <a:pt x="645" y="442"/>
                  </a:lnTo>
                  <a:lnTo>
                    <a:pt x="644" y="444"/>
                  </a:lnTo>
                  <a:lnTo>
                    <a:pt x="644" y="445"/>
                  </a:lnTo>
                  <a:lnTo>
                    <a:pt x="643" y="446"/>
                  </a:lnTo>
                  <a:lnTo>
                    <a:pt x="642" y="446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3" y="448"/>
                  </a:lnTo>
                  <a:lnTo>
                    <a:pt x="643" y="448"/>
                  </a:lnTo>
                  <a:lnTo>
                    <a:pt x="643" y="448"/>
                  </a:lnTo>
                  <a:lnTo>
                    <a:pt x="643" y="449"/>
                  </a:lnTo>
                  <a:lnTo>
                    <a:pt x="642" y="449"/>
                  </a:lnTo>
                  <a:lnTo>
                    <a:pt x="640" y="450"/>
                  </a:lnTo>
                  <a:lnTo>
                    <a:pt x="640" y="451"/>
                  </a:lnTo>
                  <a:lnTo>
                    <a:pt x="639" y="451"/>
                  </a:lnTo>
                  <a:lnTo>
                    <a:pt x="638" y="451"/>
                  </a:lnTo>
                  <a:lnTo>
                    <a:pt x="638" y="452"/>
                  </a:lnTo>
                  <a:lnTo>
                    <a:pt x="637" y="452"/>
                  </a:lnTo>
                  <a:lnTo>
                    <a:pt x="637" y="453"/>
                  </a:lnTo>
                  <a:lnTo>
                    <a:pt x="635" y="458"/>
                  </a:lnTo>
                  <a:lnTo>
                    <a:pt x="634" y="460"/>
                  </a:lnTo>
                  <a:lnTo>
                    <a:pt x="633" y="461"/>
                  </a:lnTo>
                  <a:lnTo>
                    <a:pt x="633" y="461"/>
                  </a:lnTo>
                  <a:lnTo>
                    <a:pt x="632" y="461"/>
                  </a:lnTo>
                  <a:lnTo>
                    <a:pt x="631" y="460"/>
                  </a:lnTo>
                  <a:lnTo>
                    <a:pt x="629" y="459"/>
                  </a:lnTo>
                  <a:lnTo>
                    <a:pt x="627" y="458"/>
                  </a:lnTo>
                  <a:lnTo>
                    <a:pt x="625" y="456"/>
                  </a:lnTo>
                  <a:lnTo>
                    <a:pt x="623" y="454"/>
                  </a:lnTo>
                  <a:lnTo>
                    <a:pt x="621" y="452"/>
                  </a:lnTo>
                  <a:lnTo>
                    <a:pt x="619" y="450"/>
                  </a:lnTo>
                  <a:lnTo>
                    <a:pt x="615" y="445"/>
                  </a:lnTo>
                  <a:lnTo>
                    <a:pt x="613" y="443"/>
                  </a:lnTo>
                  <a:lnTo>
                    <a:pt x="612" y="442"/>
                  </a:lnTo>
                  <a:lnTo>
                    <a:pt x="611" y="441"/>
                  </a:lnTo>
                  <a:lnTo>
                    <a:pt x="609" y="439"/>
                  </a:lnTo>
                  <a:lnTo>
                    <a:pt x="607" y="438"/>
                  </a:lnTo>
                  <a:lnTo>
                    <a:pt x="606" y="437"/>
                  </a:lnTo>
                  <a:lnTo>
                    <a:pt x="604" y="437"/>
                  </a:lnTo>
                  <a:lnTo>
                    <a:pt x="603" y="436"/>
                  </a:lnTo>
                  <a:lnTo>
                    <a:pt x="601" y="436"/>
                  </a:lnTo>
                  <a:lnTo>
                    <a:pt x="599" y="435"/>
                  </a:lnTo>
                  <a:lnTo>
                    <a:pt x="596" y="435"/>
                  </a:lnTo>
                  <a:lnTo>
                    <a:pt x="595" y="434"/>
                  </a:lnTo>
                  <a:lnTo>
                    <a:pt x="589" y="433"/>
                  </a:lnTo>
                  <a:lnTo>
                    <a:pt x="587" y="432"/>
                  </a:lnTo>
                  <a:lnTo>
                    <a:pt x="585" y="432"/>
                  </a:lnTo>
                  <a:lnTo>
                    <a:pt x="584" y="432"/>
                  </a:lnTo>
                  <a:lnTo>
                    <a:pt x="582" y="431"/>
                  </a:lnTo>
                  <a:lnTo>
                    <a:pt x="581" y="430"/>
                  </a:lnTo>
                  <a:lnTo>
                    <a:pt x="579" y="429"/>
                  </a:lnTo>
                  <a:lnTo>
                    <a:pt x="576" y="428"/>
                  </a:lnTo>
                  <a:lnTo>
                    <a:pt x="570" y="424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7"/>
                  </a:lnTo>
                  <a:lnTo>
                    <a:pt x="558" y="416"/>
                  </a:lnTo>
                  <a:lnTo>
                    <a:pt x="556" y="415"/>
                  </a:lnTo>
                  <a:lnTo>
                    <a:pt x="553" y="414"/>
                  </a:lnTo>
                  <a:lnTo>
                    <a:pt x="552" y="414"/>
                  </a:lnTo>
                  <a:lnTo>
                    <a:pt x="550" y="413"/>
                  </a:lnTo>
                  <a:lnTo>
                    <a:pt x="548" y="413"/>
                  </a:lnTo>
                  <a:lnTo>
                    <a:pt x="546" y="413"/>
                  </a:lnTo>
                  <a:lnTo>
                    <a:pt x="543" y="413"/>
                  </a:lnTo>
                  <a:lnTo>
                    <a:pt x="539" y="414"/>
                  </a:lnTo>
                  <a:lnTo>
                    <a:pt x="538" y="414"/>
                  </a:lnTo>
                  <a:lnTo>
                    <a:pt x="536" y="414"/>
                  </a:lnTo>
                  <a:lnTo>
                    <a:pt x="534" y="413"/>
                  </a:lnTo>
                  <a:lnTo>
                    <a:pt x="532" y="413"/>
                  </a:lnTo>
                  <a:lnTo>
                    <a:pt x="531" y="413"/>
                  </a:lnTo>
                  <a:lnTo>
                    <a:pt x="530" y="412"/>
                  </a:lnTo>
                  <a:lnTo>
                    <a:pt x="528" y="412"/>
                  </a:lnTo>
                  <a:lnTo>
                    <a:pt x="525" y="410"/>
                  </a:lnTo>
                  <a:lnTo>
                    <a:pt x="524" y="410"/>
                  </a:lnTo>
                  <a:lnTo>
                    <a:pt x="523" y="410"/>
                  </a:lnTo>
                  <a:lnTo>
                    <a:pt x="523" y="410"/>
                  </a:lnTo>
                  <a:lnTo>
                    <a:pt x="522" y="410"/>
                  </a:lnTo>
                  <a:lnTo>
                    <a:pt x="522" y="410"/>
                  </a:lnTo>
                  <a:lnTo>
                    <a:pt x="521" y="410"/>
                  </a:lnTo>
                  <a:lnTo>
                    <a:pt x="521" y="410"/>
                  </a:lnTo>
                  <a:lnTo>
                    <a:pt x="520" y="411"/>
                  </a:lnTo>
                  <a:lnTo>
                    <a:pt x="520" y="412"/>
                  </a:lnTo>
                  <a:lnTo>
                    <a:pt x="520" y="413"/>
                  </a:lnTo>
                  <a:lnTo>
                    <a:pt x="518" y="417"/>
                  </a:lnTo>
                  <a:lnTo>
                    <a:pt x="518" y="419"/>
                  </a:lnTo>
                  <a:lnTo>
                    <a:pt x="516" y="421"/>
                  </a:lnTo>
                  <a:lnTo>
                    <a:pt x="515" y="425"/>
                  </a:lnTo>
                  <a:lnTo>
                    <a:pt x="514" y="426"/>
                  </a:lnTo>
                  <a:lnTo>
                    <a:pt x="513" y="427"/>
                  </a:lnTo>
                  <a:lnTo>
                    <a:pt x="512" y="428"/>
                  </a:lnTo>
                  <a:lnTo>
                    <a:pt x="511" y="428"/>
                  </a:lnTo>
                  <a:lnTo>
                    <a:pt x="510" y="429"/>
                  </a:lnTo>
                  <a:lnTo>
                    <a:pt x="510" y="429"/>
                  </a:lnTo>
                  <a:lnTo>
                    <a:pt x="508" y="429"/>
                  </a:lnTo>
                  <a:lnTo>
                    <a:pt x="507" y="429"/>
                  </a:lnTo>
                  <a:lnTo>
                    <a:pt x="503" y="430"/>
                  </a:lnTo>
                  <a:lnTo>
                    <a:pt x="499" y="430"/>
                  </a:lnTo>
                  <a:lnTo>
                    <a:pt x="497" y="430"/>
                  </a:lnTo>
                  <a:lnTo>
                    <a:pt x="495" y="430"/>
                  </a:lnTo>
                  <a:lnTo>
                    <a:pt x="493" y="431"/>
                  </a:lnTo>
                  <a:lnTo>
                    <a:pt x="490" y="432"/>
                  </a:lnTo>
                  <a:lnTo>
                    <a:pt x="488" y="433"/>
                  </a:lnTo>
                  <a:lnTo>
                    <a:pt x="483" y="435"/>
                  </a:lnTo>
                  <a:lnTo>
                    <a:pt x="481" y="436"/>
                  </a:lnTo>
                  <a:lnTo>
                    <a:pt x="480" y="436"/>
                  </a:lnTo>
                  <a:lnTo>
                    <a:pt x="479" y="436"/>
                  </a:lnTo>
                  <a:lnTo>
                    <a:pt x="478" y="437"/>
                  </a:lnTo>
                  <a:lnTo>
                    <a:pt x="475" y="437"/>
                  </a:lnTo>
                  <a:lnTo>
                    <a:pt x="473" y="437"/>
                  </a:lnTo>
                  <a:lnTo>
                    <a:pt x="473" y="437"/>
                  </a:lnTo>
                  <a:lnTo>
                    <a:pt x="472" y="437"/>
                  </a:lnTo>
                  <a:lnTo>
                    <a:pt x="471" y="436"/>
                  </a:lnTo>
                  <a:lnTo>
                    <a:pt x="471" y="436"/>
                  </a:lnTo>
                  <a:lnTo>
                    <a:pt x="470" y="436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5"/>
                  </a:lnTo>
                  <a:lnTo>
                    <a:pt x="470" y="434"/>
                  </a:lnTo>
                  <a:lnTo>
                    <a:pt x="469" y="433"/>
                  </a:lnTo>
                  <a:lnTo>
                    <a:pt x="469" y="432"/>
                  </a:lnTo>
                  <a:lnTo>
                    <a:pt x="470" y="427"/>
                  </a:lnTo>
                  <a:lnTo>
                    <a:pt x="470" y="426"/>
                  </a:lnTo>
                  <a:lnTo>
                    <a:pt x="470" y="425"/>
                  </a:lnTo>
                  <a:lnTo>
                    <a:pt x="469" y="424"/>
                  </a:lnTo>
                  <a:lnTo>
                    <a:pt x="469" y="422"/>
                  </a:lnTo>
                  <a:lnTo>
                    <a:pt x="468" y="419"/>
                  </a:lnTo>
                  <a:lnTo>
                    <a:pt x="468" y="418"/>
                  </a:lnTo>
                  <a:lnTo>
                    <a:pt x="467" y="414"/>
                  </a:lnTo>
                  <a:lnTo>
                    <a:pt x="466" y="411"/>
                  </a:lnTo>
                  <a:lnTo>
                    <a:pt x="465" y="410"/>
                  </a:lnTo>
                  <a:lnTo>
                    <a:pt x="465" y="409"/>
                  </a:lnTo>
                  <a:lnTo>
                    <a:pt x="464" y="409"/>
                  </a:lnTo>
                  <a:lnTo>
                    <a:pt x="463" y="408"/>
                  </a:lnTo>
                  <a:lnTo>
                    <a:pt x="463" y="407"/>
                  </a:lnTo>
                  <a:lnTo>
                    <a:pt x="462" y="406"/>
                  </a:lnTo>
                  <a:lnTo>
                    <a:pt x="460" y="405"/>
                  </a:lnTo>
                  <a:lnTo>
                    <a:pt x="459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3" y="403"/>
                  </a:lnTo>
                  <a:lnTo>
                    <a:pt x="450" y="403"/>
                  </a:lnTo>
                  <a:lnTo>
                    <a:pt x="448" y="403"/>
                  </a:lnTo>
                  <a:lnTo>
                    <a:pt x="444" y="403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2"/>
                  </a:lnTo>
                  <a:lnTo>
                    <a:pt x="436" y="402"/>
                  </a:lnTo>
                  <a:lnTo>
                    <a:pt x="435" y="402"/>
                  </a:lnTo>
                  <a:lnTo>
                    <a:pt x="433" y="401"/>
                  </a:lnTo>
                  <a:lnTo>
                    <a:pt x="432" y="401"/>
                  </a:lnTo>
                  <a:lnTo>
                    <a:pt x="431" y="400"/>
                  </a:lnTo>
                  <a:lnTo>
                    <a:pt x="430" y="399"/>
                  </a:lnTo>
                  <a:lnTo>
                    <a:pt x="429" y="398"/>
                  </a:lnTo>
                  <a:lnTo>
                    <a:pt x="426" y="396"/>
                  </a:lnTo>
                  <a:lnTo>
                    <a:pt x="425" y="395"/>
                  </a:lnTo>
                  <a:lnTo>
                    <a:pt x="424" y="395"/>
                  </a:lnTo>
                  <a:lnTo>
                    <a:pt x="424" y="394"/>
                  </a:lnTo>
                  <a:lnTo>
                    <a:pt x="423" y="394"/>
                  </a:lnTo>
                  <a:lnTo>
                    <a:pt x="422" y="393"/>
                  </a:lnTo>
                  <a:lnTo>
                    <a:pt x="421" y="393"/>
                  </a:lnTo>
                  <a:lnTo>
                    <a:pt x="416" y="392"/>
                  </a:lnTo>
                  <a:lnTo>
                    <a:pt x="411" y="391"/>
                  </a:lnTo>
                  <a:lnTo>
                    <a:pt x="410" y="391"/>
                  </a:lnTo>
                  <a:lnTo>
                    <a:pt x="409" y="391"/>
                  </a:lnTo>
                  <a:lnTo>
                    <a:pt x="408" y="391"/>
                  </a:lnTo>
                  <a:lnTo>
                    <a:pt x="406" y="391"/>
                  </a:lnTo>
                  <a:lnTo>
                    <a:pt x="405" y="392"/>
                  </a:lnTo>
                  <a:lnTo>
                    <a:pt x="403" y="392"/>
                  </a:lnTo>
                  <a:lnTo>
                    <a:pt x="401" y="393"/>
                  </a:lnTo>
                  <a:lnTo>
                    <a:pt x="400" y="394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8" y="397"/>
                  </a:lnTo>
                  <a:lnTo>
                    <a:pt x="397" y="400"/>
                  </a:lnTo>
                  <a:lnTo>
                    <a:pt x="397" y="402"/>
                  </a:lnTo>
                  <a:lnTo>
                    <a:pt x="396" y="403"/>
                  </a:lnTo>
                  <a:lnTo>
                    <a:pt x="396" y="405"/>
                  </a:lnTo>
                  <a:lnTo>
                    <a:pt x="395" y="407"/>
                  </a:lnTo>
                  <a:lnTo>
                    <a:pt x="393" y="410"/>
                  </a:lnTo>
                  <a:lnTo>
                    <a:pt x="392" y="412"/>
                  </a:lnTo>
                  <a:lnTo>
                    <a:pt x="392" y="413"/>
                  </a:lnTo>
                  <a:lnTo>
                    <a:pt x="391" y="415"/>
                  </a:lnTo>
                  <a:lnTo>
                    <a:pt x="391" y="417"/>
                  </a:lnTo>
                  <a:lnTo>
                    <a:pt x="390" y="418"/>
                  </a:lnTo>
                  <a:lnTo>
                    <a:pt x="390" y="420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6"/>
                  </a:lnTo>
                  <a:lnTo>
                    <a:pt x="390" y="429"/>
                  </a:lnTo>
                  <a:lnTo>
                    <a:pt x="390" y="432"/>
                  </a:lnTo>
                  <a:lnTo>
                    <a:pt x="391" y="436"/>
                  </a:lnTo>
                  <a:lnTo>
                    <a:pt x="391" y="442"/>
                  </a:lnTo>
                  <a:lnTo>
                    <a:pt x="392" y="447"/>
                  </a:lnTo>
                  <a:lnTo>
                    <a:pt x="392" y="449"/>
                  </a:lnTo>
                  <a:lnTo>
                    <a:pt x="394" y="457"/>
                  </a:lnTo>
                  <a:lnTo>
                    <a:pt x="394" y="459"/>
                  </a:lnTo>
                  <a:lnTo>
                    <a:pt x="394" y="461"/>
                  </a:lnTo>
                  <a:lnTo>
                    <a:pt x="394" y="463"/>
                  </a:lnTo>
                  <a:lnTo>
                    <a:pt x="394" y="465"/>
                  </a:lnTo>
                  <a:lnTo>
                    <a:pt x="394" y="467"/>
                  </a:lnTo>
                  <a:lnTo>
                    <a:pt x="394" y="469"/>
                  </a:lnTo>
                  <a:lnTo>
                    <a:pt x="393" y="472"/>
                  </a:lnTo>
                  <a:lnTo>
                    <a:pt x="391" y="481"/>
                  </a:lnTo>
                  <a:lnTo>
                    <a:pt x="391" y="482"/>
                  </a:lnTo>
                  <a:lnTo>
                    <a:pt x="390" y="485"/>
                  </a:lnTo>
                  <a:lnTo>
                    <a:pt x="390" y="486"/>
                  </a:lnTo>
                  <a:lnTo>
                    <a:pt x="389" y="489"/>
                  </a:lnTo>
                  <a:lnTo>
                    <a:pt x="389" y="491"/>
                  </a:lnTo>
                  <a:lnTo>
                    <a:pt x="389" y="493"/>
                  </a:lnTo>
                  <a:lnTo>
                    <a:pt x="389" y="496"/>
                  </a:lnTo>
                  <a:lnTo>
                    <a:pt x="389" y="501"/>
                  </a:lnTo>
                  <a:lnTo>
                    <a:pt x="389" y="502"/>
                  </a:lnTo>
                  <a:lnTo>
                    <a:pt x="389" y="503"/>
                  </a:lnTo>
                  <a:lnTo>
                    <a:pt x="389" y="504"/>
                  </a:lnTo>
                  <a:lnTo>
                    <a:pt x="388" y="505"/>
                  </a:lnTo>
                  <a:lnTo>
                    <a:pt x="387" y="508"/>
                  </a:lnTo>
                  <a:lnTo>
                    <a:pt x="386" y="511"/>
                  </a:lnTo>
                  <a:lnTo>
                    <a:pt x="384" y="517"/>
                  </a:lnTo>
                  <a:lnTo>
                    <a:pt x="383" y="522"/>
                  </a:lnTo>
                  <a:lnTo>
                    <a:pt x="382" y="524"/>
                  </a:lnTo>
                  <a:lnTo>
                    <a:pt x="382" y="526"/>
                  </a:lnTo>
                  <a:lnTo>
                    <a:pt x="382" y="528"/>
                  </a:lnTo>
                  <a:lnTo>
                    <a:pt x="381" y="531"/>
                  </a:lnTo>
                  <a:lnTo>
                    <a:pt x="381" y="533"/>
                  </a:lnTo>
                  <a:lnTo>
                    <a:pt x="381" y="535"/>
                  </a:lnTo>
                  <a:lnTo>
                    <a:pt x="381" y="536"/>
                  </a:lnTo>
                  <a:lnTo>
                    <a:pt x="382" y="538"/>
                  </a:lnTo>
                  <a:lnTo>
                    <a:pt x="382" y="539"/>
                  </a:lnTo>
                  <a:lnTo>
                    <a:pt x="382" y="540"/>
                  </a:lnTo>
                  <a:lnTo>
                    <a:pt x="383" y="541"/>
                  </a:lnTo>
                  <a:lnTo>
                    <a:pt x="385" y="544"/>
                  </a:lnTo>
                  <a:lnTo>
                    <a:pt x="386" y="545"/>
                  </a:lnTo>
                  <a:lnTo>
                    <a:pt x="386" y="546"/>
                  </a:lnTo>
                  <a:lnTo>
                    <a:pt x="387" y="547"/>
                  </a:lnTo>
                  <a:lnTo>
                    <a:pt x="387" y="548"/>
                  </a:lnTo>
                  <a:lnTo>
                    <a:pt x="387" y="550"/>
                  </a:lnTo>
                  <a:lnTo>
                    <a:pt x="387" y="551"/>
                  </a:lnTo>
                  <a:lnTo>
                    <a:pt x="386" y="552"/>
                  </a:lnTo>
                  <a:lnTo>
                    <a:pt x="386" y="553"/>
                  </a:lnTo>
                  <a:lnTo>
                    <a:pt x="385" y="554"/>
                  </a:lnTo>
                  <a:lnTo>
                    <a:pt x="384" y="555"/>
                  </a:lnTo>
                  <a:lnTo>
                    <a:pt x="382" y="556"/>
                  </a:lnTo>
                  <a:lnTo>
                    <a:pt x="381" y="557"/>
                  </a:lnTo>
                  <a:lnTo>
                    <a:pt x="380" y="557"/>
                  </a:lnTo>
                  <a:lnTo>
                    <a:pt x="379" y="557"/>
                  </a:lnTo>
                  <a:lnTo>
                    <a:pt x="377" y="557"/>
                  </a:lnTo>
                  <a:lnTo>
                    <a:pt x="374" y="557"/>
                  </a:lnTo>
                  <a:lnTo>
                    <a:pt x="372" y="556"/>
                  </a:lnTo>
                  <a:lnTo>
                    <a:pt x="365" y="555"/>
                  </a:lnTo>
                  <a:lnTo>
                    <a:pt x="361" y="553"/>
                  </a:lnTo>
                  <a:lnTo>
                    <a:pt x="359" y="553"/>
                  </a:lnTo>
                  <a:lnTo>
                    <a:pt x="357" y="552"/>
                  </a:lnTo>
                  <a:lnTo>
                    <a:pt x="352" y="550"/>
                  </a:lnTo>
                  <a:lnTo>
                    <a:pt x="351" y="550"/>
                  </a:lnTo>
                  <a:lnTo>
                    <a:pt x="348" y="548"/>
                  </a:lnTo>
                  <a:lnTo>
                    <a:pt x="347" y="548"/>
                  </a:lnTo>
                  <a:lnTo>
                    <a:pt x="345" y="547"/>
                  </a:lnTo>
                  <a:lnTo>
                    <a:pt x="343" y="547"/>
                  </a:lnTo>
                  <a:lnTo>
                    <a:pt x="337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0" y="545"/>
                  </a:lnTo>
                  <a:lnTo>
                    <a:pt x="328" y="545"/>
                  </a:lnTo>
                  <a:lnTo>
                    <a:pt x="327" y="545"/>
                  </a:lnTo>
                  <a:lnTo>
                    <a:pt x="325" y="545"/>
                  </a:lnTo>
                  <a:lnTo>
                    <a:pt x="324" y="545"/>
                  </a:lnTo>
                  <a:lnTo>
                    <a:pt x="323" y="546"/>
                  </a:lnTo>
                  <a:lnTo>
                    <a:pt x="322" y="546"/>
                  </a:lnTo>
                  <a:lnTo>
                    <a:pt x="321" y="546"/>
                  </a:lnTo>
                  <a:lnTo>
                    <a:pt x="321" y="547"/>
                  </a:lnTo>
                  <a:lnTo>
                    <a:pt x="320" y="548"/>
                  </a:lnTo>
                  <a:lnTo>
                    <a:pt x="319" y="548"/>
                  </a:lnTo>
                  <a:lnTo>
                    <a:pt x="318" y="549"/>
                  </a:lnTo>
                  <a:lnTo>
                    <a:pt x="318" y="551"/>
                  </a:lnTo>
                  <a:lnTo>
                    <a:pt x="317" y="552"/>
                  </a:lnTo>
                  <a:lnTo>
                    <a:pt x="317" y="553"/>
                  </a:lnTo>
                  <a:lnTo>
                    <a:pt x="316" y="558"/>
                  </a:lnTo>
                  <a:lnTo>
                    <a:pt x="315" y="565"/>
                  </a:lnTo>
                  <a:lnTo>
                    <a:pt x="314" y="567"/>
                  </a:lnTo>
                  <a:lnTo>
                    <a:pt x="314" y="571"/>
                  </a:lnTo>
                  <a:lnTo>
                    <a:pt x="313" y="573"/>
                  </a:lnTo>
                  <a:lnTo>
                    <a:pt x="313" y="574"/>
                  </a:lnTo>
                  <a:lnTo>
                    <a:pt x="312" y="575"/>
                  </a:lnTo>
                  <a:lnTo>
                    <a:pt x="312" y="576"/>
                  </a:lnTo>
                  <a:lnTo>
                    <a:pt x="311" y="578"/>
                  </a:lnTo>
                  <a:lnTo>
                    <a:pt x="309" y="580"/>
                  </a:lnTo>
                  <a:lnTo>
                    <a:pt x="307" y="582"/>
                  </a:lnTo>
                  <a:lnTo>
                    <a:pt x="305" y="585"/>
                  </a:lnTo>
                  <a:lnTo>
                    <a:pt x="304" y="586"/>
                  </a:lnTo>
                  <a:lnTo>
                    <a:pt x="302" y="588"/>
                  </a:lnTo>
                  <a:lnTo>
                    <a:pt x="301" y="589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231"/>
            <p:cNvSpPr>
              <a:spLocks/>
            </p:cNvSpPr>
            <p:nvPr/>
          </p:nvSpPr>
          <p:spPr bwMode="auto">
            <a:xfrm>
              <a:off x="3326" y="2576"/>
              <a:ext cx="531" cy="659"/>
            </a:xfrm>
            <a:custGeom>
              <a:avLst/>
              <a:gdLst>
                <a:gd name="T0" fmla="*/ 510 w 531"/>
                <a:gd name="T1" fmla="*/ 580 h 659"/>
                <a:gd name="T2" fmla="*/ 507 w 531"/>
                <a:gd name="T3" fmla="*/ 614 h 659"/>
                <a:gd name="T4" fmla="*/ 500 w 531"/>
                <a:gd name="T5" fmla="*/ 640 h 659"/>
                <a:gd name="T6" fmla="*/ 489 w 531"/>
                <a:gd name="T7" fmla="*/ 642 h 659"/>
                <a:gd name="T8" fmla="*/ 476 w 531"/>
                <a:gd name="T9" fmla="*/ 630 h 659"/>
                <a:gd name="T10" fmla="*/ 461 w 531"/>
                <a:gd name="T11" fmla="*/ 618 h 659"/>
                <a:gd name="T12" fmla="*/ 441 w 531"/>
                <a:gd name="T13" fmla="*/ 625 h 659"/>
                <a:gd name="T14" fmla="*/ 415 w 531"/>
                <a:gd name="T15" fmla="*/ 618 h 659"/>
                <a:gd name="T16" fmla="*/ 398 w 531"/>
                <a:gd name="T17" fmla="*/ 603 h 659"/>
                <a:gd name="T18" fmla="*/ 391 w 531"/>
                <a:gd name="T19" fmla="*/ 613 h 659"/>
                <a:gd name="T20" fmla="*/ 382 w 531"/>
                <a:gd name="T21" fmla="*/ 634 h 659"/>
                <a:gd name="T22" fmla="*/ 366 w 531"/>
                <a:gd name="T23" fmla="*/ 639 h 659"/>
                <a:gd name="T24" fmla="*/ 356 w 531"/>
                <a:gd name="T25" fmla="*/ 650 h 659"/>
                <a:gd name="T26" fmla="*/ 340 w 531"/>
                <a:gd name="T27" fmla="*/ 659 h 659"/>
                <a:gd name="T28" fmla="*/ 307 w 531"/>
                <a:gd name="T29" fmla="*/ 644 h 659"/>
                <a:gd name="T30" fmla="*/ 266 w 531"/>
                <a:gd name="T31" fmla="*/ 636 h 659"/>
                <a:gd name="T32" fmla="*/ 238 w 531"/>
                <a:gd name="T33" fmla="*/ 634 h 659"/>
                <a:gd name="T34" fmla="*/ 216 w 531"/>
                <a:gd name="T35" fmla="*/ 622 h 659"/>
                <a:gd name="T36" fmla="*/ 206 w 531"/>
                <a:gd name="T37" fmla="*/ 608 h 659"/>
                <a:gd name="T38" fmla="*/ 207 w 531"/>
                <a:gd name="T39" fmla="*/ 598 h 659"/>
                <a:gd name="T40" fmla="*/ 219 w 531"/>
                <a:gd name="T41" fmla="*/ 587 h 659"/>
                <a:gd name="T42" fmla="*/ 205 w 531"/>
                <a:gd name="T43" fmla="*/ 570 h 659"/>
                <a:gd name="T44" fmla="*/ 184 w 531"/>
                <a:gd name="T45" fmla="*/ 556 h 659"/>
                <a:gd name="T46" fmla="*/ 156 w 531"/>
                <a:gd name="T47" fmla="*/ 533 h 659"/>
                <a:gd name="T48" fmla="*/ 125 w 531"/>
                <a:gd name="T49" fmla="*/ 516 h 659"/>
                <a:gd name="T50" fmla="*/ 113 w 531"/>
                <a:gd name="T51" fmla="*/ 501 h 659"/>
                <a:gd name="T52" fmla="*/ 103 w 531"/>
                <a:gd name="T53" fmla="*/ 478 h 659"/>
                <a:gd name="T54" fmla="*/ 88 w 531"/>
                <a:gd name="T55" fmla="*/ 454 h 659"/>
                <a:gd name="T56" fmla="*/ 72 w 531"/>
                <a:gd name="T57" fmla="*/ 444 h 659"/>
                <a:gd name="T58" fmla="*/ 51 w 531"/>
                <a:gd name="T59" fmla="*/ 435 h 659"/>
                <a:gd name="T60" fmla="*/ 34 w 531"/>
                <a:gd name="T61" fmla="*/ 402 h 659"/>
                <a:gd name="T62" fmla="*/ 21 w 531"/>
                <a:gd name="T63" fmla="*/ 393 h 659"/>
                <a:gd name="T64" fmla="*/ 6 w 531"/>
                <a:gd name="T65" fmla="*/ 386 h 659"/>
                <a:gd name="T66" fmla="*/ 0 w 531"/>
                <a:gd name="T67" fmla="*/ 368 h 659"/>
                <a:gd name="T68" fmla="*/ 9 w 531"/>
                <a:gd name="T69" fmla="*/ 340 h 659"/>
                <a:gd name="T70" fmla="*/ 23 w 531"/>
                <a:gd name="T71" fmla="*/ 330 h 659"/>
                <a:gd name="T72" fmla="*/ 25 w 531"/>
                <a:gd name="T73" fmla="*/ 310 h 659"/>
                <a:gd name="T74" fmla="*/ 24 w 531"/>
                <a:gd name="T75" fmla="*/ 283 h 659"/>
                <a:gd name="T76" fmla="*/ 37 w 531"/>
                <a:gd name="T77" fmla="*/ 272 h 659"/>
                <a:gd name="T78" fmla="*/ 55 w 531"/>
                <a:gd name="T79" fmla="*/ 263 h 659"/>
                <a:gd name="T80" fmla="*/ 70 w 531"/>
                <a:gd name="T81" fmla="*/ 245 h 659"/>
                <a:gd name="T82" fmla="*/ 76 w 531"/>
                <a:gd name="T83" fmla="*/ 231 h 659"/>
                <a:gd name="T84" fmla="*/ 69 w 531"/>
                <a:gd name="T85" fmla="*/ 215 h 659"/>
                <a:gd name="T86" fmla="*/ 80 w 531"/>
                <a:gd name="T87" fmla="*/ 204 h 659"/>
                <a:gd name="T88" fmla="*/ 77 w 531"/>
                <a:gd name="T89" fmla="*/ 194 h 659"/>
                <a:gd name="T90" fmla="*/ 75 w 531"/>
                <a:gd name="T91" fmla="*/ 186 h 659"/>
                <a:gd name="T92" fmla="*/ 84 w 531"/>
                <a:gd name="T93" fmla="*/ 178 h 659"/>
                <a:gd name="T94" fmla="*/ 86 w 531"/>
                <a:gd name="T95" fmla="*/ 163 h 659"/>
                <a:gd name="T96" fmla="*/ 104 w 531"/>
                <a:gd name="T97" fmla="*/ 141 h 659"/>
                <a:gd name="T98" fmla="*/ 108 w 531"/>
                <a:gd name="T99" fmla="*/ 123 h 659"/>
                <a:gd name="T100" fmla="*/ 101 w 531"/>
                <a:gd name="T101" fmla="*/ 94 h 659"/>
                <a:gd name="T102" fmla="*/ 105 w 531"/>
                <a:gd name="T103" fmla="*/ 74 h 659"/>
                <a:gd name="T104" fmla="*/ 100 w 531"/>
                <a:gd name="T105" fmla="*/ 50 h 659"/>
                <a:gd name="T106" fmla="*/ 100 w 531"/>
                <a:gd name="T107" fmla="*/ 33 h 659"/>
                <a:gd name="T108" fmla="*/ 109 w 531"/>
                <a:gd name="T109" fmla="*/ 30 h 659"/>
                <a:gd name="T110" fmla="*/ 132 w 531"/>
                <a:gd name="T111" fmla="*/ 29 h 659"/>
                <a:gd name="T112" fmla="*/ 146 w 531"/>
                <a:gd name="T113" fmla="*/ 26 h 659"/>
                <a:gd name="T114" fmla="*/ 159 w 531"/>
                <a:gd name="T115" fmla="*/ 34 h 659"/>
                <a:gd name="T116" fmla="*/ 175 w 531"/>
                <a:gd name="T117" fmla="*/ 35 h 659"/>
                <a:gd name="T118" fmla="*/ 194 w 531"/>
                <a:gd name="T119" fmla="*/ 28 h 659"/>
                <a:gd name="T120" fmla="*/ 206 w 531"/>
                <a:gd name="T121" fmla="*/ 18 h 659"/>
                <a:gd name="T122" fmla="*/ 225 w 531"/>
                <a:gd name="T123" fmla="*/ 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659">
                  <a:moveTo>
                    <a:pt x="531" y="558"/>
                  </a:moveTo>
                  <a:lnTo>
                    <a:pt x="529" y="559"/>
                  </a:lnTo>
                  <a:lnTo>
                    <a:pt x="525" y="562"/>
                  </a:lnTo>
                  <a:lnTo>
                    <a:pt x="520" y="566"/>
                  </a:lnTo>
                  <a:lnTo>
                    <a:pt x="518" y="567"/>
                  </a:lnTo>
                  <a:lnTo>
                    <a:pt x="517" y="569"/>
                  </a:lnTo>
                  <a:lnTo>
                    <a:pt x="516" y="570"/>
                  </a:lnTo>
                  <a:lnTo>
                    <a:pt x="515" y="571"/>
                  </a:lnTo>
                  <a:lnTo>
                    <a:pt x="514" y="573"/>
                  </a:lnTo>
                  <a:lnTo>
                    <a:pt x="512" y="575"/>
                  </a:lnTo>
                  <a:lnTo>
                    <a:pt x="511" y="578"/>
                  </a:lnTo>
                  <a:lnTo>
                    <a:pt x="510" y="580"/>
                  </a:lnTo>
                  <a:lnTo>
                    <a:pt x="509" y="583"/>
                  </a:lnTo>
                  <a:lnTo>
                    <a:pt x="508" y="587"/>
                  </a:lnTo>
                  <a:lnTo>
                    <a:pt x="507" y="589"/>
                  </a:lnTo>
                  <a:lnTo>
                    <a:pt x="507" y="591"/>
                  </a:lnTo>
                  <a:lnTo>
                    <a:pt x="507" y="593"/>
                  </a:lnTo>
                  <a:lnTo>
                    <a:pt x="506" y="595"/>
                  </a:lnTo>
                  <a:lnTo>
                    <a:pt x="506" y="596"/>
                  </a:lnTo>
                  <a:lnTo>
                    <a:pt x="506" y="598"/>
                  </a:lnTo>
                  <a:lnTo>
                    <a:pt x="507" y="606"/>
                  </a:lnTo>
                  <a:lnTo>
                    <a:pt x="507" y="609"/>
                  </a:lnTo>
                  <a:lnTo>
                    <a:pt x="507" y="611"/>
                  </a:lnTo>
                  <a:lnTo>
                    <a:pt x="507" y="614"/>
                  </a:lnTo>
                  <a:lnTo>
                    <a:pt x="506" y="621"/>
                  </a:lnTo>
                  <a:lnTo>
                    <a:pt x="506" y="626"/>
                  </a:lnTo>
                  <a:lnTo>
                    <a:pt x="506" y="627"/>
                  </a:lnTo>
                  <a:lnTo>
                    <a:pt x="506" y="629"/>
                  </a:lnTo>
                  <a:lnTo>
                    <a:pt x="505" y="630"/>
                  </a:lnTo>
                  <a:lnTo>
                    <a:pt x="505" y="632"/>
                  </a:lnTo>
                  <a:lnTo>
                    <a:pt x="504" y="633"/>
                  </a:lnTo>
                  <a:lnTo>
                    <a:pt x="504" y="635"/>
                  </a:lnTo>
                  <a:lnTo>
                    <a:pt x="503" y="636"/>
                  </a:lnTo>
                  <a:lnTo>
                    <a:pt x="502" y="637"/>
                  </a:lnTo>
                  <a:lnTo>
                    <a:pt x="501" y="639"/>
                  </a:lnTo>
                  <a:lnTo>
                    <a:pt x="500" y="640"/>
                  </a:lnTo>
                  <a:lnTo>
                    <a:pt x="500" y="640"/>
                  </a:lnTo>
                  <a:lnTo>
                    <a:pt x="499" y="641"/>
                  </a:lnTo>
                  <a:lnTo>
                    <a:pt x="498" y="641"/>
                  </a:lnTo>
                  <a:lnTo>
                    <a:pt x="498" y="641"/>
                  </a:lnTo>
                  <a:lnTo>
                    <a:pt x="497" y="642"/>
                  </a:lnTo>
                  <a:lnTo>
                    <a:pt x="496" y="642"/>
                  </a:lnTo>
                  <a:lnTo>
                    <a:pt x="495" y="642"/>
                  </a:lnTo>
                  <a:lnTo>
                    <a:pt x="494" y="642"/>
                  </a:lnTo>
                  <a:lnTo>
                    <a:pt x="492" y="643"/>
                  </a:lnTo>
                  <a:lnTo>
                    <a:pt x="491" y="643"/>
                  </a:lnTo>
                  <a:lnTo>
                    <a:pt x="490" y="642"/>
                  </a:lnTo>
                  <a:lnTo>
                    <a:pt x="489" y="642"/>
                  </a:lnTo>
                  <a:lnTo>
                    <a:pt x="488" y="642"/>
                  </a:lnTo>
                  <a:lnTo>
                    <a:pt x="487" y="642"/>
                  </a:lnTo>
                  <a:lnTo>
                    <a:pt x="486" y="641"/>
                  </a:lnTo>
                  <a:lnTo>
                    <a:pt x="486" y="641"/>
                  </a:lnTo>
                  <a:lnTo>
                    <a:pt x="485" y="640"/>
                  </a:lnTo>
                  <a:lnTo>
                    <a:pt x="484" y="639"/>
                  </a:lnTo>
                  <a:lnTo>
                    <a:pt x="483" y="639"/>
                  </a:lnTo>
                  <a:lnTo>
                    <a:pt x="482" y="637"/>
                  </a:lnTo>
                  <a:lnTo>
                    <a:pt x="479" y="633"/>
                  </a:lnTo>
                  <a:lnTo>
                    <a:pt x="478" y="632"/>
                  </a:lnTo>
                  <a:lnTo>
                    <a:pt x="477" y="631"/>
                  </a:lnTo>
                  <a:lnTo>
                    <a:pt x="476" y="630"/>
                  </a:lnTo>
                  <a:lnTo>
                    <a:pt x="474" y="629"/>
                  </a:lnTo>
                  <a:lnTo>
                    <a:pt x="473" y="629"/>
                  </a:lnTo>
                  <a:lnTo>
                    <a:pt x="471" y="628"/>
                  </a:lnTo>
                  <a:lnTo>
                    <a:pt x="470" y="627"/>
                  </a:lnTo>
                  <a:lnTo>
                    <a:pt x="469" y="627"/>
                  </a:lnTo>
                  <a:lnTo>
                    <a:pt x="468" y="626"/>
                  </a:lnTo>
                  <a:lnTo>
                    <a:pt x="467" y="625"/>
                  </a:lnTo>
                  <a:lnTo>
                    <a:pt x="466" y="624"/>
                  </a:lnTo>
                  <a:lnTo>
                    <a:pt x="466" y="623"/>
                  </a:lnTo>
                  <a:lnTo>
                    <a:pt x="463" y="620"/>
                  </a:lnTo>
                  <a:lnTo>
                    <a:pt x="462" y="619"/>
                  </a:lnTo>
                  <a:lnTo>
                    <a:pt x="461" y="618"/>
                  </a:lnTo>
                  <a:lnTo>
                    <a:pt x="461" y="617"/>
                  </a:lnTo>
                  <a:lnTo>
                    <a:pt x="460" y="617"/>
                  </a:lnTo>
                  <a:lnTo>
                    <a:pt x="459" y="617"/>
                  </a:lnTo>
                  <a:lnTo>
                    <a:pt x="458" y="616"/>
                  </a:lnTo>
                  <a:lnTo>
                    <a:pt x="457" y="617"/>
                  </a:lnTo>
                  <a:lnTo>
                    <a:pt x="456" y="617"/>
                  </a:lnTo>
                  <a:lnTo>
                    <a:pt x="455" y="617"/>
                  </a:lnTo>
                  <a:lnTo>
                    <a:pt x="454" y="618"/>
                  </a:lnTo>
                  <a:lnTo>
                    <a:pt x="445" y="623"/>
                  </a:lnTo>
                  <a:lnTo>
                    <a:pt x="444" y="624"/>
                  </a:lnTo>
                  <a:lnTo>
                    <a:pt x="442" y="625"/>
                  </a:lnTo>
                  <a:lnTo>
                    <a:pt x="441" y="625"/>
                  </a:lnTo>
                  <a:lnTo>
                    <a:pt x="440" y="626"/>
                  </a:lnTo>
                  <a:lnTo>
                    <a:pt x="439" y="626"/>
                  </a:lnTo>
                  <a:lnTo>
                    <a:pt x="438" y="626"/>
                  </a:lnTo>
                  <a:lnTo>
                    <a:pt x="437" y="626"/>
                  </a:lnTo>
                  <a:lnTo>
                    <a:pt x="436" y="626"/>
                  </a:lnTo>
                  <a:lnTo>
                    <a:pt x="435" y="626"/>
                  </a:lnTo>
                  <a:lnTo>
                    <a:pt x="434" y="625"/>
                  </a:lnTo>
                  <a:lnTo>
                    <a:pt x="430" y="624"/>
                  </a:lnTo>
                  <a:lnTo>
                    <a:pt x="424" y="622"/>
                  </a:lnTo>
                  <a:lnTo>
                    <a:pt x="422" y="621"/>
                  </a:lnTo>
                  <a:lnTo>
                    <a:pt x="417" y="619"/>
                  </a:lnTo>
                  <a:lnTo>
                    <a:pt x="415" y="618"/>
                  </a:lnTo>
                  <a:lnTo>
                    <a:pt x="414" y="617"/>
                  </a:lnTo>
                  <a:lnTo>
                    <a:pt x="413" y="617"/>
                  </a:lnTo>
                  <a:lnTo>
                    <a:pt x="412" y="616"/>
                  </a:lnTo>
                  <a:lnTo>
                    <a:pt x="411" y="615"/>
                  </a:lnTo>
                  <a:lnTo>
                    <a:pt x="409" y="612"/>
                  </a:lnTo>
                  <a:lnTo>
                    <a:pt x="407" y="611"/>
                  </a:lnTo>
                  <a:lnTo>
                    <a:pt x="403" y="607"/>
                  </a:lnTo>
                  <a:lnTo>
                    <a:pt x="401" y="605"/>
                  </a:lnTo>
                  <a:lnTo>
                    <a:pt x="400" y="604"/>
                  </a:lnTo>
                  <a:lnTo>
                    <a:pt x="399" y="603"/>
                  </a:lnTo>
                  <a:lnTo>
                    <a:pt x="398" y="603"/>
                  </a:lnTo>
                  <a:lnTo>
                    <a:pt x="398" y="603"/>
                  </a:lnTo>
                  <a:lnTo>
                    <a:pt x="396" y="603"/>
                  </a:lnTo>
                  <a:lnTo>
                    <a:pt x="396" y="603"/>
                  </a:lnTo>
                  <a:lnTo>
                    <a:pt x="395" y="603"/>
                  </a:lnTo>
                  <a:lnTo>
                    <a:pt x="394" y="604"/>
                  </a:lnTo>
                  <a:lnTo>
                    <a:pt x="393" y="604"/>
                  </a:lnTo>
                  <a:lnTo>
                    <a:pt x="393" y="605"/>
                  </a:lnTo>
                  <a:lnTo>
                    <a:pt x="392" y="605"/>
                  </a:lnTo>
                  <a:lnTo>
                    <a:pt x="392" y="606"/>
                  </a:lnTo>
                  <a:lnTo>
                    <a:pt x="391" y="606"/>
                  </a:lnTo>
                  <a:lnTo>
                    <a:pt x="391" y="607"/>
                  </a:lnTo>
                  <a:lnTo>
                    <a:pt x="391" y="608"/>
                  </a:lnTo>
                  <a:lnTo>
                    <a:pt x="391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89" y="620"/>
                  </a:lnTo>
                  <a:lnTo>
                    <a:pt x="388" y="624"/>
                  </a:lnTo>
                  <a:lnTo>
                    <a:pt x="388" y="625"/>
                  </a:lnTo>
                  <a:lnTo>
                    <a:pt x="387" y="627"/>
                  </a:lnTo>
                  <a:lnTo>
                    <a:pt x="387" y="628"/>
                  </a:lnTo>
                  <a:lnTo>
                    <a:pt x="386" y="630"/>
                  </a:lnTo>
                  <a:lnTo>
                    <a:pt x="385" y="631"/>
                  </a:lnTo>
                  <a:lnTo>
                    <a:pt x="384" y="632"/>
                  </a:lnTo>
                  <a:lnTo>
                    <a:pt x="383" y="633"/>
                  </a:lnTo>
                  <a:lnTo>
                    <a:pt x="382" y="634"/>
                  </a:lnTo>
                  <a:lnTo>
                    <a:pt x="381" y="635"/>
                  </a:lnTo>
                  <a:lnTo>
                    <a:pt x="381" y="636"/>
                  </a:lnTo>
                  <a:lnTo>
                    <a:pt x="380" y="636"/>
                  </a:lnTo>
                  <a:lnTo>
                    <a:pt x="379" y="636"/>
                  </a:lnTo>
                  <a:lnTo>
                    <a:pt x="378" y="637"/>
                  </a:lnTo>
                  <a:lnTo>
                    <a:pt x="377" y="637"/>
                  </a:lnTo>
                  <a:lnTo>
                    <a:pt x="372" y="637"/>
                  </a:lnTo>
                  <a:lnTo>
                    <a:pt x="370" y="638"/>
                  </a:lnTo>
                  <a:lnTo>
                    <a:pt x="368" y="638"/>
                  </a:lnTo>
                  <a:lnTo>
                    <a:pt x="367" y="638"/>
                  </a:lnTo>
                  <a:lnTo>
                    <a:pt x="367" y="639"/>
                  </a:lnTo>
                  <a:lnTo>
                    <a:pt x="366" y="639"/>
                  </a:lnTo>
                  <a:lnTo>
                    <a:pt x="365" y="640"/>
                  </a:lnTo>
                  <a:lnTo>
                    <a:pt x="365" y="640"/>
                  </a:lnTo>
                  <a:lnTo>
                    <a:pt x="364" y="642"/>
                  </a:lnTo>
                  <a:lnTo>
                    <a:pt x="363" y="644"/>
                  </a:lnTo>
                  <a:lnTo>
                    <a:pt x="362" y="646"/>
                  </a:lnTo>
                  <a:lnTo>
                    <a:pt x="362" y="646"/>
                  </a:lnTo>
                  <a:lnTo>
                    <a:pt x="362" y="647"/>
                  </a:lnTo>
                  <a:lnTo>
                    <a:pt x="361" y="648"/>
                  </a:lnTo>
                  <a:lnTo>
                    <a:pt x="360" y="648"/>
                  </a:lnTo>
                  <a:lnTo>
                    <a:pt x="359" y="649"/>
                  </a:lnTo>
                  <a:lnTo>
                    <a:pt x="358" y="649"/>
                  </a:lnTo>
                  <a:lnTo>
                    <a:pt x="356" y="650"/>
                  </a:lnTo>
                  <a:lnTo>
                    <a:pt x="354" y="651"/>
                  </a:lnTo>
                  <a:lnTo>
                    <a:pt x="353" y="651"/>
                  </a:lnTo>
                  <a:lnTo>
                    <a:pt x="352" y="651"/>
                  </a:lnTo>
                  <a:lnTo>
                    <a:pt x="351" y="652"/>
                  </a:lnTo>
                  <a:lnTo>
                    <a:pt x="350" y="653"/>
                  </a:lnTo>
                  <a:lnTo>
                    <a:pt x="349" y="653"/>
                  </a:lnTo>
                  <a:lnTo>
                    <a:pt x="346" y="656"/>
                  </a:lnTo>
                  <a:lnTo>
                    <a:pt x="345" y="657"/>
                  </a:lnTo>
                  <a:lnTo>
                    <a:pt x="344" y="658"/>
                  </a:lnTo>
                  <a:lnTo>
                    <a:pt x="343" y="659"/>
                  </a:lnTo>
                  <a:lnTo>
                    <a:pt x="342" y="659"/>
                  </a:lnTo>
                  <a:lnTo>
                    <a:pt x="340" y="659"/>
                  </a:lnTo>
                  <a:lnTo>
                    <a:pt x="339" y="659"/>
                  </a:lnTo>
                  <a:lnTo>
                    <a:pt x="339" y="659"/>
                  </a:lnTo>
                  <a:lnTo>
                    <a:pt x="338" y="659"/>
                  </a:lnTo>
                  <a:lnTo>
                    <a:pt x="337" y="658"/>
                  </a:lnTo>
                  <a:lnTo>
                    <a:pt x="333" y="657"/>
                  </a:lnTo>
                  <a:lnTo>
                    <a:pt x="328" y="654"/>
                  </a:lnTo>
                  <a:lnTo>
                    <a:pt x="324" y="652"/>
                  </a:lnTo>
                  <a:lnTo>
                    <a:pt x="313" y="647"/>
                  </a:lnTo>
                  <a:lnTo>
                    <a:pt x="311" y="646"/>
                  </a:lnTo>
                  <a:lnTo>
                    <a:pt x="309" y="645"/>
                  </a:lnTo>
                  <a:lnTo>
                    <a:pt x="308" y="645"/>
                  </a:lnTo>
                  <a:lnTo>
                    <a:pt x="307" y="644"/>
                  </a:lnTo>
                  <a:lnTo>
                    <a:pt x="302" y="644"/>
                  </a:lnTo>
                  <a:lnTo>
                    <a:pt x="299" y="643"/>
                  </a:lnTo>
                  <a:lnTo>
                    <a:pt x="297" y="643"/>
                  </a:lnTo>
                  <a:lnTo>
                    <a:pt x="291" y="640"/>
                  </a:lnTo>
                  <a:lnTo>
                    <a:pt x="284" y="638"/>
                  </a:lnTo>
                  <a:lnTo>
                    <a:pt x="280" y="637"/>
                  </a:lnTo>
                  <a:lnTo>
                    <a:pt x="279" y="637"/>
                  </a:lnTo>
                  <a:lnTo>
                    <a:pt x="277" y="636"/>
                  </a:lnTo>
                  <a:lnTo>
                    <a:pt x="274" y="636"/>
                  </a:lnTo>
                  <a:lnTo>
                    <a:pt x="269" y="636"/>
                  </a:lnTo>
                  <a:lnTo>
                    <a:pt x="268" y="636"/>
                  </a:lnTo>
                  <a:lnTo>
                    <a:pt x="266" y="636"/>
                  </a:lnTo>
                  <a:lnTo>
                    <a:pt x="260" y="635"/>
                  </a:lnTo>
                  <a:lnTo>
                    <a:pt x="258" y="634"/>
                  </a:lnTo>
                  <a:lnTo>
                    <a:pt x="254" y="634"/>
                  </a:lnTo>
                  <a:lnTo>
                    <a:pt x="253" y="634"/>
                  </a:lnTo>
                  <a:lnTo>
                    <a:pt x="251" y="634"/>
                  </a:lnTo>
                  <a:lnTo>
                    <a:pt x="246" y="635"/>
                  </a:lnTo>
                  <a:lnTo>
                    <a:pt x="244" y="635"/>
                  </a:lnTo>
                  <a:lnTo>
                    <a:pt x="242" y="635"/>
                  </a:lnTo>
                  <a:lnTo>
                    <a:pt x="241" y="635"/>
                  </a:lnTo>
                  <a:lnTo>
                    <a:pt x="240" y="635"/>
                  </a:lnTo>
                  <a:lnTo>
                    <a:pt x="239" y="635"/>
                  </a:lnTo>
                  <a:lnTo>
                    <a:pt x="238" y="634"/>
                  </a:lnTo>
                  <a:lnTo>
                    <a:pt x="235" y="633"/>
                  </a:lnTo>
                  <a:lnTo>
                    <a:pt x="234" y="632"/>
                  </a:lnTo>
                  <a:lnTo>
                    <a:pt x="231" y="632"/>
                  </a:lnTo>
                  <a:lnTo>
                    <a:pt x="227" y="631"/>
                  </a:lnTo>
                  <a:lnTo>
                    <a:pt x="226" y="630"/>
                  </a:lnTo>
                  <a:lnTo>
                    <a:pt x="225" y="630"/>
                  </a:lnTo>
                  <a:lnTo>
                    <a:pt x="224" y="630"/>
                  </a:lnTo>
                  <a:lnTo>
                    <a:pt x="222" y="628"/>
                  </a:lnTo>
                  <a:lnTo>
                    <a:pt x="219" y="625"/>
                  </a:lnTo>
                  <a:lnTo>
                    <a:pt x="218" y="624"/>
                  </a:lnTo>
                  <a:lnTo>
                    <a:pt x="217" y="624"/>
                  </a:lnTo>
                  <a:lnTo>
                    <a:pt x="216" y="622"/>
                  </a:lnTo>
                  <a:lnTo>
                    <a:pt x="215" y="621"/>
                  </a:lnTo>
                  <a:lnTo>
                    <a:pt x="215" y="620"/>
                  </a:lnTo>
                  <a:lnTo>
                    <a:pt x="214" y="619"/>
                  </a:lnTo>
                  <a:lnTo>
                    <a:pt x="213" y="616"/>
                  </a:lnTo>
                  <a:lnTo>
                    <a:pt x="212" y="615"/>
                  </a:lnTo>
                  <a:lnTo>
                    <a:pt x="212" y="614"/>
                  </a:lnTo>
                  <a:lnTo>
                    <a:pt x="211" y="614"/>
                  </a:lnTo>
                  <a:lnTo>
                    <a:pt x="211" y="613"/>
                  </a:lnTo>
                  <a:lnTo>
                    <a:pt x="209" y="611"/>
                  </a:lnTo>
                  <a:lnTo>
                    <a:pt x="208" y="610"/>
                  </a:lnTo>
                  <a:lnTo>
                    <a:pt x="207" y="609"/>
                  </a:lnTo>
                  <a:lnTo>
                    <a:pt x="206" y="608"/>
                  </a:lnTo>
                  <a:lnTo>
                    <a:pt x="205" y="607"/>
                  </a:lnTo>
                  <a:lnTo>
                    <a:pt x="205" y="606"/>
                  </a:lnTo>
                  <a:lnTo>
                    <a:pt x="204" y="605"/>
                  </a:lnTo>
                  <a:lnTo>
                    <a:pt x="204" y="604"/>
                  </a:lnTo>
                  <a:lnTo>
                    <a:pt x="204" y="603"/>
                  </a:lnTo>
                  <a:lnTo>
                    <a:pt x="204" y="603"/>
                  </a:lnTo>
                  <a:lnTo>
                    <a:pt x="205" y="602"/>
                  </a:lnTo>
                  <a:lnTo>
                    <a:pt x="205" y="601"/>
                  </a:lnTo>
                  <a:lnTo>
                    <a:pt x="205" y="600"/>
                  </a:lnTo>
                  <a:lnTo>
                    <a:pt x="206" y="599"/>
                  </a:lnTo>
                  <a:lnTo>
                    <a:pt x="207" y="599"/>
                  </a:lnTo>
                  <a:lnTo>
                    <a:pt x="207" y="598"/>
                  </a:lnTo>
                  <a:lnTo>
                    <a:pt x="209" y="597"/>
                  </a:lnTo>
                  <a:lnTo>
                    <a:pt x="210" y="596"/>
                  </a:lnTo>
                  <a:lnTo>
                    <a:pt x="211" y="595"/>
                  </a:lnTo>
                  <a:lnTo>
                    <a:pt x="215" y="594"/>
                  </a:lnTo>
                  <a:lnTo>
                    <a:pt x="216" y="593"/>
                  </a:lnTo>
                  <a:lnTo>
                    <a:pt x="216" y="593"/>
                  </a:lnTo>
                  <a:lnTo>
                    <a:pt x="217" y="592"/>
                  </a:lnTo>
                  <a:lnTo>
                    <a:pt x="217" y="591"/>
                  </a:lnTo>
                  <a:lnTo>
                    <a:pt x="218" y="591"/>
                  </a:lnTo>
                  <a:lnTo>
                    <a:pt x="218" y="590"/>
                  </a:lnTo>
                  <a:lnTo>
                    <a:pt x="219" y="589"/>
                  </a:lnTo>
                  <a:lnTo>
                    <a:pt x="219" y="587"/>
                  </a:lnTo>
                  <a:lnTo>
                    <a:pt x="219" y="586"/>
                  </a:lnTo>
                  <a:lnTo>
                    <a:pt x="219" y="585"/>
                  </a:lnTo>
                  <a:lnTo>
                    <a:pt x="218" y="584"/>
                  </a:lnTo>
                  <a:lnTo>
                    <a:pt x="218" y="583"/>
                  </a:lnTo>
                  <a:lnTo>
                    <a:pt x="217" y="583"/>
                  </a:lnTo>
                  <a:lnTo>
                    <a:pt x="217" y="582"/>
                  </a:lnTo>
                  <a:lnTo>
                    <a:pt x="216" y="581"/>
                  </a:lnTo>
                  <a:lnTo>
                    <a:pt x="212" y="578"/>
                  </a:lnTo>
                  <a:lnTo>
                    <a:pt x="210" y="577"/>
                  </a:lnTo>
                  <a:lnTo>
                    <a:pt x="209" y="576"/>
                  </a:lnTo>
                  <a:lnTo>
                    <a:pt x="208" y="574"/>
                  </a:lnTo>
                  <a:lnTo>
                    <a:pt x="205" y="570"/>
                  </a:lnTo>
                  <a:lnTo>
                    <a:pt x="203" y="568"/>
                  </a:lnTo>
                  <a:lnTo>
                    <a:pt x="201" y="566"/>
                  </a:lnTo>
                  <a:lnTo>
                    <a:pt x="200" y="564"/>
                  </a:lnTo>
                  <a:lnTo>
                    <a:pt x="198" y="563"/>
                  </a:lnTo>
                  <a:lnTo>
                    <a:pt x="197" y="562"/>
                  </a:lnTo>
                  <a:lnTo>
                    <a:pt x="196" y="561"/>
                  </a:lnTo>
                  <a:lnTo>
                    <a:pt x="195" y="560"/>
                  </a:lnTo>
                  <a:lnTo>
                    <a:pt x="194" y="560"/>
                  </a:lnTo>
                  <a:lnTo>
                    <a:pt x="193" y="559"/>
                  </a:lnTo>
                  <a:lnTo>
                    <a:pt x="190" y="558"/>
                  </a:lnTo>
                  <a:lnTo>
                    <a:pt x="186" y="557"/>
                  </a:lnTo>
                  <a:lnTo>
                    <a:pt x="184" y="556"/>
                  </a:lnTo>
                  <a:lnTo>
                    <a:pt x="182" y="555"/>
                  </a:lnTo>
                  <a:lnTo>
                    <a:pt x="180" y="554"/>
                  </a:lnTo>
                  <a:lnTo>
                    <a:pt x="178" y="553"/>
                  </a:lnTo>
                  <a:lnTo>
                    <a:pt x="177" y="553"/>
                  </a:lnTo>
                  <a:lnTo>
                    <a:pt x="172" y="549"/>
                  </a:lnTo>
                  <a:lnTo>
                    <a:pt x="171" y="548"/>
                  </a:lnTo>
                  <a:lnTo>
                    <a:pt x="170" y="547"/>
                  </a:lnTo>
                  <a:lnTo>
                    <a:pt x="168" y="546"/>
                  </a:lnTo>
                  <a:lnTo>
                    <a:pt x="167" y="544"/>
                  </a:lnTo>
                  <a:lnTo>
                    <a:pt x="165" y="542"/>
                  </a:lnTo>
                  <a:lnTo>
                    <a:pt x="159" y="535"/>
                  </a:lnTo>
                  <a:lnTo>
                    <a:pt x="156" y="533"/>
                  </a:lnTo>
                  <a:lnTo>
                    <a:pt x="154" y="531"/>
                  </a:lnTo>
                  <a:lnTo>
                    <a:pt x="152" y="529"/>
                  </a:lnTo>
                  <a:lnTo>
                    <a:pt x="150" y="528"/>
                  </a:lnTo>
                  <a:lnTo>
                    <a:pt x="148" y="526"/>
                  </a:lnTo>
                  <a:lnTo>
                    <a:pt x="146" y="524"/>
                  </a:lnTo>
                  <a:lnTo>
                    <a:pt x="144" y="523"/>
                  </a:lnTo>
                  <a:lnTo>
                    <a:pt x="142" y="522"/>
                  </a:lnTo>
                  <a:lnTo>
                    <a:pt x="140" y="521"/>
                  </a:lnTo>
                  <a:lnTo>
                    <a:pt x="138" y="520"/>
                  </a:lnTo>
                  <a:lnTo>
                    <a:pt x="136" y="519"/>
                  </a:lnTo>
                  <a:lnTo>
                    <a:pt x="134" y="518"/>
                  </a:lnTo>
                  <a:lnTo>
                    <a:pt x="125" y="516"/>
                  </a:lnTo>
                  <a:lnTo>
                    <a:pt x="123" y="515"/>
                  </a:lnTo>
                  <a:lnTo>
                    <a:pt x="121" y="514"/>
                  </a:lnTo>
                  <a:lnTo>
                    <a:pt x="120" y="514"/>
                  </a:lnTo>
                  <a:lnTo>
                    <a:pt x="118" y="513"/>
                  </a:lnTo>
                  <a:lnTo>
                    <a:pt x="117" y="512"/>
                  </a:lnTo>
                  <a:lnTo>
                    <a:pt x="117" y="512"/>
                  </a:lnTo>
                  <a:lnTo>
                    <a:pt x="116" y="511"/>
                  </a:lnTo>
                  <a:lnTo>
                    <a:pt x="115" y="510"/>
                  </a:lnTo>
                  <a:lnTo>
                    <a:pt x="115" y="508"/>
                  </a:lnTo>
                  <a:lnTo>
                    <a:pt x="114" y="506"/>
                  </a:lnTo>
                  <a:lnTo>
                    <a:pt x="114" y="505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2" y="496"/>
                  </a:lnTo>
                  <a:lnTo>
                    <a:pt x="111" y="493"/>
                  </a:lnTo>
                  <a:lnTo>
                    <a:pt x="108" y="487"/>
                  </a:lnTo>
                  <a:lnTo>
                    <a:pt x="107" y="485"/>
                  </a:lnTo>
                  <a:lnTo>
                    <a:pt x="107" y="483"/>
                  </a:lnTo>
                  <a:lnTo>
                    <a:pt x="105" y="481"/>
                  </a:lnTo>
                  <a:lnTo>
                    <a:pt x="105" y="480"/>
                  </a:lnTo>
                  <a:lnTo>
                    <a:pt x="104" y="480"/>
                  </a:lnTo>
                  <a:lnTo>
                    <a:pt x="103" y="479"/>
                  </a:lnTo>
                  <a:lnTo>
                    <a:pt x="103" y="478"/>
                  </a:lnTo>
                  <a:lnTo>
                    <a:pt x="99" y="476"/>
                  </a:lnTo>
                  <a:lnTo>
                    <a:pt x="98" y="475"/>
                  </a:lnTo>
                  <a:lnTo>
                    <a:pt x="97" y="474"/>
                  </a:lnTo>
                  <a:lnTo>
                    <a:pt x="97" y="473"/>
                  </a:lnTo>
                  <a:lnTo>
                    <a:pt x="96" y="473"/>
                  </a:lnTo>
                  <a:lnTo>
                    <a:pt x="95" y="472"/>
                  </a:lnTo>
                  <a:lnTo>
                    <a:pt x="95" y="470"/>
                  </a:lnTo>
                  <a:lnTo>
                    <a:pt x="94" y="469"/>
                  </a:lnTo>
                  <a:lnTo>
                    <a:pt x="93" y="467"/>
                  </a:lnTo>
                  <a:lnTo>
                    <a:pt x="92" y="465"/>
                  </a:lnTo>
                  <a:lnTo>
                    <a:pt x="90" y="459"/>
                  </a:lnTo>
                  <a:lnTo>
                    <a:pt x="88" y="454"/>
                  </a:lnTo>
                  <a:lnTo>
                    <a:pt x="87" y="451"/>
                  </a:lnTo>
                  <a:lnTo>
                    <a:pt x="86" y="449"/>
                  </a:lnTo>
                  <a:lnTo>
                    <a:pt x="85" y="448"/>
                  </a:lnTo>
                  <a:lnTo>
                    <a:pt x="84" y="446"/>
                  </a:lnTo>
                  <a:lnTo>
                    <a:pt x="83" y="445"/>
                  </a:lnTo>
                  <a:lnTo>
                    <a:pt x="82" y="444"/>
                  </a:lnTo>
                  <a:lnTo>
                    <a:pt x="82" y="444"/>
                  </a:lnTo>
                  <a:lnTo>
                    <a:pt x="81" y="444"/>
                  </a:lnTo>
                  <a:lnTo>
                    <a:pt x="80" y="443"/>
                  </a:lnTo>
                  <a:lnTo>
                    <a:pt x="79" y="443"/>
                  </a:lnTo>
                  <a:lnTo>
                    <a:pt x="75" y="444"/>
                  </a:lnTo>
                  <a:lnTo>
                    <a:pt x="72" y="444"/>
                  </a:lnTo>
                  <a:lnTo>
                    <a:pt x="70" y="444"/>
                  </a:lnTo>
                  <a:lnTo>
                    <a:pt x="66" y="444"/>
                  </a:lnTo>
                  <a:lnTo>
                    <a:pt x="65" y="444"/>
                  </a:lnTo>
                  <a:lnTo>
                    <a:pt x="63" y="444"/>
                  </a:lnTo>
                  <a:lnTo>
                    <a:pt x="61" y="443"/>
                  </a:lnTo>
                  <a:lnTo>
                    <a:pt x="60" y="443"/>
                  </a:lnTo>
                  <a:lnTo>
                    <a:pt x="58" y="442"/>
                  </a:lnTo>
                  <a:lnTo>
                    <a:pt x="58" y="442"/>
                  </a:lnTo>
                  <a:lnTo>
                    <a:pt x="57" y="441"/>
                  </a:lnTo>
                  <a:lnTo>
                    <a:pt x="56" y="440"/>
                  </a:lnTo>
                  <a:lnTo>
                    <a:pt x="55" y="439"/>
                  </a:lnTo>
                  <a:lnTo>
                    <a:pt x="51" y="435"/>
                  </a:lnTo>
                  <a:lnTo>
                    <a:pt x="50" y="434"/>
                  </a:lnTo>
                  <a:lnTo>
                    <a:pt x="49" y="432"/>
                  </a:lnTo>
                  <a:lnTo>
                    <a:pt x="47" y="430"/>
                  </a:lnTo>
                  <a:lnTo>
                    <a:pt x="46" y="427"/>
                  </a:lnTo>
                  <a:lnTo>
                    <a:pt x="43" y="422"/>
                  </a:lnTo>
                  <a:lnTo>
                    <a:pt x="42" y="419"/>
                  </a:lnTo>
                  <a:lnTo>
                    <a:pt x="40" y="413"/>
                  </a:lnTo>
                  <a:lnTo>
                    <a:pt x="37" y="408"/>
                  </a:lnTo>
                  <a:lnTo>
                    <a:pt x="36" y="404"/>
                  </a:lnTo>
                  <a:lnTo>
                    <a:pt x="35" y="403"/>
                  </a:lnTo>
                  <a:lnTo>
                    <a:pt x="35" y="402"/>
                  </a:lnTo>
                  <a:lnTo>
                    <a:pt x="34" y="402"/>
                  </a:lnTo>
                  <a:lnTo>
                    <a:pt x="34" y="402"/>
                  </a:lnTo>
                  <a:lnTo>
                    <a:pt x="34" y="401"/>
                  </a:lnTo>
                  <a:lnTo>
                    <a:pt x="33" y="401"/>
                  </a:lnTo>
                  <a:lnTo>
                    <a:pt x="32" y="401"/>
                  </a:lnTo>
                  <a:lnTo>
                    <a:pt x="29" y="401"/>
                  </a:lnTo>
                  <a:lnTo>
                    <a:pt x="28" y="401"/>
                  </a:lnTo>
                  <a:lnTo>
                    <a:pt x="27" y="401"/>
                  </a:lnTo>
                  <a:lnTo>
                    <a:pt x="26" y="400"/>
                  </a:lnTo>
                  <a:lnTo>
                    <a:pt x="25" y="399"/>
                  </a:lnTo>
                  <a:lnTo>
                    <a:pt x="24" y="398"/>
                  </a:lnTo>
                  <a:lnTo>
                    <a:pt x="23" y="396"/>
                  </a:lnTo>
                  <a:lnTo>
                    <a:pt x="21" y="393"/>
                  </a:lnTo>
                  <a:lnTo>
                    <a:pt x="20" y="392"/>
                  </a:lnTo>
                  <a:lnTo>
                    <a:pt x="19" y="391"/>
                  </a:lnTo>
                  <a:lnTo>
                    <a:pt x="18" y="390"/>
                  </a:lnTo>
                  <a:lnTo>
                    <a:pt x="17" y="389"/>
                  </a:lnTo>
                  <a:lnTo>
                    <a:pt x="16" y="388"/>
                  </a:lnTo>
                  <a:lnTo>
                    <a:pt x="15" y="388"/>
                  </a:lnTo>
                  <a:lnTo>
                    <a:pt x="14" y="387"/>
                  </a:lnTo>
                  <a:lnTo>
                    <a:pt x="13" y="387"/>
                  </a:lnTo>
                  <a:lnTo>
                    <a:pt x="12" y="387"/>
                  </a:lnTo>
                  <a:lnTo>
                    <a:pt x="10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5" y="386"/>
                  </a:lnTo>
                  <a:lnTo>
                    <a:pt x="4" y="386"/>
                  </a:lnTo>
                  <a:lnTo>
                    <a:pt x="4" y="386"/>
                  </a:lnTo>
                  <a:lnTo>
                    <a:pt x="4" y="384"/>
                  </a:lnTo>
                  <a:lnTo>
                    <a:pt x="2" y="379"/>
                  </a:lnTo>
                  <a:lnTo>
                    <a:pt x="1" y="378"/>
                  </a:lnTo>
                  <a:lnTo>
                    <a:pt x="1" y="376"/>
                  </a:lnTo>
                  <a:lnTo>
                    <a:pt x="1" y="375"/>
                  </a:lnTo>
                  <a:lnTo>
                    <a:pt x="1" y="374"/>
                  </a:lnTo>
                  <a:lnTo>
                    <a:pt x="0" y="372"/>
                  </a:lnTo>
                  <a:lnTo>
                    <a:pt x="0" y="370"/>
                  </a:lnTo>
                  <a:lnTo>
                    <a:pt x="0" y="368"/>
                  </a:lnTo>
                  <a:lnTo>
                    <a:pt x="0" y="366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2" y="358"/>
                  </a:lnTo>
                  <a:lnTo>
                    <a:pt x="2" y="356"/>
                  </a:lnTo>
                  <a:lnTo>
                    <a:pt x="3" y="353"/>
                  </a:lnTo>
                  <a:lnTo>
                    <a:pt x="3" y="352"/>
                  </a:lnTo>
                  <a:lnTo>
                    <a:pt x="4" y="350"/>
                  </a:lnTo>
                  <a:lnTo>
                    <a:pt x="5" y="348"/>
                  </a:lnTo>
                  <a:lnTo>
                    <a:pt x="6" y="345"/>
                  </a:lnTo>
                  <a:lnTo>
                    <a:pt x="8" y="342"/>
                  </a:lnTo>
                  <a:lnTo>
                    <a:pt x="9" y="340"/>
                  </a:lnTo>
                  <a:lnTo>
                    <a:pt x="10" y="339"/>
                  </a:lnTo>
                  <a:lnTo>
                    <a:pt x="11" y="338"/>
                  </a:lnTo>
                  <a:lnTo>
                    <a:pt x="12" y="337"/>
                  </a:lnTo>
                  <a:lnTo>
                    <a:pt x="13" y="336"/>
                  </a:lnTo>
                  <a:lnTo>
                    <a:pt x="14" y="336"/>
                  </a:lnTo>
                  <a:lnTo>
                    <a:pt x="15" y="335"/>
                  </a:lnTo>
                  <a:lnTo>
                    <a:pt x="16" y="335"/>
                  </a:lnTo>
                  <a:lnTo>
                    <a:pt x="19" y="333"/>
                  </a:lnTo>
                  <a:lnTo>
                    <a:pt x="20" y="333"/>
                  </a:lnTo>
                  <a:lnTo>
                    <a:pt x="21" y="332"/>
                  </a:lnTo>
                  <a:lnTo>
                    <a:pt x="23" y="331"/>
                  </a:lnTo>
                  <a:lnTo>
                    <a:pt x="23" y="330"/>
                  </a:lnTo>
                  <a:lnTo>
                    <a:pt x="24" y="329"/>
                  </a:lnTo>
                  <a:lnTo>
                    <a:pt x="25" y="328"/>
                  </a:lnTo>
                  <a:lnTo>
                    <a:pt x="25" y="328"/>
                  </a:lnTo>
                  <a:lnTo>
                    <a:pt x="26" y="327"/>
                  </a:lnTo>
                  <a:lnTo>
                    <a:pt x="26" y="326"/>
                  </a:lnTo>
                  <a:lnTo>
                    <a:pt x="26" y="325"/>
                  </a:lnTo>
                  <a:lnTo>
                    <a:pt x="27" y="324"/>
                  </a:lnTo>
                  <a:lnTo>
                    <a:pt x="27" y="322"/>
                  </a:lnTo>
                  <a:lnTo>
                    <a:pt x="27" y="320"/>
                  </a:lnTo>
                  <a:lnTo>
                    <a:pt x="27" y="318"/>
                  </a:lnTo>
                  <a:lnTo>
                    <a:pt x="27" y="316"/>
                  </a:lnTo>
                  <a:lnTo>
                    <a:pt x="25" y="310"/>
                  </a:lnTo>
                  <a:lnTo>
                    <a:pt x="25" y="309"/>
                  </a:lnTo>
                  <a:lnTo>
                    <a:pt x="24" y="307"/>
                  </a:lnTo>
                  <a:lnTo>
                    <a:pt x="23" y="303"/>
                  </a:lnTo>
                  <a:lnTo>
                    <a:pt x="22" y="302"/>
                  </a:lnTo>
                  <a:lnTo>
                    <a:pt x="22" y="300"/>
                  </a:lnTo>
                  <a:lnTo>
                    <a:pt x="22" y="299"/>
                  </a:lnTo>
                  <a:lnTo>
                    <a:pt x="22" y="298"/>
                  </a:lnTo>
                  <a:lnTo>
                    <a:pt x="22" y="296"/>
                  </a:lnTo>
                  <a:lnTo>
                    <a:pt x="23" y="293"/>
                  </a:lnTo>
                  <a:lnTo>
                    <a:pt x="23" y="291"/>
                  </a:lnTo>
                  <a:lnTo>
                    <a:pt x="24" y="289"/>
                  </a:lnTo>
                  <a:lnTo>
                    <a:pt x="24" y="283"/>
                  </a:lnTo>
                  <a:lnTo>
                    <a:pt x="24" y="281"/>
                  </a:lnTo>
                  <a:lnTo>
                    <a:pt x="25" y="278"/>
                  </a:lnTo>
                  <a:lnTo>
                    <a:pt x="26" y="273"/>
                  </a:lnTo>
                  <a:lnTo>
                    <a:pt x="26" y="272"/>
                  </a:lnTo>
                  <a:lnTo>
                    <a:pt x="26" y="271"/>
                  </a:lnTo>
                  <a:lnTo>
                    <a:pt x="27" y="271"/>
                  </a:lnTo>
                  <a:lnTo>
                    <a:pt x="27" y="271"/>
                  </a:lnTo>
                  <a:lnTo>
                    <a:pt x="28" y="271"/>
                  </a:lnTo>
                  <a:lnTo>
                    <a:pt x="29" y="271"/>
                  </a:lnTo>
                  <a:lnTo>
                    <a:pt x="30" y="271"/>
                  </a:lnTo>
                  <a:lnTo>
                    <a:pt x="35" y="272"/>
                  </a:lnTo>
                  <a:lnTo>
                    <a:pt x="37" y="272"/>
                  </a:lnTo>
                  <a:lnTo>
                    <a:pt x="38" y="272"/>
                  </a:lnTo>
                  <a:lnTo>
                    <a:pt x="39" y="272"/>
                  </a:lnTo>
                  <a:lnTo>
                    <a:pt x="40" y="272"/>
                  </a:lnTo>
                  <a:lnTo>
                    <a:pt x="41" y="272"/>
                  </a:lnTo>
                  <a:lnTo>
                    <a:pt x="42" y="271"/>
                  </a:lnTo>
                  <a:lnTo>
                    <a:pt x="44" y="271"/>
                  </a:lnTo>
                  <a:lnTo>
                    <a:pt x="45" y="270"/>
                  </a:lnTo>
                  <a:lnTo>
                    <a:pt x="46" y="270"/>
                  </a:lnTo>
                  <a:lnTo>
                    <a:pt x="48" y="269"/>
                  </a:lnTo>
                  <a:lnTo>
                    <a:pt x="50" y="267"/>
                  </a:lnTo>
                  <a:lnTo>
                    <a:pt x="54" y="264"/>
                  </a:lnTo>
                  <a:lnTo>
                    <a:pt x="55" y="263"/>
                  </a:lnTo>
                  <a:lnTo>
                    <a:pt x="57" y="262"/>
                  </a:lnTo>
                  <a:lnTo>
                    <a:pt x="59" y="261"/>
                  </a:lnTo>
                  <a:lnTo>
                    <a:pt x="63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7" y="253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0" y="245"/>
                  </a:lnTo>
                  <a:lnTo>
                    <a:pt x="71" y="244"/>
                  </a:lnTo>
                  <a:lnTo>
                    <a:pt x="72" y="242"/>
                  </a:lnTo>
                  <a:lnTo>
                    <a:pt x="73" y="241"/>
                  </a:lnTo>
                  <a:lnTo>
                    <a:pt x="75" y="239"/>
                  </a:lnTo>
                  <a:lnTo>
                    <a:pt x="75" y="238"/>
                  </a:lnTo>
                  <a:lnTo>
                    <a:pt x="76" y="238"/>
                  </a:lnTo>
                  <a:lnTo>
                    <a:pt x="76" y="237"/>
                  </a:lnTo>
                  <a:lnTo>
                    <a:pt x="76" y="236"/>
                  </a:lnTo>
                  <a:lnTo>
                    <a:pt x="76" y="235"/>
                  </a:lnTo>
                  <a:lnTo>
                    <a:pt x="76" y="234"/>
                  </a:lnTo>
                  <a:lnTo>
                    <a:pt x="76" y="233"/>
                  </a:lnTo>
                  <a:lnTo>
                    <a:pt x="76" y="231"/>
                  </a:lnTo>
                  <a:lnTo>
                    <a:pt x="75" y="230"/>
                  </a:lnTo>
                  <a:lnTo>
                    <a:pt x="75" y="229"/>
                  </a:lnTo>
                  <a:lnTo>
                    <a:pt x="74" y="228"/>
                  </a:lnTo>
                  <a:lnTo>
                    <a:pt x="72" y="225"/>
                  </a:lnTo>
                  <a:lnTo>
                    <a:pt x="71" y="224"/>
                  </a:lnTo>
                  <a:lnTo>
                    <a:pt x="70" y="222"/>
                  </a:lnTo>
                  <a:lnTo>
                    <a:pt x="69" y="220"/>
                  </a:lnTo>
                  <a:lnTo>
                    <a:pt x="69" y="219"/>
                  </a:lnTo>
                  <a:lnTo>
                    <a:pt x="69" y="218"/>
                  </a:lnTo>
                  <a:lnTo>
                    <a:pt x="69" y="217"/>
                  </a:lnTo>
                  <a:lnTo>
                    <a:pt x="69" y="216"/>
                  </a:lnTo>
                  <a:lnTo>
                    <a:pt x="69" y="215"/>
                  </a:lnTo>
                  <a:lnTo>
                    <a:pt x="70" y="214"/>
                  </a:lnTo>
                  <a:lnTo>
                    <a:pt x="70" y="213"/>
                  </a:lnTo>
                  <a:lnTo>
                    <a:pt x="71" y="212"/>
                  </a:lnTo>
                  <a:lnTo>
                    <a:pt x="72" y="211"/>
                  </a:lnTo>
                  <a:lnTo>
                    <a:pt x="74" y="210"/>
                  </a:lnTo>
                  <a:lnTo>
                    <a:pt x="75" y="207"/>
                  </a:lnTo>
                  <a:lnTo>
                    <a:pt x="76" y="207"/>
                  </a:lnTo>
                  <a:lnTo>
                    <a:pt x="77" y="206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80" y="205"/>
                  </a:lnTo>
                  <a:lnTo>
                    <a:pt x="80" y="204"/>
                  </a:lnTo>
                  <a:lnTo>
                    <a:pt x="81" y="204"/>
                  </a:lnTo>
                  <a:lnTo>
                    <a:pt x="81" y="203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9"/>
                  </a:lnTo>
                  <a:lnTo>
                    <a:pt x="81" y="198"/>
                  </a:lnTo>
                  <a:lnTo>
                    <a:pt x="81" y="198"/>
                  </a:lnTo>
                  <a:lnTo>
                    <a:pt x="79" y="196"/>
                  </a:lnTo>
                  <a:lnTo>
                    <a:pt x="78" y="195"/>
                  </a:lnTo>
                  <a:lnTo>
                    <a:pt x="77" y="194"/>
                  </a:lnTo>
                  <a:lnTo>
                    <a:pt x="76" y="194"/>
                  </a:lnTo>
                  <a:lnTo>
                    <a:pt x="76" y="193"/>
                  </a:lnTo>
                  <a:lnTo>
                    <a:pt x="76" y="192"/>
                  </a:lnTo>
                  <a:lnTo>
                    <a:pt x="75" y="191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75" y="189"/>
                  </a:lnTo>
                  <a:lnTo>
                    <a:pt x="75" y="188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7" y="185"/>
                  </a:lnTo>
                  <a:lnTo>
                    <a:pt x="80" y="183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2" y="181"/>
                  </a:lnTo>
                  <a:lnTo>
                    <a:pt x="82" y="181"/>
                  </a:lnTo>
                  <a:lnTo>
                    <a:pt x="83" y="180"/>
                  </a:lnTo>
                  <a:lnTo>
                    <a:pt x="83" y="179"/>
                  </a:lnTo>
                  <a:lnTo>
                    <a:pt x="83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6"/>
                  </a:lnTo>
                  <a:lnTo>
                    <a:pt x="84" y="175"/>
                  </a:lnTo>
                  <a:lnTo>
                    <a:pt x="83" y="173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3" y="169"/>
                  </a:lnTo>
                  <a:lnTo>
                    <a:pt x="84" y="168"/>
                  </a:lnTo>
                  <a:lnTo>
                    <a:pt x="84" y="166"/>
                  </a:lnTo>
                  <a:lnTo>
                    <a:pt x="84" y="165"/>
                  </a:lnTo>
                  <a:lnTo>
                    <a:pt x="85" y="164"/>
                  </a:lnTo>
                  <a:lnTo>
                    <a:pt x="86" y="163"/>
                  </a:lnTo>
                  <a:lnTo>
                    <a:pt x="88" y="161"/>
                  </a:lnTo>
                  <a:lnTo>
                    <a:pt x="89" y="160"/>
                  </a:lnTo>
                  <a:lnTo>
                    <a:pt x="91" y="158"/>
                  </a:lnTo>
                  <a:lnTo>
                    <a:pt x="94" y="156"/>
                  </a:lnTo>
                  <a:lnTo>
                    <a:pt x="98" y="153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101" y="149"/>
                  </a:lnTo>
                  <a:lnTo>
                    <a:pt x="102" y="147"/>
                  </a:lnTo>
                  <a:lnTo>
                    <a:pt x="103" y="143"/>
                  </a:lnTo>
                  <a:lnTo>
                    <a:pt x="104" y="141"/>
                  </a:lnTo>
                  <a:lnTo>
                    <a:pt x="105" y="139"/>
                  </a:lnTo>
                  <a:lnTo>
                    <a:pt x="107" y="136"/>
                  </a:lnTo>
                  <a:lnTo>
                    <a:pt x="108" y="135"/>
                  </a:lnTo>
                  <a:lnTo>
                    <a:pt x="108" y="134"/>
                  </a:lnTo>
                  <a:lnTo>
                    <a:pt x="109" y="132"/>
                  </a:lnTo>
                  <a:lnTo>
                    <a:pt x="109" y="129"/>
                  </a:lnTo>
                  <a:lnTo>
                    <a:pt x="110" y="128"/>
                  </a:lnTo>
                  <a:lnTo>
                    <a:pt x="110" y="127"/>
                  </a:lnTo>
                  <a:lnTo>
                    <a:pt x="110" y="125"/>
                  </a:lnTo>
                  <a:lnTo>
                    <a:pt x="109" y="124"/>
                  </a:lnTo>
                  <a:lnTo>
                    <a:pt x="109" y="123"/>
                  </a:lnTo>
                  <a:lnTo>
                    <a:pt x="108" y="123"/>
                  </a:lnTo>
                  <a:lnTo>
                    <a:pt x="106" y="120"/>
                  </a:lnTo>
                  <a:lnTo>
                    <a:pt x="105" y="119"/>
                  </a:lnTo>
                  <a:lnTo>
                    <a:pt x="104" y="117"/>
                  </a:lnTo>
                  <a:lnTo>
                    <a:pt x="102" y="113"/>
                  </a:lnTo>
                  <a:lnTo>
                    <a:pt x="101" y="111"/>
                  </a:lnTo>
                  <a:lnTo>
                    <a:pt x="101" y="109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100" y="100"/>
                  </a:lnTo>
                  <a:lnTo>
                    <a:pt x="101" y="96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2" y="91"/>
                  </a:lnTo>
                  <a:lnTo>
                    <a:pt x="103" y="89"/>
                  </a:lnTo>
                  <a:lnTo>
                    <a:pt x="104" y="88"/>
                  </a:lnTo>
                  <a:lnTo>
                    <a:pt x="107" y="83"/>
                  </a:lnTo>
                  <a:lnTo>
                    <a:pt x="108" y="82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07" y="80"/>
                  </a:lnTo>
                  <a:lnTo>
                    <a:pt x="107" y="78"/>
                  </a:lnTo>
                  <a:lnTo>
                    <a:pt x="106" y="77"/>
                  </a:lnTo>
                  <a:lnTo>
                    <a:pt x="105" y="74"/>
                  </a:lnTo>
                  <a:lnTo>
                    <a:pt x="104" y="71"/>
                  </a:lnTo>
                  <a:lnTo>
                    <a:pt x="103" y="69"/>
                  </a:lnTo>
                  <a:lnTo>
                    <a:pt x="103" y="68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2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98" y="48"/>
                  </a:lnTo>
                  <a:lnTo>
                    <a:pt x="97" y="47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1"/>
                  </a:lnTo>
                  <a:lnTo>
                    <a:pt x="99" y="35"/>
                  </a:lnTo>
                  <a:lnTo>
                    <a:pt x="99" y="34"/>
                  </a:lnTo>
                  <a:lnTo>
                    <a:pt x="100" y="33"/>
                  </a:lnTo>
                  <a:lnTo>
                    <a:pt x="100" y="32"/>
                  </a:lnTo>
                  <a:lnTo>
                    <a:pt x="101" y="31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08" y="30"/>
                  </a:lnTo>
                  <a:lnTo>
                    <a:pt x="109" y="30"/>
                  </a:lnTo>
                  <a:lnTo>
                    <a:pt x="113" y="29"/>
                  </a:lnTo>
                  <a:lnTo>
                    <a:pt x="119" y="27"/>
                  </a:lnTo>
                  <a:lnTo>
                    <a:pt x="121" y="26"/>
                  </a:lnTo>
                  <a:lnTo>
                    <a:pt x="124" y="25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9" y="26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4" y="30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7" y="29"/>
                  </a:lnTo>
                  <a:lnTo>
                    <a:pt x="138" y="29"/>
                  </a:lnTo>
                  <a:lnTo>
                    <a:pt x="140" y="29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6" y="26"/>
                  </a:lnTo>
                  <a:lnTo>
                    <a:pt x="147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9" y="27"/>
                  </a:lnTo>
                  <a:lnTo>
                    <a:pt x="150" y="27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6" y="31"/>
                  </a:lnTo>
                  <a:lnTo>
                    <a:pt x="157" y="32"/>
                  </a:lnTo>
                  <a:lnTo>
                    <a:pt x="158" y="32"/>
                  </a:lnTo>
                  <a:lnTo>
                    <a:pt x="159" y="33"/>
                  </a:lnTo>
                  <a:lnTo>
                    <a:pt x="159" y="34"/>
                  </a:lnTo>
                  <a:lnTo>
                    <a:pt x="160" y="34"/>
                  </a:lnTo>
                  <a:lnTo>
                    <a:pt x="161" y="34"/>
                  </a:lnTo>
                  <a:lnTo>
                    <a:pt x="163" y="35"/>
                  </a:lnTo>
                  <a:lnTo>
                    <a:pt x="164" y="36"/>
                  </a:lnTo>
                  <a:lnTo>
                    <a:pt x="166" y="36"/>
                  </a:lnTo>
                  <a:lnTo>
                    <a:pt x="167" y="37"/>
                  </a:lnTo>
                  <a:lnTo>
                    <a:pt x="168" y="37"/>
                  </a:lnTo>
                  <a:lnTo>
                    <a:pt x="170" y="37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4" y="36"/>
                  </a:lnTo>
                  <a:lnTo>
                    <a:pt x="175" y="35"/>
                  </a:lnTo>
                  <a:lnTo>
                    <a:pt x="176" y="35"/>
                  </a:lnTo>
                  <a:lnTo>
                    <a:pt x="178" y="33"/>
                  </a:lnTo>
                  <a:lnTo>
                    <a:pt x="179" y="33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3" y="31"/>
                  </a:lnTo>
                  <a:lnTo>
                    <a:pt x="188" y="31"/>
                  </a:lnTo>
                  <a:lnTo>
                    <a:pt x="189" y="31"/>
                  </a:lnTo>
                  <a:lnTo>
                    <a:pt x="190" y="30"/>
                  </a:lnTo>
                  <a:lnTo>
                    <a:pt x="191" y="30"/>
                  </a:lnTo>
                  <a:lnTo>
                    <a:pt x="192" y="29"/>
                  </a:lnTo>
                  <a:lnTo>
                    <a:pt x="194" y="28"/>
                  </a:lnTo>
                  <a:lnTo>
                    <a:pt x="196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201" y="25"/>
                  </a:lnTo>
                  <a:lnTo>
                    <a:pt x="201" y="25"/>
                  </a:lnTo>
                  <a:lnTo>
                    <a:pt x="201" y="25"/>
                  </a:lnTo>
                  <a:lnTo>
                    <a:pt x="202" y="24"/>
                  </a:lnTo>
                  <a:lnTo>
                    <a:pt x="203" y="24"/>
                  </a:lnTo>
                  <a:lnTo>
                    <a:pt x="204" y="22"/>
                  </a:lnTo>
                  <a:lnTo>
                    <a:pt x="205" y="20"/>
                  </a:lnTo>
                  <a:lnTo>
                    <a:pt x="205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8" y="12"/>
                  </a:lnTo>
                  <a:lnTo>
                    <a:pt x="209" y="11"/>
                  </a:lnTo>
                  <a:lnTo>
                    <a:pt x="209" y="1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3" y="7"/>
                  </a:lnTo>
                  <a:lnTo>
                    <a:pt x="218" y="5"/>
                  </a:lnTo>
                  <a:lnTo>
                    <a:pt x="221" y="3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7" y="1"/>
                  </a:lnTo>
                  <a:lnTo>
                    <a:pt x="230" y="0"/>
                  </a:lnTo>
                  <a:lnTo>
                    <a:pt x="230" y="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232"/>
            <p:cNvSpPr>
              <a:spLocks/>
            </p:cNvSpPr>
            <p:nvPr/>
          </p:nvSpPr>
          <p:spPr bwMode="auto">
            <a:xfrm>
              <a:off x="2854" y="2216"/>
              <a:ext cx="605" cy="760"/>
            </a:xfrm>
            <a:custGeom>
              <a:avLst/>
              <a:gdLst>
                <a:gd name="T0" fmla="*/ 405 w 605"/>
                <a:gd name="T1" fmla="*/ 2 h 760"/>
                <a:gd name="T2" fmla="*/ 424 w 605"/>
                <a:gd name="T3" fmla="*/ 15 h 760"/>
                <a:gd name="T4" fmla="*/ 433 w 605"/>
                <a:gd name="T5" fmla="*/ 31 h 760"/>
                <a:gd name="T6" fmla="*/ 439 w 605"/>
                <a:gd name="T7" fmla="*/ 47 h 760"/>
                <a:gd name="T8" fmla="*/ 477 w 605"/>
                <a:gd name="T9" fmla="*/ 46 h 760"/>
                <a:gd name="T10" fmla="*/ 476 w 605"/>
                <a:gd name="T11" fmla="*/ 57 h 760"/>
                <a:gd name="T12" fmla="*/ 518 w 605"/>
                <a:gd name="T13" fmla="*/ 73 h 760"/>
                <a:gd name="T14" fmla="*/ 556 w 605"/>
                <a:gd name="T15" fmla="*/ 93 h 760"/>
                <a:gd name="T16" fmla="*/ 574 w 605"/>
                <a:gd name="T17" fmla="*/ 109 h 760"/>
                <a:gd name="T18" fmla="*/ 605 w 605"/>
                <a:gd name="T19" fmla="*/ 153 h 760"/>
                <a:gd name="T20" fmla="*/ 594 w 605"/>
                <a:gd name="T21" fmla="*/ 192 h 760"/>
                <a:gd name="T22" fmla="*/ 589 w 605"/>
                <a:gd name="T23" fmla="*/ 226 h 760"/>
                <a:gd name="T24" fmla="*/ 578 w 605"/>
                <a:gd name="T25" fmla="*/ 251 h 760"/>
                <a:gd name="T26" fmla="*/ 554 w 605"/>
                <a:gd name="T27" fmla="*/ 252 h 760"/>
                <a:gd name="T28" fmla="*/ 540 w 605"/>
                <a:gd name="T29" fmla="*/ 279 h 760"/>
                <a:gd name="T30" fmla="*/ 547 w 605"/>
                <a:gd name="T31" fmla="*/ 288 h 760"/>
                <a:gd name="T32" fmla="*/ 550 w 605"/>
                <a:gd name="T33" fmla="*/ 303 h 760"/>
                <a:gd name="T34" fmla="*/ 549 w 605"/>
                <a:gd name="T35" fmla="*/ 314 h 760"/>
                <a:gd name="T36" fmla="*/ 568 w 605"/>
                <a:gd name="T37" fmla="*/ 324 h 760"/>
                <a:gd name="T38" fmla="*/ 569 w 605"/>
                <a:gd name="T39" fmla="*/ 368 h 760"/>
                <a:gd name="T40" fmla="*/ 571 w 605"/>
                <a:gd name="T41" fmla="*/ 394 h 760"/>
                <a:gd name="T42" fmla="*/ 575 w 605"/>
                <a:gd name="T43" fmla="*/ 429 h 760"/>
                <a:gd name="T44" fmla="*/ 573 w 605"/>
                <a:gd name="T45" fmla="*/ 471 h 760"/>
                <a:gd name="T46" fmla="*/ 572 w 605"/>
                <a:gd name="T47" fmla="*/ 510 h 760"/>
                <a:gd name="T48" fmla="*/ 555 w 605"/>
                <a:gd name="T49" fmla="*/ 538 h 760"/>
                <a:gd name="T50" fmla="*/ 548 w 605"/>
                <a:gd name="T51" fmla="*/ 553 h 760"/>
                <a:gd name="T52" fmla="*/ 546 w 605"/>
                <a:gd name="T53" fmla="*/ 570 h 760"/>
                <a:gd name="T54" fmla="*/ 548 w 605"/>
                <a:gd name="T55" fmla="*/ 596 h 760"/>
                <a:gd name="T56" fmla="*/ 526 w 605"/>
                <a:gd name="T57" fmla="*/ 624 h 760"/>
                <a:gd name="T58" fmla="*/ 497 w 605"/>
                <a:gd name="T59" fmla="*/ 638 h 760"/>
                <a:gd name="T60" fmla="*/ 498 w 605"/>
                <a:gd name="T61" fmla="*/ 686 h 760"/>
                <a:gd name="T62" fmla="*/ 476 w 605"/>
                <a:gd name="T63" fmla="*/ 710 h 760"/>
                <a:gd name="T64" fmla="*/ 473 w 605"/>
                <a:gd name="T65" fmla="*/ 745 h 760"/>
                <a:gd name="T66" fmla="*/ 452 w 605"/>
                <a:gd name="T67" fmla="*/ 760 h 760"/>
                <a:gd name="T68" fmla="*/ 414 w 605"/>
                <a:gd name="T69" fmla="*/ 726 h 760"/>
                <a:gd name="T70" fmla="*/ 382 w 605"/>
                <a:gd name="T71" fmla="*/ 660 h 760"/>
                <a:gd name="T72" fmla="*/ 336 w 605"/>
                <a:gd name="T73" fmla="*/ 643 h 760"/>
                <a:gd name="T74" fmla="*/ 312 w 605"/>
                <a:gd name="T75" fmla="*/ 608 h 760"/>
                <a:gd name="T76" fmla="*/ 272 w 605"/>
                <a:gd name="T77" fmla="*/ 556 h 760"/>
                <a:gd name="T78" fmla="*/ 252 w 605"/>
                <a:gd name="T79" fmla="*/ 521 h 760"/>
                <a:gd name="T80" fmla="*/ 199 w 605"/>
                <a:gd name="T81" fmla="*/ 491 h 760"/>
                <a:gd name="T82" fmla="*/ 167 w 605"/>
                <a:gd name="T83" fmla="*/ 493 h 760"/>
                <a:gd name="T84" fmla="*/ 139 w 605"/>
                <a:gd name="T85" fmla="*/ 458 h 760"/>
                <a:gd name="T86" fmla="*/ 101 w 605"/>
                <a:gd name="T87" fmla="*/ 426 h 760"/>
                <a:gd name="T88" fmla="*/ 94 w 605"/>
                <a:gd name="T89" fmla="*/ 373 h 760"/>
                <a:gd name="T90" fmla="*/ 68 w 605"/>
                <a:gd name="T91" fmla="*/ 344 h 760"/>
                <a:gd name="T92" fmla="*/ 49 w 605"/>
                <a:gd name="T93" fmla="*/ 302 h 760"/>
                <a:gd name="T94" fmla="*/ 45 w 605"/>
                <a:gd name="T95" fmla="*/ 266 h 760"/>
                <a:gd name="T96" fmla="*/ 2 w 605"/>
                <a:gd name="T97" fmla="*/ 229 h 760"/>
                <a:gd name="T98" fmla="*/ 25 w 605"/>
                <a:gd name="T99" fmla="*/ 197 h 760"/>
                <a:gd name="T100" fmla="*/ 47 w 605"/>
                <a:gd name="T101" fmla="*/ 147 h 760"/>
                <a:gd name="T102" fmla="*/ 89 w 605"/>
                <a:gd name="T103" fmla="*/ 123 h 760"/>
                <a:gd name="T104" fmla="*/ 117 w 605"/>
                <a:gd name="T105" fmla="*/ 127 h 760"/>
                <a:gd name="T106" fmla="*/ 134 w 605"/>
                <a:gd name="T107" fmla="*/ 112 h 760"/>
                <a:gd name="T108" fmla="*/ 176 w 605"/>
                <a:gd name="T109" fmla="*/ 104 h 760"/>
                <a:gd name="T110" fmla="*/ 220 w 605"/>
                <a:gd name="T111" fmla="*/ 112 h 760"/>
                <a:gd name="T112" fmla="*/ 241 w 605"/>
                <a:gd name="T113" fmla="*/ 85 h 760"/>
                <a:gd name="T114" fmla="*/ 283 w 605"/>
                <a:gd name="T115" fmla="*/ 58 h 760"/>
                <a:gd name="T116" fmla="*/ 324 w 605"/>
                <a:gd name="T117" fmla="*/ 51 h 760"/>
                <a:gd name="T118" fmla="*/ 353 w 605"/>
                <a:gd name="T119" fmla="*/ 64 h 760"/>
                <a:gd name="T120" fmla="*/ 366 w 605"/>
                <a:gd name="T121" fmla="*/ 34 h 760"/>
                <a:gd name="T122" fmla="*/ 378 w 605"/>
                <a:gd name="T123" fmla="*/ 15 h 760"/>
                <a:gd name="T124" fmla="*/ 393 w 605"/>
                <a:gd name="T125" fmla="*/ 1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5" h="760">
                  <a:moveTo>
                    <a:pt x="395" y="0"/>
                  </a:moveTo>
                  <a:lnTo>
                    <a:pt x="395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395" y="3"/>
                  </a:lnTo>
                  <a:lnTo>
                    <a:pt x="395" y="4"/>
                  </a:lnTo>
                  <a:lnTo>
                    <a:pt x="395" y="5"/>
                  </a:lnTo>
                  <a:lnTo>
                    <a:pt x="396" y="7"/>
                  </a:lnTo>
                  <a:lnTo>
                    <a:pt x="396" y="7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8" y="8"/>
                  </a:lnTo>
                  <a:lnTo>
                    <a:pt x="399" y="8"/>
                  </a:lnTo>
                  <a:lnTo>
                    <a:pt x="399" y="8"/>
                  </a:lnTo>
                  <a:lnTo>
                    <a:pt x="400" y="8"/>
                  </a:lnTo>
                  <a:lnTo>
                    <a:pt x="400" y="7"/>
                  </a:lnTo>
                  <a:lnTo>
                    <a:pt x="401" y="6"/>
                  </a:lnTo>
                  <a:lnTo>
                    <a:pt x="403" y="4"/>
                  </a:lnTo>
                  <a:lnTo>
                    <a:pt x="404" y="3"/>
                  </a:lnTo>
                  <a:lnTo>
                    <a:pt x="404" y="3"/>
                  </a:lnTo>
                  <a:lnTo>
                    <a:pt x="405" y="2"/>
                  </a:lnTo>
                  <a:lnTo>
                    <a:pt x="406" y="2"/>
                  </a:lnTo>
                  <a:lnTo>
                    <a:pt x="407" y="2"/>
                  </a:lnTo>
                  <a:lnTo>
                    <a:pt x="407" y="2"/>
                  </a:lnTo>
                  <a:lnTo>
                    <a:pt x="408" y="2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2" y="8"/>
                  </a:lnTo>
                  <a:lnTo>
                    <a:pt x="413" y="10"/>
                  </a:lnTo>
                  <a:lnTo>
                    <a:pt x="413" y="11"/>
                  </a:lnTo>
                  <a:lnTo>
                    <a:pt x="414" y="14"/>
                  </a:lnTo>
                  <a:lnTo>
                    <a:pt x="415" y="15"/>
                  </a:lnTo>
                  <a:lnTo>
                    <a:pt x="415" y="15"/>
                  </a:lnTo>
                  <a:lnTo>
                    <a:pt x="415" y="16"/>
                  </a:lnTo>
                  <a:lnTo>
                    <a:pt x="416" y="16"/>
                  </a:lnTo>
                  <a:lnTo>
                    <a:pt x="417" y="16"/>
                  </a:lnTo>
                  <a:lnTo>
                    <a:pt x="417" y="16"/>
                  </a:lnTo>
                  <a:lnTo>
                    <a:pt x="418" y="16"/>
                  </a:lnTo>
                  <a:lnTo>
                    <a:pt x="419" y="16"/>
                  </a:lnTo>
                  <a:lnTo>
                    <a:pt x="422" y="15"/>
                  </a:lnTo>
                  <a:lnTo>
                    <a:pt x="423" y="15"/>
                  </a:lnTo>
                  <a:lnTo>
                    <a:pt x="424" y="15"/>
                  </a:lnTo>
                  <a:lnTo>
                    <a:pt x="426" y="14"/>
                  </a:lnTo>
                  <a:lnTo>
                    <a:pt x="427" y="13"/>
                  </a:lnTo>
                  <a:lnTo>
                    <a:pt x="428" y="12"/>
                  </a:lnTo>
                  <a:lnTo>
                    <a:pt x="429" y="11"/>
                  </a:lnTo>
                  <a:lnTo>
                    <a:pt x="430" y="10"/>
                  </a:lnTo>
                  <a:lnTo>
                    <a:pt x="430" y="11"/>
                  </a:lnTo>
                  <a:lnTo>
                    <a:pt x="430" y="12"/>
                  </a:lnTo>
                  <a:lnTo>
                    <a:pt x="432" y="14"/>
                  </a:lnTo>
                  <a:lnTo>
                    <a:pt x="433" y="15"/>
                  </a:lnTo>
                  <a:lnTo>
                    <a:pt x="434" y="17"/>
                  </a:lnTo>
                  <a:lnTo>
                    <a:pt x="435" y="19"/>
                  </a:lnTo>
                  <a:lnTo>
                    <a:pt x="435" y="20"/>
                  </a:lnTo>
                  <a:lnTo>
                    <a:pt x="436" y="21"/>
                  </a:lnTo>
                  <a:lnTo>
                    <a:pt x="436" y="22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6" y="25"/>
                  </a:lnTo>
                  <a:lnTo>
                    <a:pt x="436" y="26"/>
                  </a:lnTo>
                  <a:lnTo>
                    <a:pt x="435" y="27"/>
                  </a:lnTo>
                  <a:lnTo>
                    <a:pt x="435" y="28"/>
                  </a:lnTo>
                  <a:lnTo>
                    <a:pt x="433" y="31"/>
                  </a:lnTo>
                  <a:lnTo>
                    <a:pt x="431" y="33"/>
                  </a:lnTo>
                  <a:lnTo>
                    <a:pt x="430" y="34"/>
                  </a:lnTo>
                  <a:lnTo>
                    <a:pt x="429" y="38"/>
                  </a:lnTo>
                  <a:lnTo>
                    <a:pt x="428" y="39"/>
                  </a:lnTo>
                  <a:lnTo>
                    <a:pt x="428" y="40"/>
                  </a:lnTo>
                  <a:lnTo>
                    <a:pt x="427" y="41"/>
                  </a:lnTo>
                  <a:lnTo>
                    <a:pt x="427" y="42"/>
                  </a:lnTo>
                  <a:lnTo>
                    <a:pt x="427" y="43"/>
                  </a:lnTo>
                  <a:lnTo>
                    <a:pt x="427" y="43"/>
                  </a:lnTo>
                  <a:lnTo>
                    <a:pt x="427" y="44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9" y="45"/>
                  </a:lnTo>
                  <a:lnTo>
                    <a:pt x="429" y="46"/>
                  </a:lnTo>
                  <a:lnTo>
                    <a:pt x="430" y="46"/>
                  </a:lnTo>
                  <a:lnTo>
                    <a:pt x="431" y="46"/>
                  </a:lnTo>
                  <a:lnTo>
                    <a:pt x="435" y="47"/>
                  </a:lnTo>
                  <a:lnTo>
                    <a:pt x="436" y="47"/>
                  </a:lnTo>
                  <a:lnTo>
                    <a:pt x="437" y="48"/>
                  </a:lnTo>
                  <a:lnTo>
                    <a:pt x="438" y="47"/>
                  </a:lnTo>
                  <a:lnTo>
                    <a:pt x="439" y="47"/>
                  </a:lnTo>
                  <a:lnTo>
                    <a:pt x="440" y="47"/>
                  </a:lnTo>
                  <a:lnTo>
                    <a:pt x="442" y="46"/>
                  </a:lnTo>
                  <a:lnTo>
                    <a:pt x="445" y="45"/>
                  </a:lnTo>
                  <a:lnTo>
                    <a:pt x="447" y="44"/>
                  </a:lnTo>
                  <a:lnTo>
                    <a:pt x="448" y="44"/>
                  </a:lnTo>
                  <a:lnTo>
                    <a:pt x="449" y="44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5" y="44"/>
                  </a:lnTo>
                  <a:lnTo>
                    <a:pt x="458" y="44"/>
                  </a:lnTo>
                  <a:lnTo>
                    <a:pt x="461" y="45"/>
                  </a:lnTo>
                  <a:lnTo>
                    <a:pt x="463" y="45"/>
                  </a:lnTo>
                  <a:lnTo>
                    <a:pt x="464" y="45"/>
                  </a:lnTo>
                  <a:lnTo>
                    <a:pt x="465" y="45"/>
                  </a:lnTo>
                  <a:lnTo>
                    <a:pt x="469" y="44"/>
                  </a:lnTo>
                  <a:lnTo>
                    <a:pt x="471" y="44"/>
                  </a:lnTo>
                  <a:lnTo>
                    <a:pt x="472" y="44"/>
                  </a:lnTo>
                  <a:lnTo>
                    <a:pt x="473" y="45"/>
                  </a:lnTo>
                  <a:lnTo>
                    <a:pt x="474" y="45"/>
                  </a:lnTo>
                  <a:lnTo>
                    <a:pt x="475" y="45"/>
                  </a:lnTo>
                  <a:lnTo>
                    <a:pt x="477" y="46"/>
                  </a:lnTo>
                  <a:lnTo>
                    <a:pt x="478" y="47"/>
                  </a:lnTo>
                  <a:lnTo>
                    <a:pt x="479" y="47"/>
                  </a:lnTo>
                  <a:lnTo>
                    <a:pt x="479" y="48"/>
                  </a:lnTo>
                  <a:lnTo>
                    <a:pt x="479" y="48"/>
                  </a:lnTo>
                  <a:lnTo>
                    <a:pt x="479" y="48"/>
                  </a:lnTo>
                  <a:lnTo>
                    <a:pt x="479" y="49"/>
                  </a:lnTo>
                  <a:lnTo>
                    <a:pt x="479" y="49"/>
                  </a:lnTo>
                  <a:lnTo>
                    <a:pt x="476" y="50"/>
                  </a:lnTo>
                  <a:lnTo>
                    <a:pt x="475" y="51"/>
                  </a:lnTo>
                  <a:lnTo>
                    <a:pt x="474" y="51"/>
                  </a:lnTo>
                  <a:lnTo>
                    <a:pt x="474" y="52"/>
                  </a:lnTo>
                  <a:lnTo>
                    <a:pt x="473" y="52"/>
                  </a:lnTo>
                  <a:lnTo>
                    <a:pt x="473" y="53"/>
                  </a:lnTo>
                  <a:lnTo>
                    <a:pt x="473" y="53"/>
                  </a:lnTo>
                  <a:lnTo>
                    <a:pt x="473" y="54"/>
                  </a:lnTo>
                  <a:lnTo>
                    <a:pt x="473" y="54"/>
                  </a:lnTo>
                  <a:lnTo>
                    <a:pt x="473" y="54"/>
                  </a:lnTo>
                  <a:lnTo>
                    <a:pt x="474" y="55"/>
                  </a:lnTo>
                  <a:lnTo>
                    <a:pt x="474" y="55"/>
                  </a:lnTo>
                  <a:lnTo>
                    <a:pt x="474" y="56"/>
                  </a:lnTo>
                  <a:lnTo>
                    <a:pt x="476" y="57"/>
                  </a:lnTo>
                  <a:lnTo>
                    <a:pt x="477" y="58"/>
                  </a:lnTo>
                  <a:lnTo>
                    <a:pt x="478" y="59"/>
                  </a:lnTo>
                  <a:lnTo>
                    <a:pt x="479" y="60"/>
                  </a:lnTo>
                  <a:lnTo>
                    <a:pt x="484" y="62"/>
                  </a:lnTo>
                  <a:lnTo>
                    <a:pt x="487" y="64"/>
                  </a:lnTo>
                  <a:lnTo>
                    <a:pt x="489" y="65"/>
                  </a:lnTo>
                  <a:lnTo>
                    <a:pt x="494" y="69"/>
                  </a:lnTo>
                  <a:lnTo>
                    <a:pt x="496" y="70"/>
                  </a:lnTo>
                  <a:lnTo>
                    <a:pt x="497" y="71"/>
                  </a:lnTo>
                  <a:lnTo>
                    <a:pt x="499" y="72"/>
                  </a:lnTo>
                  <a:lnTo>
                    <a:pt x="500" y="72"/>
                  </a:lnTo>
                  <a:lnTo>
                    <a:pt x="502" y="73"/>
                  </a:lnTo>
                  <a:lnTo>
                    <a:pt x="503" y="73"/>
                  </a:lnTo>
                  <a:lnTo>
                    <a:pt x="505" y="74"/>
                  </a:lnTo>
                  <a:lnTo>
                    <a:pt x="507" y="74"/>
                  </a:lnTo>
                  <a:lnTo>
                    <a:pt x="509" y="74"/>
                  </a:lnTo>
                  <a:lnTo>
                    <a:pt x="511" y="74"/>
                  </a:lnTo>
                  <a:lnTo>
                    <a:pt x="513" y="74"/>
                  </a:lnTo>
                  <a:lnTo>
                    <a:pt x="514" y="74"/>
                  </a:lnTo>
                  <a:lnTo>
                    <a:pt x="516" y="74"/>
                  </a:lnTo>
                  <a:lnTo>
                    <a:pt x="518" y="73"/>
                  </a:lnTo>
                  <a:lnTo>
                    <a:pt x="519" y="73"/>
                  </a:lnTo>
                  <a:lnTo>
                    <a:pt x="524" y="72"/>
                  </a:lnTo>
                  <a:lnTo>
                    <a:pt x="526" y="72"/>
                  </a:lnTo>
                  <a:lnTo>
                    <a:pt x="527" y="71"/>
                  </a:lnTo>
                  <a:lnTo>
                    <a:pt x="529" y="71"/>
                  </a:lnTo>
                  <a:lnTo>
                    <a:pt x="530" y="72"/>
                  </a:lnTo>
                  <a:lnTo>
                    <a:pt x="532" y="72"/>
                  </a:lnTo>
                  <a:lnTo>
                    <a:pt x="533" y="72"/>
                  </a:lnTo>
                  <a:lnTo>
                    <a:pt x="534" y="73"/>
                  </a:lnTo>
                  <a:lnTo>
                    <a:pt x="535" y="74"/>
                  </a:lnTo>
                  <a:lnTo>
                    <a:pt x="536" y="74"/>
                  </a:lnTo>
                  <a:lnTo>
                    <a:pt x="537" y="75"/>
                  </a:lnTo>
                  <a:lnTo>
                    <a:pt x="538" y="77"/>
                  </a:lnTo>
                  <a:lnTo>
                    <a:pt x="542" y="81"/>
                  </a:lnTo>
                  <a:lnTo>
                    <a:pt x="544" y="83"/>
                  </a:lnTo>
                  <a:lnTo>
                    <a:pt x="545" y="84"/>
                  </a:lnTo>
                  <a:lnTo>
                    <a:pt x="548" y="87"/>
                  </a:lnTo>
                  <a:lnTo>
                    <a:pt x="552" y="91"/>
                  </a:lnTo>
                  <a:lnTo>
                    <a:pt x="553" y="92"/>
                  </a:lnTo>
                  <a:lnTo>
                    <a:pt x="554" y="92"/>
                  </a:lnTo>
                  <a:lnTo>
                    <a:pt x="556" y="93"/>
                  </a:lnTo>
                  <a:lnTo>
                    <a:pt x="557" y="93"/>
                  </a:lnTo>
                  <a:lnTo>
                    <a:pt x="562" y="94"/>
                  </a:lnTo>
                  <a:lnTo>
                    <a:pt x="563" y="94"/>
                  </a:lnTo>
                  <a:lnTo>
                    <a:pt x="564" y="95"/>
                  </a:lnTo>
                  <a:lnTo>
                    <a:pt x="566" y="95"/>
                  </a:lnTo>
                  <a:lnTo>
                    <a:pt x="567" y="96"/>
                  </a:lnTo>
                  <a:lnTo>
                    <a:pt x="568" y="97"/>
                  </a:lnTo>
                  <a:lnTo>
                    <a:pt x="569" y="97"/>
                  </a:lnTo>
                  <a:lnTo>
                    <a:pt x="570" y="98"/>
                  </a:lnTo>
                  <a:lnTo>
                    <a:pt x="570" y="99"/>
                  </a:lnTo>
                  <a:lnTo>
                    <a:pt x="571" y="99"/>
                  </a:lnTo>
                  <a:lnTo>
                    <a:pt x="571" y="100"/>
                  </a:lnTo>
                  <a:lnTo>
                    <a:pt x="571" y="101"/>
                  </a:lnTo>
                  <a:lnTo>
                    <a:pt x="571" y="102"/>
                  </a:lnTo>
                  <a:lnTo>
                    <a:pt x="572" y="106"/>
                  </a:lnTo>
                  <a:lnTo>
                    <a:pt x="572" y="107"/>
                  </a:lnTo>
                  <a:lnTo>
                    <a:pt x="573" y="107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4" y="108"/>
                  </a:lnTo>
                  <a:lnTo>
                    <a:pt x="574" y="109"/>
                  </a:lnTo>
                  <a:lnTo>
                    <a:pt x="575" y="109"/>
                  </a:lnTo>
                  <a:lnTo>
                    <a:pt x="579" y="110"/>
                  </a:lnTo>
                  <a:lnTo>
                    <a:pt x="583" y="111"/>
                  </a:lnTo>
                  <a:lnTo>
                    <a:pt x="586" y="112"/>
                  </a:lnTo>
                  <a:lnTo>
                    <a:pt x="588" y="113"/>
                  </a:lnTo>
                  <a:lnTo>
                    <a:pt x="591" y="114"/>
                  </a:lnTo>
                  <a:lnTo>
                    <a:pt x="600" y="119"/>
                  </a:lnTo>
                  <a:lnTo>
                    <a:pt x="601" y="120"/>
                  </a:lnTo>
                  <a:lnTo>
                    <a:pt x="602" y="120"/>
                  </a:lnTo>
                  <a:lnTo>
                    <a:pt x="602" y="121"/>
                  </a:lnTo>
                  <a:lnTo>
                    <a:pt x="603" y="121"/>
                  </a:lnTo>
                  <a:lnTo>
                    <a:pt x="603" y="122"/>
                  </a:lnTo>
                  <a:lnTo>
                    <a:pt x="603" y="123"/>
                  </a:lnTo>
                  <a:lnTo>
                    <a:pt x="603" y="130"/>
                  </a:lnTo>
                  <a:lnTo>
                    <a:pt x="603" y="132"/>
                  </a:lnTo>
                  <a:lnTo>
                    <a:pt x="604" y="137"/>
                  </a:lnTo>
                  <a:lnTo>
                    <a:pt x="604" y="143"/>
                  </a:lnTo>
                  <a:lnTo>
                    <a:pt x="605" y="145"/>
                  </a:lnTo>
                  <a:lnTo>
                    <a:pt x="605" y="150"/>
                  </a:lnTo>
                  <a:lnTo>
                    <a:pt x="605" y="152"/>
                  </a:lnTo>
                  <a:lnTo>
                    <a:pt x="605" y="153"/>
                  </a:lnTo>
                  <a:lnTo>
                    <a:pt x="605" y="154"/>
                  </a:lnTo>
                  <a:lnTo>
                    <a:pt x="604" y="155"/>
                  </a:lnTo>
                  <a:lnTo>
                    <a:pt x="604" y="156"/>
                  </a:lnTo>
                  <a:lnTo>
                    <a:pt x="604" y="157"/>
                  </a:lnTo>
                  <a:lnTo>
                    <a:pt x="603" y="158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599" y="161"/>
                  </a:lnTo>
                  <a:lnTo>
                    <a:pt x="598" y="162"/>
                  </a:lnTo>
                  <a:lnTo>
                    <a:pt x="598" y="163"/>
                  </a:lnTo>
                  <a:lnTo>
                    <a:pt x="597" y="165"/>
                  </a:lnTo>
                  <a:lnTo>
                    <a:pt x="596" y="168"/>
                  </a:lnTo>
                  <a:lnTo>
                    <a:pt x="595" y="172"/>
                  </a:lnTo>
                  <a:lnTo>
                    <a:pt x="594" y="174"/>
                  </a:lnTo>
                  <a:lnTo>
                    <a:pt x="594" y="176"/>
                  </a:lnTo>
                  <a:lnTo>
                    <a:pt x="593" y="182"/>
                  </a:lnTo>
                  <a:lnTo>
                    <a:pt x="593" y="183"/>
                  </a:lnTo>
                  <a:lnTo>
                    <a:pt x="593" y="186"/>
                  </a:lnTo>
                  <a:lnTo>
                    <a:pt x="594" y="189"/>
                  </a:lnTo>
                  <a:lnTo>
                    <a:pt x="594" y="191"/>
                  </a:lnTo>
                  <a:lnTo>
                    <a:pt x="594" y="192"/>
                  </a:lnTo>
                  <a:lnTo>
                    <a:pt x="593" y="194"/>
                  </a:lnTo>
                  <a:lnTo>
                    <a:pt x="593" y="195"/>
                  </a:lnTo>
                  <a:lnTo>
                    <a:pt x="593" y="197"/>
                  </a:lnTo>
                  <a:lnTo>
                    <a:pt x="592" y="199"/>
                  </a:lnTo>
                  <a:lnTo>
                    <a:pt x="591" y="203"/>
                  </a:lnTo>
                  <a:lnTo>
                    <a:pt x="590" y="204"/>
                  </a:lnTo>
                  <a:lnTo>
                    <a:pt x="590" y="205"/>
                  </a:lnTo>
                  <a:lnTo>
                    <a:pt x="590" y="206"/>
                  </a:lnTo>
                  <a:lnTo>
                    <a:pt x="590" y="207"/>
                  </a:lnTo>
                  <a:lnTo>
                    <a:pt x="590" y="209"/>
                  </a:lnTo>
                  <a:lnTo>
                    <a:pt x="590" y="213"/>
                  </a:lnTo>
                  <a:lnTo>
                    <a:pt x="590" y="215"/>
                  </a:lnTo>
                  <a:lnTo>
                    <a:pt x="590" y="216"/>
                  </a:lnTo>
                  <a:lnTo>
                    <a:pt x="589" y="218"/>
                  </a:lnTo>
                  <a:lnTo>
                    <a:pt x="589" y="219"/>
                  </a:lnTo>
                  <a:lnTo>
                    <a:pt x="589" y="221"/>
                  </a:lnTo>
                  <a:lnTo>
                    <a:pt x="588" y="223"/>
                  </a:lnTo>
                  <a:lnTo>
                    <a:pt x="588" y="224"/>
                  </a:lnTo>
                  <a:lnTo>
                    <a:pt x="588" y="225"/>
                  </a:lnTo>
                  <a:lnTo>
                    <a:pt x="588" y="226"/>
                  </a:lnTo>
                  <a:lnTo>
                    <a:pt x="589" y="226"/>
                  </a:lnTo>
                  <a:lnTo>
                    <a:pt x="589" y="227"/>
                  </a:lnTo>
                  <a:lnTo>
                    <a:pt x="591" y="228"/>
                  </a:lnTo>
                  <a:lnTo>
                    <a:pt x="592" y="228"/>
                  </a:lnTo>
                  <a:lnTo>
                    <a:pt x="593" y="229"/>
                  </a:lnTo>
                  <a:lnTo>
                    <a:pt x="594" y="230"/>
                  </a:lnTo>
                  <a:lnTo>
                    <a:pt x="594" y="231"/>
                  </a:lnTo>
                  <a:lnTo>
                    <a:pt x="594" y="232"/>
                  </a:lnTo>
                  <a:lnTo>
                    <a:pt x="594" y="233"/>
                  </a:lnTo>
                  <a:lnTo>
                    <a:pt x="594" y="233"/>
                  </a:lnTo>
                  <a:lnTo>
                    <a:pt x="594" y="234"/>
                  </a:lnTo>
                  <a:lnTo>
                    <a:pt x="593" y="235"/>
                  </a:lnTo>
                  <a:lnTo>
                    <a:pt x="593" y="236"/>
                  </a:lnTo>
                  <a:lnTo>
                    <a:pt x="592" y="236"/>
                  </a:lnTo>
                  <a:lnTo>
                    <a:pt x="590" y="238"/>
                  </a:lnTo>
                  <a:lnTo>
                    <a:pt x="586" y="241"/>
                  </a:lnTo>
                  <a:lnTo>
                    <a:pt x="585" y="243"/>
                  </a:lnTo>
                  <a:lnTo>
                    <a:pt x="583" y="244"/>
                  </a:lnTo>
                  <a:lnTo>
                    <a:pt x="582" y="245"/>
                  </a:lnTo>
                  <a:lnTo>
                    <a:pt x="580" y="249"/>
                  </a:lnTo>
                  <a:lnTo>
                    <a:pt x="579" y="250"/>
                  </a:lnTo>
                  <a:lnTo>
                    <a:pt x="578" y="251"/>
                  </a:lnTo>
                  <a:lnTo>
                    <a:pt x="577" y="251"/>
                  </a:lnTo>
                  <a:lnTo>
                    <a:pt x="577" y="252"/>
                  </a:lnTo>
                  <a:lnTo>
                    <a:pt x="576" y="252"/>
                  </a:lnTo>
                  <a:lnTo>
                    <a:pt x="575" y="252"/>
                  </a:lnTo>
                  <a:lnTo>
                    <a:pt x="574" y="252"/>
                  </a:lnTo>
                  <a:lnTo>
                    <a:pt x="574" y="252"/>
                  </a:lnTo>
                  <a:lnTo>
                    <a:pt x="573" y="252"/>
                  </a:lnTo>
                  <a:lnTo>
                    <a:pt x="572" y="252"/>
                  </a:lnTo>
                  <a:lnTo>
                    <a:pt x="571" y="251"/>
                  </a:lnTo>
                  <a:lnTo>
                    <a:pt x="567" y="249"/>
                  </a:lnTo>
                  <a:lnTo>
                    <a:pt x="566" y="249"/>
                  </a:lnTo>
                  <a:lnTo>
                    <a:pt x="566" y="248"/>
                  </a:lnTo>
                  <a:lnTo>
                    <a:pt x="565" y="248"/>
                  </a:lnTo>
                  <a:lnTo>
                    <a:pt x="564" y="248"/>
                  </a:lnTo>
                  <a:lnTo>
                    <a:pt x="562" y="248"/>
                  </a:lnTo>
                  <a:lnTo>
                    <a:pt x="561" y="249"/>
                  </a:lnTo>
                  <a:lnTo>
                    <a:pt x="560" y="249"/>
                  </a:lnTo>
                  <a:lnTo>
                    <a:pt x="559" y="250"/>
                  </a:lnTo>
                  <a:lnTo>
                    <a:pt x="557" y="251"/>
                  </a:lnTo>
                  <a:lnTo>
                    <a:pt x="555" y="251"/>
                  </a:lnTo>
                  <a:lnTo>
                    <a:pt x="554" y="252"/>
                  </a:lnTo>
                  <a:lnTo>
                    <a:pt x="552" y="254"/>
                  </a:lnTo>
                  <a:lnTo>
                    <a:pt x="551" y="254"/>
                  </a:lnTo>
                  <a:lnTo>
                    <a:pt x="550" y="256"/>
                  </a:lnTo>
                  <a:lnTo>
                    <a:pt x="549" y="257"/>
                  </a:lnTo>
                  <a:lnTo>
                    <a:pt x="547" y="258"/>
                  </a:lnTo>
                  <a:lnTo>
                    <a:pt x="546" y="259"/>
                  </a:lnTo>
                  <a:lnTo>
                    <a:pt x="545" y="261"/>
                  </a:lnTo>
                  <a:lnTo>
                    <a:pt x="541" y="266"/>
                  </a:lnTo>
                  <a:lnTo>
                    <a:pt x="540" y="268"/>
                  </a:lnTo>
                  <a:lnTo>
                    <a:pt x="539" y="269"/>
                  </a:lnTo>
                  <a:lnTo>
                    <a:pt x="539" y="270"/>
                  </a:lnTo>
                  <a:lnTo>
                    <a:pt x="538" y="271"/>
                  </a:lnTo>
                  <a:lnTo>
                    <a:pt x="538" y="273"/>
                  </a:lnTo>
                  <a:lnTo>
                    <a:pt x="538" y="274"/>
                  </a:lnTo>
                  <a:lnTo>
                    <a:pt x="538" y="275"/>
                  </a:lnTo>
                  <a:lnTo>
                    <a:pt x="538" y="276"/>
                  </a:lnTo>
                  <a:lnTo>
                    <a:pt x="538" y="277"/>
                  </a:lnTo>
                  <a:lnTo>
                    <a:pt x="539" y="278"/>
                  </a:lnTo>
                  <a:lnTo>
                    <a:pt x="539" y="278"/>
                  </a:lnTo>
                  <a:lnTo>
                    <a:pt x="540" y="279"/>
                  </a:lnTo>
                  <a:lnTo>
                    <a:pt x="540" y="279"/>
                  </a:lnTo>
                  <a:lnTo>
                    <a:pt x="541" y="279"/>
                  </a:lnTo>
                  <a:lnTo>
                    <a:pt x="542" y="279"/>
                  </a:lnTo>
                  <a:lnTo>
                    <a:pt x="543" y="279"/>
                  </a:lnTo>
                  <a:lnTo>
                    <a:pt x="545" y="279"/>
                  </a:lnTo>
                  <a:lnTo>
                    <a:pt x="547" y="279"/>
                  </a:lnTo>
                  <a:lnTo>
                    <a:pt x="549" y="279"/>
                  </a:lnTo>
                  <a:lnTo>
                    <a:pt x="550" y="279"/>
                  </a:lnTo>
                  <a:lnTo>
                    <a:pt x="552" y="279"/>
                  </a:lnTo>
                  <a:lnTo>
                    <a:pt x="553" y="279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5" y="281"/>
                  </a:lnTo>
                  <a:lnTo>
                    <a:pt x="555" y="281"/>
                  </a:lnTo>
                  <a:lnTo>
                    <a:pt x="555" y="282"/>
                  </a:lnTo>
                  <a:lnTo>
                    <a:pt x="556" y="282"/>
                  </a:lnTo>
                  <a:lnTo>
                    <a:pt x="555" y="283"/>
                  </a:lnTo>
                  <a:lnTo>
                    <a:pt x="555" y="283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2" y="285"/>
                  </a:lnTo>
                  <a:lnTo>
                    <a:pt x="547" y="288"/>
                  </a:lnTo>
                  <a:lnTo>
                    <a:pt x="546" y="288"/>
                  </a:lnTo>
                  <a:lnTo>
                    <a:pt x="546" y="288"/>
                  </a:lnTo>
                  <a:lnTo>
                    <a:pt x="546" y="289"/>
                  </a:lnTo>
                  <a:lnTo>
                    <a:pt x="546" y="289"/>
                  </a:lnTo>
                  <a:lnTo>
                    <a:pt x="546" y="290"/>
                  </a:lnTo>
                  <a:lnTo>
                    <a:pt x="546" y="291"/>
                  </a:lnTo>
                  <a:lnTo>
                    <a:pt x="546" y="292"/>
                  </a:lnTo>
                  <a:lnTo>
                    <a:pt x="546" y="292"/>
                  </a:lnTo>
                  <a:lnTo>
                    <a:pt x="547" y="293"/>
                  </a:lnTo>
                  <a:lnTo>
                    <a:pt x="547" y="294"/>
                  </a:lnTo>
                  <a:lnTo>
                    <a:pt x="549" y="296"/>
                  </a:lnTo>
                  <a:lnTo>
                    <a:pt x="550" y="297"/>
                  </a:lnTo>
                  <a:lnTo>
                    <a:pt x="550" y="298"/>
                  </a:lnTo>
                  <a:lnTo>
                    <a:pt x="551" y="299"/>
                  </a:lnTo>
                  <a:lnTo>
                    <a:pt x="551" y="300"/>
                  </a:lnTo>
                  <a:lnTo>
                    <a:pt x="552" y="301"/>
                  </a:lnTo>
                  <a:lnTo>
                    <a:pt x="552" y="301"/>
                  </a:lnTo>
                  <a:lnTo>
                    <a:pt x="551" y="302"/>
                  </a:lnTo>
                  <a:lnTo>
                    <a:pt x="551" y="302"/>
                  </a:lnTo>
                  <a:lnTo>
                    <a:pt x="551" y="303"/>
                  </a:lnTo>
                  <a:lnTo>
                    <a:pt x="550" y="303"/>
                  </a:lnTo>
                  <a:lnTo>
                    <a:pt x="549" y="304"/>
                  </a:lnTo>
                  <a:lnTo>
                    <a:pt x="548" y="304"/>
                  </a:lnTo>
                  <a:lnTo>
                    <a:pt x="547" y="304"/>
                  </a:lnTo>
                  <a:lnTo>
                    <a:pt x="545" y="304"/>
                  </a:lnTo>
                  <a:lnTo>
                    <a:pt x="544" y="305"/>
                  </a:lnTo>
                  <a:lnTo>
                    <a:pt x="543" y="305"/>
                  </a:lnTo>
                  <a:lnTo>
                    <a:pt x="543" y="305"/>
                  </a:lnTo>
                  <a:lnTo>
                    <a:pt x="543" y="305"/>
                  </a:lnTo>
                  <a:lnTo>
                    <a:pt x="543" y="305"/>
                  </a:lnTo>
                  <a:lnTo>
                    <a:pt x="543" y="306"/>
                  </a:lnTo>
                  <a:lnTo>
                    <a:pt x="544" y="306"/>
                  </a:lnTo>
                  <a:lnTo>
                    <a:pt x="545" y="307"/>
                  </a:lnTo>
                  <a:lnTo>
                    <a:pt x="547" y="308"/>
                  </a:lnTo>
                  <a:lnTo>
                    <a:pt x="548" y="309"/>
                  </a:lnTo>
                  <a:lnTo>
                    <a:pt x="549" y="310"/>
                  </a:lnTo>
                  <a:lnTo>
                    <a:pt x="549" y="310"/>
                  </a:lnTo>
                  <a:lnTo>
                    <a:pt x="550" y="311"/>
                  </a:lnTo>
                  <a:lnTo>
                    <a:pt x="550" y="312"/>
                  </a:lnTo>
                  <a:lnTo>
                    <a:pt x="550" y="313"/>
                  </a:lnTo>
                  <a:lnTo>
                    <a:pt x="549" y="314"/>
                  </a:lnTo>
                  <a:lnTo>
                    <a:pt x="549" y="314"/>
                  </a:lnTo>
                  <a:lnTo>
                    <a:pt x="549" y="315"/>
                  </a:lnTo>
                  <a:lnTo>
                    <a:pt x="549" y="315"/>
                  </a:lnTo>
                  <a:lnTo>
                    <a:pt x="550" y="315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1" y="316"/>
                  </a:lnTo>
                  <a:lnTo>
                    <a:pt x="552" y="316"/>
                  </a:lnTo>
                  <a:lnTo>
                    <a:pt x="553" y="316"/>
                  </a:lnTo>
                  <a:lnTo>
                    <a:pt x="556" y="316"/>
                  </a:lnTo>
                  <a:lnTo>
                    <a:pt x="558" y="316"/>
                  </a:lnTo>
                  <a:lnTo>
                    <a:pt x="559" y="317"/>
                  </a:lnTo>
                  <a:lnTo>
                    <a:pt x="561" y="317"/>
                  </a:lnTo>
                  <a:lnTo>
                    <a:pt x="562" y="318"/>
                  </a:lnTo>
                  <a:lnTo>
                    <a:pt x="564" y="318"/>
                  </a:lnTo>
                  <a:lnTo>
                    <a:pt x="565" y="319"/>
                  </a:lnTo>
                  <a:lnTo>
                    <a:pt x="566" y="320"/>
                  </a:lnTo>
                  <a:lnTo>
                    <a:pt x="566" y="320"/>
                  </a:lnTo>
                  <a:lnTo>
                    <a:pt x="567" y="321"/>
                  </a:lnTo>
                  <a:lnTo>
                    <a:pt x="567" y="322"/>
                  </a:lnTo>
                  <a:lnTo>
                    <a:pt x="568" y="322"/>
                  </a:lnTo>
                  <a:lnTo>
                    <a:pt x="568" y="324"/>
                  </a:lnTo>
                  <a:lnTo>
                    <a:pt x="568" y="326"/>
                  </a:lnTo>
                  <a:lnTo>
                    <a:pt x="568" y="329"/>
                  </a:lnTo>
                  <a:lnTo>
                    <a:pt x="568" y="331"/>
                  </a:lnTo>
                  <a:lnTo>
                    <a:pt x="568" y="334"/>
                  </a:lnTo>
                  <a:lnTo>
                    <a:pt x="568" y="335"/>
                  </a:lnTo>
                  <a:lnTo>
                    <a:pt x="567" y="337"/>
                  </a:lnTo>
                  <a:lnTo>
                    <a:pt x="566" y="343"/>
                  </a:lnTo>
                  <a:lnTo>
                    <a:pt x="566" y="345"/>
                  </a:lnTo>
                  <a:lnTo>
                    <a:pt x="565" y="347"/>
                  </a:lnTo>
                  <a:lnTo>
                    <a:pt x="565" y="352"/>
                  </a:lnTo>
                  <a:lnTo>
                    <a:pt x="565" y="356"/>
                  </a:lnTo>
                  <a:lnTo>
                    <a:pt x="565" y="357"/>
                  </a:lnTo>
                  <a:lnTo>
                    <a:pt x="565" y="363"/>
                  </a:lnTo>
                  <a:lnTo>
                    <a:pt x="565" y="364"/>
                  </a:lnTo>
                  <a:lnTo>
                    <a:pt x="565" y="365"/>
                  </a:lnTo>
                  <a:lnTo>
                    <a:pt x="565" y="365"/>
                  </a:lnTo>
                  <a:lnTo>
                    <a:pt x="565" y="366"/>
                  </a:lnTo>
                  <a:lnTo>
                    <a:pt x="566" y="366"/>
                  </a:lnTo>
                  <a:lnTo>
                    <a:pt x="566" y="367"/>
                  </a:lnTo>
                  <a:lnTo>
                    <a:pt x="568" y="368"/>
                  </a:lnTo>
                  <a:lnTo>
                    <a:pt x="569" y="368"/>
                  </a:lnTo>
                  <a:lnTo>
                    <a:pt x="570" y="369"/>
                  </a:lnTo>
                  <a:lnTo>
                    <a:pt x="571" y="370"/>
                  </a:lnTo>
                  <a:lnTo>
                    <a:pt x="572" y="371"/>
                  </a:lnTo>
                  <a:lnTo>
                    <a:pt x="573" y="372"/>
                  </a:lnTo>
                  <a:lnTo>
                    <a:pt x="573" y="373"/>
                  </a:lnTo>
                  <a:lnTo>
                    <a:pt x="574" y="375"/>
                  </a:lnTo>
                  <a:lnTo>
                    <a:pt x="574" y="377"/>
                  </a:lnTo>
                  <a:lnTo>
                    <a:pt x="575" y="379"/>
                  </a:lnTo>
                  <a:lnTo>
                    <a:pt x="575" y="380"/>
                  </a:lnTo>
                  <a:lnTo>
                    <a:pt x="575" y="382"/>
                  </a:lnTo>
                  <a:lnTo>
                    <a:pt x="575" y="384"/>
                  </a:lnTo>
                  <a:lnTo>
                    <a:pt x="575" y="386"/>
                  </a:lnTo>
                  <a:lnTo>
                    <a:pt x="575" y="388"/>
                  </a:lnTo>
                  <a:lnTo>
                    <a:pt x="575" y="390"/>
                  </a:lnTo>
                  <a:lnTo>
                    <a:pt x="574" y="390"/>
                  </a:lnTo>
                  <a:lnTo>
                    <a:pt x="574" y="390"/>
                  </a:lnTo>
                  <a:lnTo>
                    <a:pt x="573" y="390"/>
                  </a:lnTo>
                  <a:lnTo>
                    <a:pt x="573" y="391"/>
                  </a:lnTo>
                  <a:lnTo>
                    <a:pt x="572" y="392"/>
                  </a:lnTo>
                  <a:lnTo>
                    <a:pt x="572" y="393"/>
                  </a:lnTo>
                  <a:lnTo>
                    <a:pt x="571" y="394"/>
                  </a:lnTo>
                  <a:lnTo>
                    <a:pt x="571" y="395"/>
                  </a:lnTo>
                  <a:lnTo>
                    <a:pt x="569" y="401"/>
                  </a:lnTo>
                  <a:lnTo>
                    <a:pt x="569" y="403"/>
                  </a:lnTo>
                  <a:lnTo>
                    <a:pt x="569" y="403"/>
                  </a:lnTo>
                  <a:lnTo>
                    <a:pt x="569" y="404"/>
                  </a:lnTo>
                  <a:lnTo>
                    <a:pt x="569" y="405"/>
                  </a:lnTo>
                  <a:lnTo>
                    <a:pt x="569" y="405"/>
                  </a:lnTo>
                  <a:lnTo>
                    <a:pt x="569" y="406"/>
                  </a:lnTo>
                  <a:lnTo>
                    <a:pt x="569" y="407"/>
                  </a:lnTo>
                  <a:lnTo>
                    <a:pt x="570" y="408"/>
                  </a:lnTo>
                  <a:lnTo>
                    <a:pt x="572" y="410"/>
                  </a:lnTo>
                  <a:lnTo>
                    <a:pt x="572" y="410"/>
                  </a:lnTo>
                  <a:lnTo>
                    <a:pt x="572" y="411"/>
                  </a:lnTo>
                  <a:lnTo>
                    <a:pt x="573" y="412"/>
                  </a:lnTo>
                  <a:lnTo>
                    <a:pt x="573" y="414"/>
                  </a:lnTo>
                  <a:lnTo>
                    <a:pt x="573" y="416"/>
                  </a:lnTo>
                  <a:lnTo>
                    <a:pt x="574" y="417"/>
                  </a:lnTo>
                  <a:lnTo>
                    <a:pt x="574" y="423"/>
                  </a:lnTo>
                  <a:lnTo>
                    <a:pt x="574" y="425"/>
                  </a:lnTo>
                  <a:lnTo>
                    <a:pt x="575" y="428"/>
                  </a:lnTo>
                  <a:lnTo>
                    <a:pt x="575" y="429"/>
                  </a:lnTo>
                  <a:lnTo>
                    <a:pt x="576" y="431"/>
                  </a:lnTo>
                  <a:lnTo>
                    <a:pt x="577" y="434"/>
                  </a:lnTo>
                  <a:lnTo>
                    <a:pt x="578" y="437"/>
                  </a:lnTo>
                  <a:lnTo>
                    <a:pt x="579" y="438"/>
                  </a:lnTo>
                  <a:lnTo>
                    <a:pt x="579" y="440"/>
                  </a:lnTo>
                  <a:lnTo>
                    <a:pt x="580" y="441"/>
                  </a:lnTo>
                  <a:lnTo>
                    <a:pt x="580" y="441"/>
                  </a:lnTo>
                  <a:lnTo>
                    <a:pt x="580" y="442"/>
                  </a:lnTo>
                  <a:lnTo>
                    <a:pt x="579" y="443"/>
                  </a:lnTo>
                  <a:lnTo>
                    <a:pt x="576" y="448"/>
                  </a:lnTo>
                  <a:lnTo>
                    <a:pt x="575" y="449"/>
                  </a:lnTo>
                  <a:lnTo>
                    <a:pt x="574" y="451"/>
                  </a:lnTo>
                  <a:lnTo>
                    <a:pt x="573" y="453"/>
                  </a:lnTo>
                  <a:lnTo>
                    <a:pt x="573" y="454"/>
                  </a:lnTo>
                  <a:lnTo>
                    <a:pt x="573" y="456"/>
                  </a:lnTo>
                  <a:lnTo>
                    <a:pt x="572" y="460"/>
                  </a:lnTo>
                  <a:lnTo>
                    <a:pt x="572" y="462"/>
                  </a:lnTo>
                  <a:lnTo>
                    <a:pt x="572" y="464"/>
                  </a:lnTo>
                  <a:lnTo>
                    <a:pt x="572" y="466"/>
                  </a:lnTo>
                  <a:lnTo>
                    <a:pt x="573" y="469"/>
                  </a:lnTo>
                  <a:lnTo>
                    <a:pt x="573" y="471"/>
                  </a:lnTo>
                  <a:lnTo>
                    <a:pt x="574" y="473"/>
                  </a:lnTo>
                  <a:lnTo>
                    <a:pt x="576" y="477"/>
                  </a:lnTo>
                  <a:lnTo>
                    <a:pt x="577" y="479"/>
                  </a:lnTo>
                  <a:lnTo>
                    <a:pt x="578" y="480"/>
                  </a:lnTo>
                  <a:lnTo>
                    <a:pt x="580" y="483"/>
                  </a:lnTo>
                  <a:lnTo>
                    <a:pt x="581" y="483"/>
                  </a:lnTo>
                  <a:lnTo>
                    <a:pt x="581" y="484"/>
                  </a:lnTo>
                  <a:lnTo>
                    <a:pt x="582" y="485"/>
                  </a:lnTo>
                  <a:lnTo>
                    <a:pt x="582" y="487"/>
                  </a:lnTo>
                  <a:lnTo>
                    <a:pt x="582" y="488"/>
                  </a:lnTo>
                  <a:lnTo>
                    <a:pt x="581" y="489"/>
                  </a:lnTo>
                  <a:lnTo>
                    <a:pt x="581" y="492"/>
                  </a:lnTo>
                  <a:lnTo>
                    <a:pt x="580" y="494"/>
                  </a:lnTo>
                  <a:lnTo>
                    <a:pt x="580" y="495"/>
                  </a:lnTo>
                  <a:lnTo>
                    <a:pt x="579" y="496"/>
                  </a:lnTo>
                  <a:lnTo>
                    <a:pt x="577" y="499"/>
                  </a:lnTo>
                  <a:lnTo>
                    <a:pt x="576" y="501"/>
                  </a:lnTo>
                  <a:lnTo>
                    <a:pt x="575" y="503"/>
                  </a:lnTo>
                  <a:lnTo>
                    <a:pt x="574" y="507"/>
                  </a:lnTo>
                  <a:lnTo>
                    <a:pt x="573" y="509"/>
                  </a:lnTo>
                  <a:lnTo>
                    <a:pt x="572" y="510"/>
                  </a:lnTo>
                  <a:lnTo>
                    <a:pt x="572" y="512"/>
                  </a:lnTo>
                  <a:lnTo>
                    <a:pt x="571" y="512"/>
                  </a:lnTo>
                  <a:lnTo>
                    <a:pt x="570" y="513"/>
                  </a:lnTo>
                  <a:lnTo>
                    <a:pt x="566" y="516"/>
                  </a:lnTo>
                  <a:lnTo>
                    <a:pt x="563" y="518"/>
                  </a:lnTo>
                  <a:lnTo>
                    <a:pt x="561" y="520"/>
                  </a:lnTo>
                  <a:lnTo>
                    <a:pt x="560" y="521"/>
                  </a:lnTo>
                  <a:lnTo>
                    <a:pt x="558" y="523"/>
                  </a:lnTo>
                  <a:lnTo>
                    <a:pt x="557" y="524"/>
                  </a:lnTo>
                  <a:lnTo>
                    <a:pt x="556" y="525"/>
                  </a:lnTo>
                  <a:lnTo>
                    <a:pt x="556" y="526"/>
                  </a:lnTo>
                  <a:lnTo>
                    <a:pt x="556" y="528"/>
                  </a:lnTo>
                  <a:lnTo>
                    <a:pt x="555" y="529"/>
                  </a:lnTo>
                  <a:lnTo>
                    <a:pt x="555" y="530"/>
                  </a:lnTo>
                  <a:lnTo>
                    <a:pt x="555" y="531"/>
                  </a:lnTo>
                  <a:lnTo>
                    <a:pt x="555" y="533"/>
                  </a:lnTo>
                  <a:lnTo>
                    <a:pt x="556" y="535"/>
                  </a:lnTo>
                  <a:lnTo>
                    <a:pt x="556" y="536"/>
                  </a:lnTo>
                  <a:lnTo>
                    <a:pt x="556" y="537"/>
                  </a:lnTo>
                  <a:lnTo>
                    <a:pt x="556" y="538"/>
                  </a:lnTo>
                  <a:lnTo>
                    <a:pt x="555" y="538"/>
                  </a:lnTo>
                  <a:lnTo>
                    <a:pt x="555" y="539"/>
                  </a:lnTo>
                  <a:lnTo>
                    <a:pt x="555" y="540"/>
                  </a:lnTo>
                  <a:lnTo>
                    <a:pt x="554" y="541"/>
                  </a:lnTo>
                  <a:lnTo>
                    <a:pt x="554" y="541"/>
                  </a:lnTo>
                  <a:lnTo>
                    <a:pt x="553" y="542"/>
                  </a:lnTo>
                  <a:lnTo>
                    <a:pt x="553" y="542"/>
                  </a:lnTo>
                  <a:lnTo>
                    <a:pt x="552" y="543"/>
                  </a:lnTo>
                  <a:lnTo>
                    <a:pt x="549" y="545"/>
                  </a:lnTo>
                  <a:lnTo>
                    <a:pt x="548" y="545"/>
                  </a:lnTo>
                  <a:lnTo>
                    <a:pt x="548" y="545"/>
                  </a:lnTo>
                  <a:lnTo>
                    <a:pt x="547" y="546"/>
                  </a:lnTo>
                  <a:lnTo>
                    <a:pt x="547" y="546"/>
                  </a:lnTo>
                  <a:lnTo>
                    <a:pt x="547" y="547"/>
                  </a:lnTo>
                  <a:lnTo>
                    <a:pt x="547" y="547"/>
                  </a:lnTo>
                  <a:lnTo>
                    <a:pt x="547" y="548"/>
                  </a:lnTo>
                  <a:lnTo>
                    <a:pt x="547" y="549"/>
                  </a:lnTo>
                  <a:lnTo>
                    <a:pt x="547" y="550"/>
                  </a:lnTo>
                  <a:lnTo>
                    <a:pt x="547" y="550"/>
                  </a:lnTo>
                  <a:lnTo>
                    <a:pt x="547" y="551"/>
                  </a:lnTo>
                  <a:lnTo>
                    <a:pt x="548" y="552"/>
                  </a:lnTo>
                  <a:lnTo>
                    <a:pt x="548" y="553"/>
                  </a:lnTo>
                  <a:lnTo>
                    <a:pt x="548" y="554"/>
                  </a:lnTo>
                  <a:lnTo>
                    <a:pt x="549" y="554"/>
                  </a:lnTo>
                  <a:lnTo>
                    <a:pt x="550" y="555"/>
                  </a:lnTo>
                  <a:lnTo>
                    <a:pt x="551" y="556"/>
                  </a:lnTo>
                  <a:lnTo>
                    <a:pt x="553" y="558"/>
                  </a:lnTo>
                  <a:lnTo>
                    <a:pt x="553" y="558"/>
                  </a:lnTo>
                  <a:lnTo>
                    <a:pt x="554" y="559"/>
                  </a:lnTo>
                  <a:lnTo>
                    <a:pt x="554" y="559"/>
                  </a:lnTo>
                  <a:lnTo>
                    <a:pt x="554" y="560"/>
                  </a:lnTo>
                  <a:lnTo>
                    <a:pt x="554" y="560"/>
                  </a:lnTo>
                  <a:lnTo>
                    <a:pt x="554" y="561"/>
                  </a:lnTo>
                  <a:lnTo>
                    <a:pt x="553" y="563"/>
                  </a:lnTo>
                  <a:lnTo>
                    <a:pt x="553" y="564"/>
                  </a:lnTo>
                  <a:lnTo>
                    <a:pt x="552" y="564"/>
                  </a:lnTo>
                  <a:lnTo>
                    <a:pt x="552" y="565"/>
                  </a:lnTo>
                  <a:lnTo>
                    <a:pt x="551" y="565"/>
                  </a:lnTo>
                  <a:lnTo>
                    <a:pt x="551" y="565"/>
                  </a:lnTo>
                  <a:lnTo>
                    <a:pt x="549" y="566"/>
                  </a:lnTo>
                  <a:lnTo>
                    <a:pt x="548" y="567"/>
                  </a:lnTo>
                  <a:lnTo>
                    <a:pt x="547" y="567"/>
                  </a:lnTo>
                  <a:lnTo>
                    <a:pt x="546" y="570"/>
                  </a:lnTo>
                  <a:lnTo>
                    <a:pt x="544" y="571"/>
                  </a:lnTo>
                  <a:lnTo>
                    <a:pt x="543" y="572"/>
                  </a:lnTo>
                  <a:lnTo>
                    <a:pt x="542" y="573"/>
                  </a:lnTo>
                  <a:lnTo>
                    <a:pt x="542" y="574"/>
                  </a:lnTo>
                  <a:lnTo>
                    <a:pt x="541" y="575"/>
                  </a:lnTo>
                  <a:lnTo>
                    <a:pt x="541" y="576"/>
                  </a:lnTo>
                  <a:lnTo>
                    <a:pt x="541" y="577"/>
                  </a:lnTo>
                  <a:lnTo>
                    <a:pt x="541" y="578"/>
                  </a:lnTo>
                  <a:lnTo>
                    <a:pt x="541" y="579"/>
                  </a:lnTo>
                  <a:lnTo>
                    <a:pt x="541" y="580"/>
                  </a:lnTo>
                  <a:lnTo>
                    <a:pt x="542" y="582"/>
                  </a:lnTo>
                  <a:lnTo>
                    <a:pt x="543" y="584"/>
                  </a:lnTo>
                  <a:lnTo>
                    <a:pt x="544" y="585"/>
                  </a:lnTo>
                  <a:lnTo>
                    <a:pt x="546" y="588"/>
                  </a:lnTo>
                  <a:lnTo>
                    <a:pt x="547" y="589"/>
                  </a:lnTo>
                  <a:lnTo>
                    <a:pt x="547" y="590"/>
                  </a:lnTo>
                  <a:lnTo>
                    <a:pt x="548" y="591"/>
                  </a:lnTo>
                  <a:lnTo>
                    <a:pt x="548" y="593"/>
                  </a:lnTo>
                  <a:lnTo>
                    <a:pt x="548" y="594"/>
                  </a:lnTo>
                  <a:lnTo>
                    <a:pt x="548" y="595"/>
                  </a:lnTo>
                  <a:lnTo>
                    <a:pt x="548" y="596"/>
                  </a:lnTo>
                  <a:lnTo>
                    <a:pt x="548" y="597"/>
                  </a:lnTo>
                  <a:lnTo>
                    <a:pt x="548" y="598"/>
                  </a:lnTo>
                  <a:lnTo>
                    <a:pt x="547" y="598"/>
                  </a:lnTo>
                  <a:lnTo>
                    <a:pt x="547" y="599"/>
                  </a:lnTo>
                  <a:lnTo>
                    <a:pt x="545" y="601"/>
                  </a:lnTo>
                  <a:lnTo>
                    <a:pt x="544" y="602"/>
                  </a:lnTo>
                  <a:lnTo>
                    <a:pt x="543" y="604"/>
                  </a:lnTo>
                  <a:lnTo>
                    <a:pt x="542" y="605"/>
                  </a:lnTo>
                  <a:lnTo>
                    <a:pt x="541" y="606"/>
                  </a:lnTo>
                  <a:lnTo>
                    <a:pt x="541" y="608"/>
                  </a:lnTo>
                  <a:lnTo>
                    <a:pt x="539" y="613"/>
                  </a:lnTo>
                  <a:lnTo>
                    <a:pt x="538" y="617"/>
                  </a:lnTo>
                  <a:lnTo>
                    <a:pt x="538" y="617"/>
                  </a:lnTo>
                  <a:lnTo>
                    <a:pt x="537" y="618"/>
                  </a:lnTo>
                  <a:lnTo>
                    <a:pt x="537" y="619"/>
                  </a:lnTo>
                  <a:lnTo>
                    <a:pt x="536" y="619"/>
                  </a:lnTo>
                  <a:lnTo>
                    <a:pt x="535" y="619"/>
                  </a:lnTo>
                  <a:lnTo>
                    <a:pt x="531" y="621"/>
                  </a:lnTo>
                  <a:lnTo>
                    <a:pt x="529" y="622"/>
                  </a:lnTo>
                  <a:lnTo>
                    <a:pt x="527" y="623"/>
                  </a:lnTo>
                  <a:lnTo>
                    <a:pt x="526" y="624"/>
                  </a:lnTo>
                  <a:lnTo>
                    <a:pt x="522" y="627"/>
                  </a:lnTo>
                  <a:lnTo>
                    <a:pt x="520" y="629"/>
                  </a:lnTo>
                  <a:lnTo>
                    <a:pt x="518" y="630"/>
                  </a:lnTo>
                  <a:lnTo>
                    <a:pt x="517" y="630"/>
                  </a:lnTo>
                  <a:lnTo>
                    <a:pt x="516" y="631"/>
                  </a:lnTo>
                  <a:lnTo>
                    <a:pt x="514" y="631"/>
                  </a:lnTo>
                  <a:lnTo>
                    <a:pt x="513" y="632"/>
                  </a:lnTo>
                  <a:lnTo>
                    <a:pt x="512" y="632"/>
                  </a:lnTo>
                  <a:lnTo>
                    <a:pt x="511" y="632"/>
                  </a:lnTo>
                  <a:lnTo>
                    <a:pt x="510" y="632"/>
                  </a:lnTo>
                  <a:lnTo>
                    <a:pt x="509" y="632"/>
                  </a:lnTo>
                  <a:lnTo>
                    <a:pt x="507" y="632"/>
                  </a:lnTo>
                  <a:lnTo>
                    <a:pt x="502" y="631"/>
                  </a:lnTo>
                  <a:lnTo>
                    <a:pt x="501" y="631"/>
                  </a:lnTo>
                  <a:lnTo>
                    <a:pt x="500" y="631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8" y="631"/>
                  </a:lnTo>
                  <a:lnTo>
                    <a:pt x="498" y="632"/>
                  </a:lnTo>
                  <a:lnTo>
                    <a:pt x="498" y="633"/>
                  </a:lnTo>
                  <a:lnTo>
                    <a:pt x="497" y="638"/>
                  </a:lnTo>
                  <a:lnTo>
                    <a:pt x="496" y="641"/>
                  </a:lnTo>
                  <a:lnTo>
                    <a:pt x="496" y="643"/>
                  </a:lnTo>
                  <a:lnTo>
                    <a:pt x="496" y="649"/>
                  </a:lnTo>
                  <a:lnTo>
                    <a:pt x="495" y="651"/>
                  </a:lnTo>
                  <a:lnTo>
                    <a:pt x="495" y="653"/>
                  </a:lnTo>
                  <a:lnTo>
                    <a:pt x="494" y="656"/>
                  </a:lnTo>
                  <a:lnTo>
                    <a:pt x="494" y="658"/>
                  </a:lnTo>
                  <a:lnTo>
                    <a:pt x="494" y="659"/>
                  </a:lnTo>
                  <a:lnTo>
                    <a:pt x="494" y="660"/>
                  </a:lnTo>
                  <a:lnTo>
                    <a:pt x="494" y="662"/>
                  </a:lnTo>
                  <a:lnTo>
                    <a:pt x="495" y="663"/>
                  </a:lnTo>
                  <a:lnTo>
                    <a:pt x="496" y="667"/>
                  </a:lnTo>
                  <a:lnTo>
                    <a:pt x="497" y="669"/>
                  </a:lnTo>
                  <a:lnTo>
                    <a:pt x="497" y="670"/>
                  </a:lnTo>
                  <a:lnTo>
                    <a:pt x="499" y="676"/>
                  </a:lnTo>
                  <a:lnTo>
                    <a:pt x="499" y="678"/>
                  </a:lnTo>
                  <a:lnTo>
                    <a:pt x="499" y="680"/>
                  </a:lnTo>
                  <a:lnTo>
                    <a:pt x="499" y="682"/>
                  </a:lnTo>
                  <a:lnTo>
                    <a:pt x="499" y="684"/>
                  </a:lnTo>
                  <a:lnTo>
                    <a:pt x="498" y="685"/>
                  </a:lnTo>
                  <a:lnTo>
                    <a:pt x="498" y="686"/>
                  </a:lnTo>
                  <a:lnTo>
                    <a:pt x="498" y="687"/>
                  </a:lnTo>
                  <a:lnTo>
                    <a:pt x="497" y="688"/>
                  </a:lnTo>
                  <a:lnTo>
                    <a:pt x="497" y="688"/>
                  </a:lnTo>
                  <a:lnTo>
                    <a:pt x="496" y="689"/>
                  </a:lnTo>
                  <a:lnTo>
                    <a:pt x="495" y="690"/>
                  </a:lnTo>
                  <a:lnTo>
                    <a:pt x="495" y="691"/>
                  </a:lnTo>
                  <a:lnTo>
                    <a:pt x="493" y="692"/>
                  </a:lnTo>
                  <a:lnTo>
                    <a:pt x="492" y="693"/>
                  </a:lnTo>
                  <a:lnTo>
                    <a:pt x="491" y="693"/>
                  </a:lnTo>
                  <a:lnTo>
                    <a:pt x="488" y="695"/>
                  </a:lnTo>
                  <a:lnTo>
                    <a:pt x="487" y="695"/>
                  </a:lnTo>
                  <a:lnTo>
                    <a:pt x="486" y="696"/>
                  </a:lnTo>
                  <a:lnTo>
                    <a:pt x="485" y="696"/>
                  </a:lnTo>
                  <a:lnTo>
                    <a:pt x="484" y="697"/>
                  </a:lnTo>
                  <a:lnTo>
                    <a:pt x="483" y="698"/>
                  </a:lnTo>
                  <a:lnTo>
                    <a:pt x="482" y="699"/>
                  </a:lnTo>
                  <a:lnTo>
                    <a:pt x="481" y="700"/>
                  </a:lnTo>
                  <a:lnTo>
                    <a:pt x="480" y="702"/>
                  </a:lnTo>
                  <a:lnTo>
                    <a:pt x="478" y="705"/>
                  </a:lnTo>
                  <a:lnTo>
                    <a:pt x="477" y="708"/>
                  </a:lnTo>
                  <a:lnTo>
                    <a:pt x="476" y="710"/>
                  </a:lnTo>
                  <a:lnTo>
                    <a:pt x="475" y="712"/>
                  </a:lnTo>
                  <a:lnTo>
                    <a:pt x="475" y="713"/>
                  </a:lnTo>
                  <a:lnTo>
                    <a:pt x="474" y="716"/>
                  </a:lnTo>
                  <a:lnTo>
                    <a:pt x="474" y="718"/>
                  </a:lnTo>
                  <a:lnTo>
                    <a:pt x="473" y="722"/>
                  </a:lnTo>
                  <a:lnTo>
                    <a:pt x="473" y="724"/>
                  </a:lnTo>
                  <a:lnTo>
                    <a:pt x="472" y="726"/>
                  </a:lnTo>
                  <a:lnTo>
                    <a:pt x="472" y="728"/>
                  </a:lnTo>
                  <a:lnTo>
                    <a:pt x="472" y="730"/>
                  </a:lnTo>
                  <a:lnTo>
                    <a:pt x="472" y="732"/>
                  </a:lnTo>
                  <a:lnTo>
                    <a:pt x="473" y="734"/>
                  </a:lnTo>
                  <a:lnTo>
                    <a:pt x="473" y="735"/>
                  </a:lnTo>
                  <a:lnTo>
                    <a:pt x="473" y="736"/>
                  </a:lnTo>
                  <a:lnTo>
                    <a:pt x="473" y="738"/>
                  </a:lnTo>
                  <a:lnTo>
                    <a:pt x="474" y="739"/>
                  </a:lnTo>
                  <a:lnTo>
                    <a:pt x="476" y="744"/>
                  </a:lnTo>
                  <a:lnTo>
                    <a:pt x="476" y="746"/>
                  </a:lnTo>
                  <a:lnTo>
                    <a:pt x="476" y="746"/>
                  </a:lnTo>
                  <a:lnTo>
                    <a:pt x="475" y="746"/>
                  </a:lnTo>
                  <a:lnTo>
                    <a:pt x="474" y="745"/>
                  </a:lnTo>
                  <a:lnTo>
                    <a:pt x="473" y="745"/>
                  </a:lnTo>
                  <a:lnTo>
                    <a:pt x="472" y="745"/>
                  </a:lnTo>
                  <a:lnTo>
                    <a:pt x="471" y="745"/>
                  </a:lnTo>
                  <a:lnTo>
                    <a:pt x="469" y="745"/>
                  </a:lnTo>
                  <a:lnTo>
                    <a:pt x="468" y="745"/>
                  </a:lnTo>
                  <a:lnTo>
                    <a:pt x="466" y="746"/>
                  </a:lnTo>
                  <a:lnTo>
                    <a:pt x="465" y="747"/>
                  </a:lnTo>
                  <a:lnTo>
                    <a:pt x="463" y="747"/>
                  </a:lnTo>
                  <a:lnTo>
                    <a:pt x="462" y="748"/>
                  </a:lnTo>
                  <a:lnTo>
                    <a:pt x="461" y="749"/>
                  </a:lnTo>
                  <a:lnTo>
                    <a:pt x="460" y="750"/>
                  </a:lnTo>
                  <a:lnTo>
                    <a:pt x="459" y="751"/>
                  </a:lnTo>
                  <a:lnTo>
                    <a:pt x="459" y="752"/>
                  </a:lnTo>
                  <a:lnTo>
                    <a:pt x="458" y="753"/>
                  </a:lnTo>
                  <a:lnTo>
                    <a:pt x="456" y="757"/>
                  </a:lnTo>
                  <a:lnTo>
                    <a:pt x="455" y="758"/>
                  </a:lnTo>
                  <a:lnTo>
                    <a:pt x="455" y="758"/>
                  </a:lnTo>
                  <a:lnTo>
                    <a:pt x="455" y="759"/>
                  </a:lnTo>
                  <a:lnTo>
                    <a:pt x="454" y="759"/>
                  </a:lnTo>
                  <a:lnTo>
                    <a:pt x="454" y="759"/>
                  </a:lnTo>
                  <a:lnTo>
                    <a:pt x="453" y="759"/>
                  </a:lnTo>
                  <a:lnTo>
                    <a:pt x="452" y="760"/>
                  </a:lnTo>
                  <a:lnTo>
                    <a:pt x="451" y="759"/>
                  </a:lnTo>
                  <a:lnTo>
                    <a:pt x="450" y="759"/>
                  </a:lnTo>
                  <a:lnTo>
                    <a:pt x="449" y="759"/>
                  </a:lnTo>
                  <a:lnTo>
                    <a:pt x="448" y="758"/>
                  </a:lnTo>
                  <a:lnTo>
                    <a:pt x="446" y="757"/>
                  </a:lnTo>
                  <a:lnTo>
                    <a:pt x="442" y="755"/>
                  </a:lnTo>
                  <a:lnTo>
                    <a:pt x="440" y="753"/>
                  </a:lnTo>
                  <a:lnTo>
                    <a:pt x="436" y="750"/>
                  </a:lnTo>
                  <a:lnTo>
                    <a:pt x="430" y="746"/>
                  </a:lnTo>
                  <a:lnTo>
                    <a:pt x="427" y="744"/>
                  </a:lnTo>
                  <a:lnTo>
                    <a:pt x="424" y="742"/>
                  </a:lnTo>
                  <a:lnTo>
                    <a:pt x="423" y="741"/>
                  </a:lnTo>
                  <a:lnTo>
                    <a:pt x="421" y="739"/>
                  </a:lnTo>
                  <a:lnTo>
                    <a:pt x="419" y="737"/>
                  </a:lnTo>
                  <a:lnTo>
                    <a:pt x="418" y="735"/>
                  </a:lnTo>
                  <a:lnTo>
                    <a:pt x="417" y="734"/>
                  </a:lnTo>
                  <a:lnTo>
                    <a:pt x="416" y="732"/>
                  </a:lnTo>
                  <a:lnTo>
                    <a:pt x="416" y="731"/>
                  </a:lnTo>
                  <a:lnTo>
                    <a:pt x="415" y="730"/>
                  </a:lnTo>
                  <a:lnTo>
                    <a:pt x="415" y="728"/>
                  </a:lnTo>
                  <a:lnTo>
                    <a:pt x="414" y="726"/>
                  </a:lnTo>
                  <a:lnTo>
                    <a:pt x="414" y="720"/>
                  </a:lnTo>
                  <a:lnTo>
                    <a:pt x="413" y="714"/>
                  </a:lnTo>
                  <a:lnTo>
                    <a:pt x="413" y="709"/>
                  </a:lnTo>
                  <a:lnTo>
                    <a:pt x="413" y="707"/>
                  </a:lnTo>
                  <a:lnTo>
                    <a:pt x="412" y="704"/>
                  </a:lnTo>
                  <a:lnTo>
                    <a:pt x="412" y="702"/>
                  </a:lnTo>
                  <a:lnTo>
                    <a:pt x="411" y="699"/>
                  </a:lnTo>
                  <a:lnTo>
                    <a:pt x="410" y="694"/>
                  </a:lnTo>
                  <a:lnTo>
                    <a:pt x="409" y="692"/>
                  </a:lnTo>
                  <a:lnTo>
                    <a:pt x="408" y="691"/>
                  </a:lnTo>
                  <a:lnTo>
                    <a:pt x="408" y="690"/>
                  </a:lnTo>
                  <a:lnTo>
                    <a:pt x="407" y="689"/>
                  </a:lnTo>
                  <a:lnTo>
                    <a:pt x="406" y="687"/>
                  </a:lnTo>
                  <a:lnTo>
                    <a:pt x="403" y="683"/>
                  </a:lnTo>
                  <a:lnTo>
                    <a:pt x="399" y="679"/>
                  </a:lnTo>
                  <a:lnTo>
                    <a:pt x="395" y="674"/>
                  </a:lnTo>
                  <a:lnTo>
                    <a:pt x="388" y="666"/>
                  </a:lnTo>
                  <a:lnTo>
                    <a:pt x="387" y="665"/>
                  </a:lnTo>
                  <a:lnTo>
                    <a:pt x="385" y="663"/>
                  </a:lnTo>
                  <a:lnTo>
                    <a:pt x="384" y="661"/>
                  </a:lnTo>
                  <a:lnTo>
                    <a:pt x="382" y="660"/>
                  </a:lnTo>
                  <a:lnTo>
                    <a:pt x="380" y="657"/>
                  </a:lnTo>
                  <a:lnTo>
                    <a:pt x="378" y="656"/>
                  </a:lnTo>
                  <a:lnTo>
                    <a:pt x="376" y="655"/>
                  </a:lnTo>
                  <a:lnTo>
                    <a:pt x="374" y="653"/>
                  </a:lnTo>
                  <a:lnTo>
                    <a:pt x="372" y="651"/>
                  </a:lnTo>
                  <a:lnTo>
                    <a:pt x="370" y="650"/>
                  </a:lnTo>
                  <a:lnTo>
                    <a:pt x="368" y="649"/>
                  </a:lnTo>
                  <a:lnTo>
                    <a:pt x="365" y="647"/>
                  </a:lnTo>
                  <a:lnTo>
                    <a:pt x="364" y="647"/>
                  </a:lnTo>
                  <a:lnTo>
                    <a:pt x="363" y="646"/>
                  </a:lnTo>
                  <a:lnTo>
                    <a:pt x="360" y="646"/>
                  </a:lnTo>
                  <a:lnTo>
                    <a:pt x="358" y="646"/>
                  </a:lnTo>
                  <a:lnTo>
                    <a:pt x="356" y="645"/>
                  </a:lnTo>
                  <a:lnTo>
                    <a:pt x="353" y="645"/>
                  </a:lnTo>
                  <a:lnTo>
                    <a:pt x="347" y="645"/>
                  </a:lnTo>
                  <a:lnTo>
                    <a:pt x="344" y="645"/>
                  </a:lnTo>
                  <a:lnTo>
                    <a:pt x="343" y="645"/>
                  </a:lnTo>
                  <a:lnTo>
                    <a:pt x="341" y="645"/>
                  </a:lnTo>
                  <a:lnTo>
                    <a:pt x="340" y="644"/>
                  </a:lnTo>
                  <a:lnTo>
                    <a:pt x="338" y="644"/>
                  </a:lnTo>
                  <a:lnTo>
                    <a:pt x="336" y="643"/>
                  </a:lnTo>
                  <a:lnTo>
                    <a:pt x="334" y="642"/>
                  </a:lnTo>
                  <a:lnTo>
                    <a:pt x="332" y="641"/>
                  </a:lnTo>
                  <a:lnTo>
                    <a:pt x="330" y="640"/>
                  </a:lnTo>
                  <a:lnTo>
                    <a:pt x="328" y="639"/>
                  </a:lnTo>
                  <a:lnTo>
                    <a:pt x="326" y="637"/>
                  </a:lnTo>
                  <a:lnTo>
                    <a:pt x="324" y="636"/>
                  </a:lnTo>
                  <a:lnTo>
                    <a:pt x="323" y="634"/>
                  </a:lnTo>
                  <a:lnTo>
                    <a:pt x="321" y="633"/>
                  </a:lnTo>
                  <a:lnTo>
                    <a:pt x="320" y="631"/>
                  </a:lnTo>
                  <a:lnTo>
                    <a:pt x="320" y="630"/>
                  </a:lnTo>
                  <a:lnTo>
                    <a:pt x="319" y="629"/>
                  </a:lnTo>
                  <a:lnTo>
                    <a:pt x="318" y="627"/>
                  </a:lnTo>
                  <a:lnTo>
                    <a:pt x="318" y="625"/>
                  </a:lnTo>
                  <a:lnTo>
                    <a:pt x="317" y="623"/>
                  </a:lnTo>
                  <a:lnTo>
                    <a:pt x="316" y="617"/>
                  </a:lnTo>
                  <a:lnTo>
                    <a:pt x="315" y="615"/>
                  </a:lnTo>
                  <a:lnTo>
                    <a:pt x="315" y="613"/>
                  </a:lnTo>
                  <a:lnTo>
                    <a:pt x="314" y="612"/>
                  </a:lnTo>
                  <a:lnTo>
                    <a:pt x="313" y="610"/>
                  </a:lnTo>
                  <a:lnTo>
                    <a:pt x="313" y="609"/>
                  </a:lnTo>
                  <a:lnTo>
                    <a:pt x="312" y="608"/>
                  </a:lnTo>
                  <a:lnTo>
                    <a:pt x="311" y="606"/>
                  </a:lnTo>
                  <a:lnTo>
                    <a:pt x="308" y="603"/>
                  </a:lnTo>
                  <a:lnTo>
                    <a:pt x="303" y="597"/>
                  </a:lnTo>
                  <a:lnTo>
                    <a:pt x="296" y="590"/>
                  </a:lnTo>
                  <a:lnTo>
                    <a:pt x="295" y="589"/>
                  </a:lnTo>
                  <a:lnTo>
                    <a:pt x="294" y="588"/>
                  </a:lnTo>
                  <a:lnTo>
                    <a:pt x="293" y="587"/>
                  </a:lnTo>
                  <a:lnTo>
                    <a:pt x="292" y="585"/>
                  </a:lnTo>
                  <a:lnTo>
                    <a:pt x="292" y="584"/>
                  </a:lnTo>
                  <a:lnTo>
                    <a:pt x="290" y="580"/>
                  </a:lnTo>
                  <a:lnTo>
                    <a:pt x="289" y="578"/>
                  </a:lnTo>
                  <a:lnTo>
                    <a:pt x="287" y="576"/>
                  </a:lnTo>
                  <a:lnTo>
                    <a:pt x="284" y="572"/>
                  </a:lnTo>
                  <a:lnTo>
                    <a:pt x="283" y="571"/>
                  </a:lnTo>
                  <a:lnTo>
                    <a:pt x="282" y="569"/>
                  </a:lnTo>
                  <a:lnTo>
                    <a:pt x="279" y="564"/>
                  </a:lnTo>
                  <a:lnTo>
                    <a:pt x="279" y="563"/>
                  </a:lnTo>
                  <a:lnTo>
                    <a:pt x="278" y="562"/>
                  </a:lnTo>
                  <a:lnTo>
                    <a:pt x="277" y="561"/>
                  </a:lnTo>
                  <a:lnTo>
                    <a:pt x="276" y="560"/>
                  </a:lnTo>
                  <a:lnTo>
                    <a:pt x="272" y="556"/>
                  </a:lnTo>
                  <a:lnTo>
                    <a:pt x="270" y="555"/>
                  </a:lnTo>
                  <a:lnTo>
                    <a:pt x="269" y="553"/>
                  </a:lnTo>
                  <a:lnTo>
                    <a:pt x="267" y="551"/>
                  </a:lnTo>
                  <a:lnTo>
                    <a:pt x="266" y="549"/>
                  </a:lnTo>
                  <a:lnTo>
                    <a:pt x="265" y="548"/>
                  </a:lnTo>
                  <a:lnTo>
                    <a:pt x="261" y="545"/>
                  </a:lnTo>
                  <a:lnTo>
                    <a:pt x="260" y="544"/>
                  </a:lnTo>
                  <a:lnTo>
                    <a:pt x="260" y="543"/>
                  </a:lnTo>
                  <a:lnTo>
                    <a:pt x="259" y="542"/>
                  </a:lnTo>
                  <a:lnTo>
                    <a:pt x="258" y="541"/>
                  </a:lnTo>
                  <a:lnTo>
                    <a:pt x="258" y="539"/>
                  </a:lnTo>
                  <a:lnTo>
                    <a:pt x="257" y="538"/>
                  </a:lnTo>
                  <a:lnTo>
                    <a:pt x="257" y="536"/>
                  </a:lnTo>
                  <a:lnTo>
                    <a:pt x="256" y="530"/>
                  </a:lnTo>
                  <a:lnTo>
                    <a:pt x="255" y="528"/>
                  </a:lnTo>
                  <a:lnTo>
                    <a:pt x="255" y="527"/>
                  </a:lnTo>
                  <a:lnTo>
                    <a:pt x="255" y="525"/>
                  </a:lnTo>
                  <a:lnTo>
                    <a:pt x="254" y="524"/>
                  </a:lnTo>
                  <a:lnTo>
                    <a:pt x="254" y="523"/>
                  </a:lnTo>
                  <a:lnTo>
                    <a:pt x="253" y="522"/>
                  </a:lnTo>
                  <a:lnTo>
                    <a:pt x="252" y="521"/>
                  </a:lnTo>
                  <a:lnTo>
                    <a:pt x="249" y="517"/>
                  </a:lnTo>
                  <a:lnTo>
                    <a:pt x="245" y="514"/>
                  </a:lnTo>
                  <a:lnTo>
                    <a:pt x="241" y="509"/>
                  </a:lnTo>
                  <a:lnTo>
                    <a:pt x="238" y="506"/>
                  </a:lnTo>
                  <a:lnTo>
                    <a:pt x="236" y="504"/>
                  </a:lnTo>
                  <a:lnTo>
                    <a:pt x="234" y="503"/>
                  </a:lnTo>
                  <a:lnTo>
                    <a:pt x="233" y="501"/>
                  </a:lnTo>
                  <a:lnTo>
                    <a:pt x="231" y="500"/>
                  </a:lnTo>
                  <a:lnTo>
                    <a:pt x="230" y="499"/>
                  </a:lnTo>
                  <a:lnTo>
                    <a:pt x="228" y="498"/>
                  </a:lnTo>
                  <a:lnTo>
                    <a:pt x="226" y="497"/>
                  </a:lnTo>
                  <a:lnTo>
                    <a:pt x="224" y="496"/>
                  </a:lnTo>
                  <a:lnTo>
                    <a:pt x="222" y="495"/>
                  </a:lnTo>
                  <a:lnTo>
                    <a:pt x="221" y="495"/>
                  </a:lnTo>
                  <a:lnTo>
                    <a:pt x="217" y="493"/>
                  </a:lnTo>
                  <a:lnTo>
                    <a:pt x="214" y="493"/>
                  </a:lnTo>
                  <a:lnTo>
                    <a:pt x="206" y="491"/>
                  </a:lnTo>
                  <a:lnTo>
                    <a:pt x="204" y="491"/>
                  </a:lnTo>
                  <a:lnTo>
                    <a:pt x="201" y="490"/>
                  </a:lnTo>
                  <a:lnTo>
                    <a:pt x="200" y="491"/>
                  </a:lnTo>
                  <a:lnTo>
                    <a:pt x="199" y="491"/>
                  </a:lnTo>
                  <a:lnTo>
                    <a:pt x="199" y="491"/>
                  </a:lnTo>
                  <a:lnTo>
                    <a:pt x="198" y="491"/>
                  </a:lnTo>
                  <a:lnTo>
                    <a:pt x="197" y="492"/>
                  </a:lnTo>
                  <a:lnTo>
                    <a:pt x="196" y="492"/>
                  </a:lnTo>
                  <a:lnTo>
                    <a:pt x="196" y="493"/>
                  </a:lnTo>
                  <a:lnTo>
                    <a:pt x="195" y="495"/>
                  </a:lnTo>
                  <a:lnTo>
                    <a:pt x="194" y="496"/>
                  </a:lnTo>
                  <a:lnTo>
                    <a:pt x="194" y="496"/>
                  </a:lnTo>
                  <a:lnTo>
                    <a:pt x="193" y="497"/>
                  </a:lnTo>
                  <a:lnTo>
                    <a:pt x="192" y="497"/>
                  </a:lnTo>
                  <a:lnTo>
                    <a:pt x="192" y="497"/>
                  </a:lnTo>
                  <a:lnTo>
                    <a:pt x="191" y="497"/>
                  </a:lnTo>
                  <a:lnTo>
                    <a:pt x="189" y="497"/>
                  </a:lnTo>
                  <a:lnTo>
                    <a:pt x="187" y="497"/>
                  </a:lnTo>
                  <a:lnTo>
                    <a:pt x="184" y="496"/>
                  </a:lnTo>
                  <a:lnTo>
                    <a:pt x="180" y="495"/>
                  </a:lnTo>
                  <a:lnTo>
                    <a:pt x="179" y="495"/>
                  </a:lnTo>
                  <a:lnTo>
                    <a:pt x="177" y="494"/>
                  </a:lnTo>
                  <a:lnTo>
                    <a:pt x="172" y="494"/>
                  </a:lnTo>
                  <a:lnTo>
                    <a:pt x="169" y="494"/>
                  </a:lnTo>
                  <a:lnTo>
                    <a:pt x="167" y="493"/>
                  </a:lnTo>
                  <a:lnTo>
                    <a:pt x="165" y="493"/>
                  </a:lnTo>
                  <a:lnTo>
                    <a:pt x="163" y="492"/>
                  </a:lnTo>
                  <a:lnTo>
                    <a:pt x="161" y="492"/>
                  </a:lnTo>
                  <a:lnTo>
                    <a:pt x="159" y="491"/>
                  </a:lnTo>
                  <a:lnTo>
                    <a:pt x="157" y="490"/>
                  </a:lnTo>
                  <a:lnTo>
                    <a:pt x="156" y="489"/>
                  </a:lnTo>
                  <a:lnTo>
                    <a:pt x="155" y="489"/>
                  </a:lnTo>
                  <a:lnTo>
                    <a:pt x="154" y="488"/>
                  </a:lnTo>
                  <a:lnTo>
                    <a:pt x="153" y="487"/>
                  </a:lnTo>
                  <a:lnTo>
                    <a:pt x="152" y="485"/>
                  </a:lnTo>
                  <a:lnTo>
                    <a:pt x="152" y="485"/>
                  </a:lnTo>
                  <a:lnTo>
                    <a:pt x="149" y="481"/>
                  </a:lnTo>
                  <a:lnTo>
                    <a:pt x="147" y="476"/>
                  </a:lnTo>
                  <a:lnTo>
                    <a:pt x="145" y="473"/>
                  </a:lnTo>
                  <a:lnTo>
                    <a:pt x="145" y="471"/>
                  </a:lnTo>
                  <a:lnTo>
                    <a:pt x="144" y="470"/>
                  </a:lnTo>
                  <a:lnTo>
                    <a:pt x="143" y="465"/>
                  </a:lnTo>
                  <a:lnTo>
                    <a:pt x="142" y="463"/>
                  </a:lnTo>
                  <a:lnTo>
                    <a:pt x="141" y="461"/>
                  </a:lnTo>
                  <a:lnTo>
                    <a:pt x="140" y="460"/>
                  </a:lnTo>
                  <a:lnTo>
                    <a:pt x="139" y="458"/>
                  </a:lnTo>
                  <a:lnTo>
                    <a:pt x="138" y="456"/>
                  </a:lnTo>
                  <a:lnTo>
                    <a:pt x="137" y="455"/>
                  </a:lnTo>
                  <a:lnTo>
                    <a:pt x="136" y="453"/>
                  </a:lnTo>
                  <a:lnTo>
                    <a:pt x="133" y="450"/>
                  </a:lnTo>
                  <a:lnTo>
                    <a:pt x="131" y="448"/>
                  </a:lnTo>
                  <a:lnTo>
                    <a:pt x="124" y="442"/>
                  </a:lnTo>
                  <a:lnTo>
                    <a:pt x="122" y="441"/>
                  </a:lnTo>
                  <a:lnTo>
                    <a:pt x="120" y="440"/>
                  </a:lnTo>
                  <a:lnTo>
                    <a:pt x="118" y="439"/>
                  </a:lnTo>
                  <a:lnTo>
                    <a:pt x="116" y="438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8" y="434"/>
                  </a:lnTo>
                  <a:lnTo>
                    <a:pt x="106" y="433"/>
                  </a:lnTo>
                  <a:lnTo>
                    <a:pt x="105" y="431"/>
                  </a:lnTo>
                  <a:lnTo>
                    <a:pt x="104" y="430"/>
                  </a:lnTo>
                  <a:lnTo>
                    <a:pt x="103" y="429"/>
                  </a:lnTo>
                  <a:lnTo>
                    <a:pt x="102" y="429"/>
                  </a:lnTo>
                  <a:lnTo>
                    <a:pt x="102" y="428"/>
                  </a:lnTo>
                  <a:lnTo>
                    <a:pt x="101" y="427"/>
                  </a:lnTo>
                  <a:lnTo>
                    <a:pt x="101" y="426"/>
                  </a:lnTo>
                  <a:lnTo>
                    <a:pt x="101" y="425"/>
                  </a:lnTo>
                  <a:lnTo>
                    <a:pt x="100" y="422"/>
                  </a:lnTo>
                  <a:lnTo>
                    <a:pt x="99" y="418"/>
                  </a:lnTo>
                  <a:lnTo>
                    <a:pt x="98" y="415"/>
                  </a:lnTo>
                  <a:lnTo>
                    <a:pt x="97" y="411"/>
                  </a:lnTo>
                  <a:lnTo>
                    <a:pt x="95" y="406"/>
                  </a:lnTo>
                  <a:lnTo>
                    <a:pt x="94" y="405"/>
                  </a:lnTo>
                  <a:lnTo>
                    <a:pt x="94" y="403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4" y="399"/>
                  </a:lnTo>
                  <a:lnTo>
                    <a:pt x="95" y="396"/>
                  </a:lnTo>
                  <a:lnTo>
                    <a:pt x="95" y="393"/>
                  </a:lnTo>
                  <a:lnTo>
                    <a:pt x="95" y="391"/>
                  </a:lnTo>
                  <a:lnTo>
                    <a:pt x="95" y="387"/>
                  </a:lnTo>
                  <a:lnTo>
                    <a:pt x="95" y="382"/>
                  </a:lnTo>
                  <a:lnTo>
                    <a:pt x="95" y="380"/>
                  </a:lnTo>
                  <a:lnTo>
                    <a:pt x="95" y="378"/>
                  </a:lnTo>
                  <a:lnTo>
                    <a:pt x="95" y="376"/>
                  </a:lnTo>
                  <a:lnTo>
                    <a:pt x="94" y="374"/>
                  </a:lnTo>
                  <a:lnTo>
                    <a:pt x="94" y="373"/>
                  </a:lnTo>
                  <a:lnTo>
                    <a:pt x="93" y="372"/>
                  </a:lnTo>
                  <a:lnTo>
                    <a:pt x="92" y="371"/>
                  </a:lnTo>
                  <a:lnTo>
                    <a:pt x="91" y="370"/>
                  </a:lnTo>
                  <a:lnTo>
                    <a:pt x="90" y="369"/>
                  </a:lnTo>
                  <a:lnTo>
                    <a:pt x="87" y="368"/>
                  </a:lnTo>
                  <a:lnTo>
                    <a:pt x="85" y="367"/>
                  </a:lnTo>
                  <a:lnTo>
                    <a:pt x="82" y="366"/>
                  </a:lnTo>
                  <a:lnTo>
                    <a:pt x="81" y="365"/>
                  </a:lnTo>
                  <a:lnTo>
                    <a:pt x="80" y="365"/>
                  </a:lnTo>
                  <a:lnTo>
                    <a:pt x="78" y="364"/>
                  </a:lnTo>
                  <a:lnTo>
                    <a:pt x="77" y="363"/>
                  </a:lnTo>
                  <a:lnTo>
                    <a:pt x="77" y="362"/>
                  </a:lnTo>
                  <a:lnTo>
                    <a:pt x="76" y="361"/>
                  </a:lnTo>
                  <a:lnTo>
                    <a:pt x="75" y="359"/>
                  </a:lnTo>
                  <a:lnTo>
                    <a:pt x="73" y="356"/>
                  </a:lnTo>
                  <a:lnTo>
                    <a:pt x="72" y="354"/>
                  </a:lnTo>
                  <a:lnTo>
                    <a:pt x="71" y="352"/>
                  </a:lnTo>
                  <a:lnTo>
                    <a:pt x="70" y="350"/>
                  </a:lnTo>
                  <a:lnTo>
                    <a:pt x="69" y="348"/>
                  </a:lnTo>
                  <a:lnTo>
                    <a:pt x="69" y="346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7" y="340"/>
                  </a:lnTo>
                  <a:lnTo>
                    <a:pt x="67" y="332"/>
                  </a:lnTo>
                  <a:lnTo>
                    <a:pt x="66" y="330"/>
                  </a:lnTo>
                  <a:lnTo>
                    <a:pt x="66" y="328"/>
                  </a:lnTo>
                  <a:lnTo>
                    <a:pt x="65" y="326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2" y="315"/>
                  </a:lnTo>
                  <a:lnTo>
                    <a:pt x="61" y="313"/>
                  </a:lnTo>
                  <a:lnTo>
                    <a:pt x="60" y="312"/>
                  </a:lnTo>
                  <a:lnTo>
                    <a:pt x="59" y="310"/>
                  </a:lnTo>
                  <a:lnTo>
                    <a:pt x="58" y="310"/>
                  </a:lnTo>
                  <a:lnTo>
                    <a:pt x="57" y="309"/>
                  </a:lnTo>
                  <a:lnTo>
                    <a:pt x="57" y="308"/>
                  </a:lnTo>
                  <a:lnTo>
                    <a:pt x="53" y="307"/>
                  </a:lnTo>
                  <a:lnTo>
                    <a:pt x="53" y="306"/>
                  </a:lnTo>
                  <a:lnTo>
                    <a:pt x="52" y="306"/>
                  </a:lnTo>
                  <a:lnTo>
                    <a:pt x="51" y="305"/>
                  </a:lnTo>
                  <a:lnTo>
                    <a:pt x="51" y="304"/>
                  </a:lnTo>
                  <a:lnTo>
                    <a:pt x="49" y="302"/>
                  </a:lnTo>
                  <a:lnTo>
                    <a:pt x="48" y="301"/>
                  </a:lnTo>
                  <a:lnTo>
                    <a:pt x="48" y="300"/>
                  </a:lnTo>
                  <a:lnTo>
                    <a:pt x="48" y="298"/>
                  </a:lnTo>
                  <a:lnTo>
                    <a:pt x="48" y="295"/>
                  </a:lnTo>
                  <a:lnTo>
                    <a:pt x="47" y="294"/>
                  </a:lnTo>
                  <a:lnTo>
                    <a:pt x="47" y="292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88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49" y="278"/>
                  </a:lnTo>
                  <a:lnTo>
                    <a:pt x="49" y="277"/>
                  </a:lnTo>
                  <a:lnTo>
                    <a:pt x="49" y="276"/>
                  </a:lnTo>
                  <a:lnTo>
                    <a:pt x="49" y="274"/>
                  </a:lnTo>
                  <a:lnTo>
                    <a:pt x="49" y="272"/>
                  </a:lnTo>
                  <a:lnTo>
                    <a:pt x="48" y="271"/>
                  </a:lnTo>
                  <a:lnTo>
                    <a:pt x="47" y="269"/>
                  </a:lnTo>
                  <a:lnTo>
                    <a:pt x="47" y="268"/>
                  </a:lnTo>
                  <a:lnTo>
                    <a:pt x="46" y="267"/>
                  </a:lnTo>
                  <a:lnTo>
                    <a:pt x="45" y="266"/>
                  </a:lnTo>
                  <a:lnTo>
                    <a:pt x="44" y="265"/>
                  </a:lnTo>
                  <a:lnTo>
                    <a:pt x="43" y="265"/>
                  </a:lnTo>
                  <a:lnTo>
                    <a:pt x="42" y="264"/>
                  </a:lnTo>
                  <a:lnTo>
                    <a:pt x="37" y="262"/>
                  </a:lnTo>
                  <a:lnTo>
                    <a:pt x="35" y="261"/>
                  </a:lnTo>
                  <a:lnTo>
                    <a:pt x="34" y="261"/>
                  </a:lnTo>
                  <a:lnTo>
                    <a:pt x="30" y="258"/>
                  </a:lnTo>
                  <a:lnTo>
                    <a:pt x="23" y="254"/>
                  </a:lnTo>
                  <a:lnTo>
                    <a:pt x="20" y="252"/>
                  </a:lnTo>
                  <a:lnTo>
                    <a:pt x="19" y="252"/>
                  </a:lnTo>
                  <a:lnTo>
                    <a:pt x="17" y="251"/>
                  </a:lnTo>
                  <a:lnTo>
                    <a:pt x="16" y="250"/>
                  </a:lnTo>
                  <a:lnTo>
                    <a:pt x="15" y="249"/>
                  </a:lnTo>
                  <a:lnTo>
                    <a:pt x="14" y="248"/>
                  </a:lnTo>
                  <a:lnTo>
                    <a:pt x="13" y="247"/>
                  </a:lnTo>
                  <a:lnTo>
                    <a:pt x="12" y="245"/>
                  </a:lnTo>
                  <a:lnTo>
                    <a:pt x="11" y="244"/>
                  </a:lnTo>
                  <a:lnTo>
                    <a:pt x="9" y="241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2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8"/>
                  </a:lnTo>
                  <a:lnTo>
                    <a:pt x="1" y="217"/>
                  </a:lnTo>
                  <a:lnTo>
                    <a:pt x="1" y="215"/>
                  </a:lnTo>
                  <a:lnTo>
                    <a:pt x="2" y="214"/>
                  </a:lnTo>
                  <a:lnTo>
                    <a:pt x="3" y="213"/>
                  </a:lnTo>
                  <a:lnTo>
                    <a:pt x="4" y="212"/>
                  </a:lnTo>
                  <a:lnTo>
                    <a:pt x="4" y="211"/>
                  </a:lnTo>
                  <a:lnTo>
                    <a:pt x="6" y="210"/>
                  </a:lnTo>
                  <a:lnTo>
                    <a:pt x="8" y="208"/>
                  </a:lnTo>
                  <a:lnTo>
                    <a:pt x="11" y="206"/>
                  </a:lnTo>
                  <a:lnTo>
                    <a:pt x="19" y="202"/>
                  </a:lnTo>
                  <a:lnTo>
                    <a:pt x="20" y="201"/>
                  </a:lnTo>
                  <a:lnTo>
                    <a:pt x="22" y="200"/>
                  </a:lnTo>
                  <a:lnTo>
                    <a:pt x="23" y="199"/>
                  </a:lnTo>
                  <a:lnTo>
                    <a:pt x="24" y="198"/>
                  </a:lnTo>
                  <a:lnTo>
                    <a:pt x="25" y="197"/>
                  </a:lnTo>
                  <a:lnTo>
                    <a:pt x="26" y="196"/>
                  </a:lnTo>
                  <a:lnTo>
                    <a:pt x="26" y="195"/>
                  </a:lnTo>
                  <a:lnTo>
                    <a:pt x="27" y="194"/>
                  </a:lnTo>
                  <a:lnTo>
                    <a:pt x="27" y="192"/>
                  </a:lnTo>
                  <a:lnTo>
                    <a:pt x="28" y="188"/>
                  </a:lnTo>
                  <a:lnTo>
                    <a:pt x="28" y="183"/>
                  </a:lnTo>
                  <a:lnTo>
                    <a:pt x="29" y="180"/>
                  </a:lnTo>
                  <a:lnTo>
                    <a:pt x="32" y="171"/>
                  </a:lnTo>
                  <a:lnTo>
                    <a:pt x="32" y="169"/>
                  </a:lnTo>
                  <a:lnTo>
                    <a:pt x="33" y="168"/>
                  </a:lnTo>
                  <a:lnTo>
                    <a:pt x="34" y="166"/>
                  </a:lnTo>
                  <a:lnTo>
                    <a:pt x="35" y="165"/>
                  </a:lnTo>
                  <a:lnTo>
                    <a:pt x="36" y="164"/>
                  </a:lnTo>
                  <a:lnTo>
                    <a:pt x="38" y="162"/>
                  </a:lnTo>
                  <a:lnTo>
                    <a:pt x="39" y="161"/>
                  </a:lnTo>
                  <a:lnTo>
                    <a:pt x="40" y="160"/>
                  </a:lnTo>
                  <a:lnTo>
                    <a:pt x="41" y="158"/>
                  </a:lnTo>
                  <a:lnTo>
                    <a:pt x="43" y="154"/>
                  </a:lnTo>
                  <a:lnTo>
                    <a:pt x="44" y="153"/>
                  </a:lnTo>
                  <a:lnTo>
                    <a:pt x="46" y="149"/>
                  </a:lnTo>
                  <a:lnTo>
                    <a:pt x="47" y="147"/>
                  </a:lnTo>
                  <a:lnTo>
                    <a:pt x="48" y="145"/>
                  </a:lnTo>
                  <a:lnTo>
                    <a:pt x="52" y="139"/>
                  </a:lnTo>
                  <a:lnTo>
                    <a:pt x="54" y="135"/>
                  </a:lnTo>
                  <a:lnTo>
                    <a:pt x="55" y="134"/>
                  </a:lnTo>
                  <a:lnTo>
                    <a:pt x="57" y="131"/>
                  </a:lnTo>
                  <a:lnTo>
                    <a:pt x="58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7" y="121"/>
                  </a:lnTo>
                  <a:lnTo>
                    <a:pt x="73" y="123"/>
                  </a:lnTo>
                  <a:lnTo>
                    <a:pt x="79" y="125"/>
                  </a:lnTo>
                  <a:lnTo>
                    <a:pt x="81" y="125"/>
                  </a:lnTo>
                  <a:lnTo>
                    <a:pt x="82" y="125"/>
                  </a:lnTo>
                  <a:lnTo>
                    <a:pt x="83" y="125"/>
                  </a:lnTo>
                  <a:lnTo>
                    <a:pt x="84" y="125"/>
                  </a:lnTo>
                  <a:lnTo>
                    <a:pt x="85" y="125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89" y="123"/>
                  </a:lnTo>
                  <a:lnTo>
                    <a:pt x="91" y="121"/>
                  </a:lnTo>
                  <a:lnTo>
                    <a:pt x="92" y="120"/>
                  </a:lnTo>
                  <a:lnTo>
                    <a:pt x="94" y="119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9" y="117"/>
                  </a:lnTo>
                  <a:lnTo>
                    <a:pt x="101" y="117"/>
                  </a:lnTo>
                  <a:lnTo>
                    <a:pt x="103" y="117"/>
                  </a:lnTo>
                  <a:lnTo>
                    <a:pt x="104" y="117"/>
                  </a:lnTo>
                  <a:lnTo>
                    <a:pt x="105" y="118"/>
                  </a:lnTo>
                  <a:lnTo>
                    <a:pt x="107" y="118"/>
                  </a:lnTo>
                  <a:lnTo>
                    <a:pt x="108" y="119"/>
                  </a:lnTo>
                  <a:lnTo>
                    <a:pt x="110" y="120"/>
                  </a:lnTo>
                  <a:lnTo>
                    <a:pt x="111" y="121"/>
                  </a:lnTo>
                  <a:lnTo>
                    <a:pt x="112" y="122"/>
                  </a:lnTo>
                  <a:lnTo>
                    <a:pt x="113" y="123"/>
                  </a:lnTo>
                  <a:lnTo>
                    <a:pt x="115" y="126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9" y="127"/>
                  </a:lnTo>
                  <a:lnTo>
                    <a:pt x="119" y="127"/>
                  </a:lnTo>
                  <a:lnTo>
                    <a:pt x="119" y="126"/>
                  </a:lnTo>
                  <a:lnTo>
                    <a:pt x="120" y="124"/>
                  </a:lnTo>
                  <a:lnTo>
                    <a:pt x="120" y="123"/>
                  </a:lnTo>
                  <a:lnTo>
                    <a:pt x="121" y="122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0"/>
                  </a:lnTo>
                  <a:lnTo>
                    <a:pt x="125" y="119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30" y="116"/>
                  </a:lnTo>
                  <a:lnTo>
                    <a:pt x="131" y="115"/>
                  </a:lnTo>
                  <a:lnTo>
                    <a:pt x="132" y="113"/>
                  </a:lnTo>
                  <a:lnTo>
                    <a:pt x="133" y="113"/>
                  </a:lnTo>
                  <a:lnTo>
                    <a:pt x="133" y="112"/>
                  </a:lnTo>
                  <a:lnTo>
                    <a:pt x="134" y="112"/>
                  </a:lnTo>
                  <a:lnTo>
                    <a:pt x="136" y="111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2" y="109"/>
                  </a:lnTo>
                  <a:lnTo>
                    <a:pt x="146" y="108"/>
                  </a:lnTo>
                  <a:lnTo>
                    <a:pt x="147" y="107"/>
                  </a:lnTo>
                  <a:lnTo>
                    <a:pt x="149" y="107"/>
                  </a:lnTo>
                  <a:lnTo>
                    <a:pt x="154" y="106"/>
                  </a:lnTo>
                  <a:lnTo>
                    <a:pt x="155" y="106"/>
                  </a:lnTo>
                  <a:lnTo>
                    <a:pt x="158" y="106"/>
                  </a:lnTo>
                  <a:lnTo>
                    <a:pt x="159" y="106"/>
                  </a:lnTo>
                  <a:lnTo>
                    <a:pt x="161" y="105"/>
                  </a:lnTo>
                  <a:lnTo>
                    <a:pt x="165" y="104"/>
                  </a:lnTo>
                  <a:lnTo>
                    <a:pt x="166" y="103"/>
                  </a:lnTo>
                  <a:lnTo>
                    <a:pt x="167" y="103"/>
                  </a:lnTo>
                  <a:lnTo>
                    <a:pt x="168" y="103"/>
                  </a:lnTo>
                  <a:lnTo>
                    <a:pt x="170" y="103"/>
                  </a:lnTo>
                  <a:lnTo>
                    <a:pt x="171" y="103"/>
                  </a:lnTo>
                  <a:lnTo>
                    <a:pt x="173" y="103"/>
                  </a:lnTo>
                  <a:lnTo>
                    <a:pt x="174" y="104"/>
                  </a:lnTo>
                  <a:lnTo>
                    <a:pt x="176" y="104"/>
                  </a:lnTo>
                  <a:lnTo>
                    <a:pt x="178" y="105"/>
                  </a:lnTo>
                  <a:lnTo>
                    <a:pt x="180" y="106"/>
                  </a:lnTo>
                  <a:lnTo>
                    <a:pt x="186" y="107"/>
                  </a:lnTo>
                  <a:lnTo>
                    <a:pt x="188" y="108"/>
                  </a:lnTo>
                  <a:lnTo>
                    <a:pt x="192" y="110"/>
                  </a:lnTo>
                  <a:lnTo>
                    <a:pt x="193" y="110"/>
                  </a:lnTo>
                  <a:lnTo>
                    <a:pt x="195" y="110"/>
                  </a:lnTo>
                  <a:lnTo>
                    <a:pt x="196" y="110"/>
                  </a:lnTo>
                  <a:lnTo>
                    <a:pt x="197" y="110"/>
                  </a:lnTo>
                  <a:lnTo>
                    <a:pt x="200" y="110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6" y="110"/>
                  </a:lnTo>
                  <a:lnTo>
                    <a:pt x="208" y="110"/>
                  </a:lnTo>
                  <a:lnTo>
                    <a:pt x="209" y="109"/>
                  </a:lnTo>
                  <a:lnTo>
                    <a:pt x="210" y="109"/>
                  </a:lnTo>
                  <a:lnTo>
                    <a:pt x="212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9" y="112"/>
                  </a:lnTo>
                  <a:lnTo>
                    <a:pt x="220" y="112"/>
                  </a:lnTo>
                  <a:lnTo>
                    <a:pt x="221" y="112"/>
                  </a:lnTo>
                  <a:lnTo>
                    <a:pt x="222" y="113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6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1" y="109"/>
                  </a:lnTo>
                  <a:lnTo>
                    <a:pt x="233" y="108"/>
                  </a:lnTo>
                  <a:lnTo>
                    <a:pt x="235" y="106"/>
                  </a:lnTo>
                  <a:lnTo>
                    <a:pt x="236" y="104"/>
                  </a:lnTo>
                  <a:lnTo>
                    <a:pt x="238" y="103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0"/>
                  </a:lnTo>
                  <a:lnTo>
                    <a:pt x="241" y="93"/>
                  </a:lnTo>
                  <a:lnTo>
                    <a:pt x="241" y="92"/>
                  </a:lnTo>
                  <a:lnTo>
                    <a:pt x="241" y="91"/>
                  </a:lnTo>
                  <a:lnTo>
                    <a:pt x="241" y="86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1" y="84"/>
                  </a:lnTo>
                  <a:lnTo>
                    <a:pt x="242" y="83"/>
                  </a:lnTo>
                  <a:lnTo>
                    <a:pt x="242" y="82"/>
                  </a:lnTo>
                  <a:lnTo>
                    <a:pt x="243" y="82"/>
                  </a:lnTo>
                  <a:lnTo>
                    <a:pt x="244" y="81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9" y="78"/>
                  </a:lnTo>
                  <a:lnTo>
                    <a:pt x="254" y="76"/>
                  </a:lnTo>
                  <a:lnTo>
                    <a:pt x="255" y="76"/>
                  </a:lnTo>
                  <a:lnTo>
                    <a:pt x="257" y="74"/>
                  </a:lnTo>
                  <a:lnTo>
                    <a:pt x="258" y="73"/>
                  </a:lnTo>
                  <a:lnTo>
                    <a:pt x="260" y="72"/>
                  </a:lnTo>
                  <a:lnTo>
                    <a:pt x="263" y="71"/>
                  </a:lnTo>
                  <a:lnTo>
                    <a:pt x="264" y="70"/>
                  </a:lnTo>
                  <a:lnTo>
                    <a:pt x="271" y="66"/>
                  </a:lnTo>
                  <a:lnTo>
                    <a:pt x="274" y="64"/>
                  </a:lnTo>
                  <a:lnTo>
                    <a:pt x="276" y="62"/>
                  </a:lnTo>
                  <a:lnTo>
                    <a:pt x="279" y="60"/>
                  </a:lnTo>
                  <a:lnTo>
                    <a:pt x="282" y="58"/>
                  </a:lnTo>
                  <a:lnTo>
                    <a:pt x="283" y="58"/>
                  </a:lnTo>
                  <a:lnTo>
                    <a:pt x="285" y="56"/>
                  </a:lnTo>
                  <a:lnTo>
                    <a:pt x="288" y="54"/>
                  </a:lnTo>
                  <a:lnTo>
                    <a:pt x="291" y="51"/>
                  </a:lnTo>
                  <a:lnTo>
                    <a:pt x="293" y="49"/>
                  </a:lnTo>
                  <a:lnTo>
                    <a:pt x="293" y="48"/>
                  </a:lnTo>
                  <a:lnTo>
                    <a:pt x="294" y="48"/>
                  </a:lnTo>
                  <a:lnTo>
                    <a:pt x="295" y="47"/>
                  </a:lnTo>
                  <a:lnTo>
                    <a:pt x="296" y="47"/>
                  </a:lnTo>
                  <a:lnTo>
                    <a:pt x="297" y="46"/>
                  </a:lnTo>
                  <a:lnTo>
                    <a:pt x="298" y="46"/>
                  </a:lnTo>
                  <a:lnTo>
                    <a:pt x="298" y="46"/>
                  </a:lnTo>
                  <a:lnTo>
                    <a:pt x="299" y="46"/>
                  </a:lnTo>
                  <a:lnTo>
                    <a:pt x="303" y="47"/>
                  </a:lnTo>
                  <a:lnTo>
                    <a:pt x="306" y="48"/>
                  </a:lnTo>
                  <a:lnTo>
                    <a:pt x="308" y="48"/>
                  </a:lnTo>
                  <a:lnTo>
                    <a:pt x="312" y="49"/>
                  </a:lnTo>
                  <a:lnTo>
                    <a:pt x="317" y="49"/>
                  </a:lnTo>
                  <a:lnTo>
                    <a:pt x="318" y="49"/>
                  </a:lnTo>
                  <a:lnTo>
                    <a:pt x="320" y="50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5" y="51"/>
                  </a:lnTo>
                  <a:lnTo>
                    <a:pt x="326" y="52"/>
                  </a:lnTo>
                  <a:lnTo>
                    <a:pt x="328" y="54"/>
                  </a:lnTo>
                  <a:lnTo>
                    <a:pt x="330" y="55"/>
                  </a:lnTo>
                  <a:lnTo>
                    <a:pt x="333" y="57"/>
                  </a:lnTo>
                  <a:lnTo>
                    <a:pt x="333" y="58"/>
                  </a:lnTo>
                  <a:lnTo>
                    <a:pt x="335" y="59"/>
                  </a:lnTo>
                  <a:lnTo>
                    <a:pt x="339" y="62"/>
                  </a:lnTo>
                  <a:lnTo>
                    <a:pt x="341" y="63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6" y="66"/>
                  </a:lnTo>
                  <a:lnTo>
                    <a:pt x="347" y="66"/>
                  </a:lnTo>
                  <a:lnTo>
                    <a:pt x="348" y="66"/>
                  </a:lnTo>
                  <a:lnTo>
                    <a:pt x="349" y="66"/>
                  </a:lnTo>
                  <a:lnTo>
                    <a:pt x="350" y="66"/>
                  </a:lnTo>
                  <a:lnTo>
                    <a:pt x="351" y="66"/>
                  </a:lnTo>
                  <a:lnTo>
                    <a:pt x="351" y="65"/>
                  </a:lnTo>
                  <a:lnTo>
                    <a:pt x="352" y="65"/>
                  </a:lnTo>
                  <a:lnTo>
                    <a:pt x="353" y="64"/>
                  </a:lnTo>
                  <a:lnTo>
                    <a:pt x="353" y="63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52"/>
                  </a:lnTo>
                  <a:lnTo>
                    <a:pt x="357" y="50"/>
                  </a:lnTo>
                  <a:lnTo>
                    <a:pt x="357" y="49"/>
                  </a:lnTo>
                  <a:lnTo>
                    <a:pt x="357" y="47"/>
                  </a:lnTo>
                  <a:lnTo>
                    <a:pt x="357" y="44"/>
                  </a:lnTo>
                  <a:lnTo>
                    <a:pt x="357" y="43"/>
                  </a:lnTo>
                  <a:lnTo>
                    <a:pt x="356" y="41"/>
                  </a:lnTo>
                  <a:lnTo>
                    <a:pt x="356" y="40"/>
                  </a:lnTo>
                  <a:lnTo>
                    <a:pt x="357" y="39"/>
                  </a:lnTo>
                  <a:lnTo>
                    <a:pt x="357" y="38"/>
                  </a:lnTo>
                  <a:lnTo>
                    <a:pt x="357" y="37"/>
                  </a:lnTo>
                  <a:lnTo>
                    <a:pt x="358" y="37"/>
                  </a:lnTo>
                  <a:lnTo>
                    <a:pt x="358" y="36"/>
                  </a:lnTo>
                  <a:lnTo>
                    <a:pt x="359" y="36"/>
                  </a:lnTo>
                  <a:lnTo>
                    <a:pt x="361" y="35"/>
                  </a:lnTo>
                  <a:lnTo>
                    <a:pt x="363" y="35"/>
                  </a:lnTo>
                  <a:lnTo>
                    <a:pt x="364" y="35"/>
                  </a:lnTo>
                  <a:lnTo>
                    <a:pt x="366" y="34"/>
                  </a:lnTo>
                  <a:lnTo>
                    <a:pt x="371" y="32"/>
                  </a:lnTo>
                  <a:lnTo>
                    <a:pt x="372" y="31"/>
                  </a:lnTo>
                  <a:lnTo>
                    <a:pt x="373" y="31"/>
                  </a:lnTo>
                  <a:lnTo>
                    <a:pt x="375" y="29"/>
                  </a:lnTo>
                  <a:lnTo>
                    <a:pt x="377" y="28"/>
                  </a:lnTo>
                  <a:lnTo>
                    <a:pt x="378" y="28"/>
                  </a:lnTo>
                  <a:lnTo>
                    <a:pt x="379" y="27"/>
                  </a:lnTo>
                  <a:lnTo>
                    <a:pt x="379" y="26"/>
                  </a:lnTo>
                  <a:lnTo>
                    <a:pt x="380" y="25"/>
                  </a:lnTo>
                  <a:lnTo>
                    <a:pt x="380" y="25"/>
                  </a:lnTo>
                  <a:lnTo>
                    <a:pt x="381" y="24"/>
                  </a:lnTo>
                  <a:lnTo>
                    <a:pt x="381" y="22"/>
                  </a:lnTo>
                  <a:lnTo>
                    <a:pt x="381" y="22"/>
                  </a:lnTo>
                  <a:lnTo>
                    <a:pt x="381" y="21"/>
                  </a:lnTo>
                  <a:lnTo>
                    <a:pt x="381" y="20"/>
                  </a:lnTo>
                  <a:lnTo>
                    <a:pt x="380" y="20"/>
                  </a:lnTo>
                  <a:lnTo>
                    <a:pt x="380" y="19"/>
                  </a:lnTo>
                  <a:lnTo>
                    <a:pt x="378" y="17"/>
                  </a:lnTo>
                  <a:lnTo>
                    <a:pt x="378" y="16"/>
                  </a:lnTo>
                  <a:lnTo>
                    <a:pt x="378" y="16"/>
                  </a:lnTo>
                  <a:lnTo>
                    <a:pt x="378" y="15"/>
                  </a:lnTo>
                  <a:lnTo>
                    <a:pt x="378" y="14"/>
                  </a:lnTo>
                  <a:lnTo>
                    <a:pt x="378" y="13"/>
                  </a:lnTo>
                  <a:lnTo>
                    <a:pt x="378" y="12"/>
                  </a:lnTo>
                  <a:lnTo>
                    <a:pt x="378" y="10"/>
                  </a:lnTo>
                  <a:lnTo>
                    <a:pt x="379" y="8"/>
                  </a:lnTo>
                  <a:lnTo>
                    <a:pt x="380" y="6"/>
                  </a:lnTo>
                  <a:lnTo>
                    <a:pt x="381" y="5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3" y="3"/>
                  </a:lnTo>
                  <a:lnTo>
                    <a:pt x="384" y="3"/>
                  </a:lnTo>
                  <a:lnTo>
                    <a:pt x="385" y="3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88" y="2"/>
                  </a:lnTo>
                  <a:lnTo>
                    <a:pt x="390" y="2"/>
                  </a:lnTo>
                  <a:lnTo>
                    <a:pt x="393" y="2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1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3" name="Freeform 233"/>
            <p:cNvSpPr>
              <a:spLocks/>
            </p:cNvSpPr>
            <p:nvPr/>
          </p:nvSpPr>
          <p:spPr bwMode="auto">
            <a:xfrm>
              <a:off x="2866" y="2216"/>
              <a:ext cx="593" cy="760"/>
            </a:xfrm>
            <a:custGeom>
              <a:avLst/>
              <a:gdLst>
                <a:gd name="T0" fmla="*/ 389 w 593"/>
                <a:gd name="T1" fmla="*/ 6 h 760"/>
                <a:gd name="T2" fmla="*/ 403 w 593"/>
                <a:gd name="T3" fmla="*/ 16 h 760"/>
                <a:gd name="T4" fmla="*/ 421 w 593"/>
                <a:gd name="T5" fmla="*/ 15 h 760"/>
                <a:gd name="T6" fmla="*/ 416 w 593"/>
                <a:gd name="T7" fmla="*/ 40 h 760"/>
                <a:gd name="T8" fmla="*/ 428 w 593"/>
                <a:gd name="T9" fmla="*/ 47 h 760"/>
                <a:gd name="T10" fmla="*/ 461 w 593"/>
                <a:gd name="T11" fmla="*/ 45 h 760"/>
                <a:gd name="T12" fmla="*/ 461 w 593"/>
                <a:gd name="T13" fmla="*/ 53 h 760"/>
                <a:gd name="T14" fmla="*/ 487 w 593"/>
                <a:gd name="T15" fmla="*/ 72 h 760"/>
                <a:gd name="T16" fmla="*/ 518 w 593"/>
                <a:gd name="T17" fmla="*/ 72 h 760"/>
                <a:gd name="T18" fmla="*/ 550 w 593"/>
                <a:gd name="T19" fmla="*/ 94 h 760"/>
                <a:gd name="T20" fmla="*/ 561 w 593"/>
                <a:gd name="T21" fmla="*/ 108 h 760"/>
                <a:gd name="T22" fmla="*/ 591 w 593"/>
                <a:gd name="T23" fmla="*/ 132 h 760"/>
                <a:gd name="T24" fmla="*/ 585 w 593"/>
                <a:gd name="T25" fmla="*/ 165 h 760"/>
                <a:gd name="T26" fmla="*/ 578 w 593"/>
                <a:gd name="T27" fmla="*/ 205 h 760"/>
                <a:gd name="T28" fmla="*/ 580 w 593"/>
                <a:gd name="T29" fmla="*/ 228 h 760"/>
                <a:gd name="T30" fmla="*/ 567 w 593"/>
                <a:gd name="T31" fmla="*/ 250 h 760"/>
                <a:gd name="T32" fmla="*/ 549 w 593"/>
                <a:gd name="T33" fmla="*/ 249 h 760"/>
                <a:gd name="T34" fmla="*/ 526 w 593"/>
                <a:gd name="T35" fmla="*/ 271 h 760"/>
                <a:gd name="T36" fmla="*/ 540 w 593"/>
                <a:gd name="T37" fmla="*/ 279 h 760"/>
                <a:gd name="T38" fmla="*/ 534 w 593"/>
                <a:gd name="T39" fmla="*/ 289 h 760"/>
                <a:gd name="T40" fmla="*/ 538 w 593"/>
                <a:gd name="T41" fmla="*/ 303 h 760"/>
                <a:gd name="T42" fmla="*/ 538 w 593"/>
                <a:gd name="T43" fmla="*/ 311 h 760"/>
                <a:gd name="T44" fmla="*/ 550 w 593"/>
                <a:gd name="T45" fmla="*/ 318 h 760"/>
                <a:gd name="T46" fmla="*/ 553 w 593"/>
                <a:gd name="T47" fmla="*/ 347 h 760"/>
                <a:gd name="T48" fmla="*/ 561 w 593"/>
                <a:gd name="T49" fmla="*/ 373 h 760"/>
                <a:gd name="T50" fmla="*/ 559 w 593"/>
                <a:gd name="T51" fmla="*/ 395 h 760"/>
                <a:gd name="T52" fmla="*/ 562 w 593"/>
                <a:gd name="T53" fmla="*/ 423 h 760"/>
                <a:gd name="T54" fmla="*/ 561 w 593"/>
                <a:gd name="T55" fmla="*/ 454 h 760"/>
                <a:gd name="T56" fmla="*/ 570 w 593"/>
                <a:gd name="T57" fmla="*/ 488 h 760"/>
                <a:gd name="T58" fmla="*/ 549 w 593"/>
                <a:gd name="T59" fmla="*/ 520 h 760"/>
                <a:gd name="T60" fmla="*/ 543 w 593"/>
                <a:gd name="T61" fmla="*/ 540 h 760"/>
                <a:gd name="T62" fmla="*/ 535 w 593"/>
                <a:gd name="T63" fmla="*/ 551 h 760"/>
                <a:gd name="T64" fmla="*/ 540 w 593"/>
                <a:gd name="T65" fmla="*/ 565 h 760"/>
                <a:gd name="T66" fmla="*/ 530 w 593"/>
                <a:gd name="T67" fmla="*/ 582 h 760"/>
                <a:gd name="T68" fmla="*/ 531 w 593"/>
                <a:gd name="T69" fmla="*/ 604 h 760"/>
                <a:gd name="T70" fmla="*/ 506 w 593"/>
                <a:gd name="T71" fmla="*/ 630 h 760"/>
                <a:gd name="T72" fmla="*/ 486 w 593"/>
                <a:gd name="T73" fmla="*/ 633 h 760"/>
                <a:gd name="T74" fmla="*/ 487 w 593"/>
                <a:gd name="T75" fmla="*/ 678 h 760"/>
                <a:gd name="T76" fmla="*/ 474 w 593"/>
                <a:gd name="T77" fmla="*/ 696 h 760"/>
                <a:gd name="T78" fmla="*/ 460 w 593"/>
                <a:gd name="T79" fmla="*/ 728 h 760"/>
                <a:gd name="T80" fmla="*/ 456 w 593"/>
                <a:gd name="T81" fmla="*/ 745 h 760"/>
                <a:gd name="T82" fmla="*/ 440 w 593"/>
                <a:gd name="T83" fmla="*/ 760 h 760"/>
                <a:gd name="T84" fmla="*/ 404 w 593"/>
                <a:gd name="T85" fmla="*/ 732 h 760"/>
                <a:gd name="T86" fmla="*/ 394 w 593"/>
                <a:gd name="T87" fmla="*/ 687 h 760"/>
                <a:gd name="T88" fmla="*/ 352 w 593"/>
                <a:gd name="T89" fmla="*/ 647 h 760"/>
                <a:gd name="T90" fmla="*/ 314 w 593"/>
                <a:gd name="T91" fmla="*/ 637 h 760"/>
                <a:gd name="T92" fmla="*/ 299 w 593"/>
                <a:gd name="T93" fmla="*/ 606 h 760"/>
                <a:gd name="T94" fmla="*/ 266 w 593"/>
                <a:gd name="T95" fmla="*/ 562 h 760"/>
                <a:gd name="T96" fmla="*/ 244 w 593"/>
                <a:gd name="T97" fmla="*/ 530 h 760"/>
                <a:gd name="T98" fmla="*/ 216 w 593"/>
                <a:gd name="T99" fmla="*/ 498 h 760"/>
                <a:gd name="T100" fmla="*/ 183 w 593"/>
                <a:gd name="T101" fmla="*/ 495 h 760"/>
                <a:gd name="T102" fmla="*/ 151 w 593"/>
                <a:gd name="T103" fmla="*/ 492 h 760"/>
                <a:gd name="T104" fmla="*/ 129 w 593"/>
                <a:gd name="T105" fmla="*/ 461 h 760"/>
                <a:gd name="T106" fmla="*/ 93 w 593"/>
                <a:gd name="T107" fmla="*/ 431 h 760"/>
                <a:gd name="T108" fmla="*/ 82 w 593"/>
                <a:gd name="T109" fmla="*/ 399 h 760"/>
                <a:gd name="T110" fmla="*/ 70 w 593"/>
                <a:gd name="T111" fmla="*/ 366 h 760"/>
                <a:gd name="T112" fmla="*/ 55 w 593"/>
                <a:gd name="T113" fmla="*/ 332 h 760"/>
                <a:gd name="T114" fmla="*/ 39 w 593"/>
                <a:gd name="T115" fmla="*/ 304 h 760"/>
                <a:gd name="T116" fmla="*/ 37 w 593"/>
                <a:gd name="T117" fmla="*/ 272 h 760"/>
                <a:gd name="T118" fmla="*/ 4 w 593"/>
                <a:gd name="T119" fmla="*/ 25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760">
                  <a:moveTo>
                    <a:pt x="383" y="0"/>
                  </a:moveTo>
                  <a:lnTo>
                    <a:pt x="383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3" y="3"/>
                  </a:lnTo>
                  <a:lnTo>
                    <a:pt x="383" y="4"/>
                  </a:lnTo>
                  <a:lnTo>
                    <a:pt x="383" y="5"/>
                  </a:lnTo>
                  <a:lnTo>
                    <a:pt x="384" y="7"/>
                  </a:lnTo>
                  <a:lnTo>
                    <a:pt x="384" y="7"/>
                  </a:lnTo>
                  <a:lnTo>
                    <a:pt x="385" y="8"/>
                  </a:lnTo>
                  <a:lnTo>
                    <a:pt x="385" y="8"/>
                  </a:lnTo>
                  <a:lnTo>
                    <a:pt x="386" y="8"/>
                  </a:lnTo>
                  <a:lnTo>
                    <a:pt x="387" y="8"/>
                  </a:lnTo>
                  <a:lnTo>
                    <a:pt x="387" y="8"/>
                  </a:lnTo>
                  <a:lnTo>
                    <a:pt x="388" y="8"/>
                  </a:lnTo>
                  <a:lnTo>
                    <a:pt x="388" y="7"/>
                  </a:lnTo>
                  <a:lnTo>
                    <a:pt x="389" y="6"/>
                  </a:lnTo>
                  <a:lnTo>
                    <a:pt x="391" y="4"/>
                  </a:lnTo>
                  <a:lnTo>
                    <a:pt x="392" y="3"/>
                  </a:lnTo>
                  <a:lnTo>
                    <a:pt x="392" y="3"/>
                  </a:lnTo>
                  <a:lnTo>
                    <a:pt x="393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6" y="2"/>
                  </a:lnTo>
                  <a:lnTo>
                    <a:pt x="396" y="4"/>
                  </a:lnTo>
                  <a:lnTo>
                    <a:pt x="398" y="6"/>
                  </a:lnTo>
                  <a:lnTo>
                    <a:pt x="400" y="8"/>
                  </a:lnTo>
                  <a:lnTo>
                    <a:pt x="401" y="10"/>
                  </a:lnTo>
                  <a:lnTo>
                    <a:pt x="401" y="11"/>
                  </a:lnTo>
                  <a:lnTo>
                    <a:pt x="402" y="14"/>
                  </a:lnTo>
                  <a:lnTo>
                    <a:pt x="403" y="15"/>
                  </a:lnTo>
                  <a:lnTo>
                    <a:pt x="403" y="15"/>
                  </a:lnTo>
                  <a:lnTo>
                    <a:pt x="403" y="16"/>
                  </a:lnTo>
                  <a:lnTo>
                    <a:pt x="404" y="16"/>
                  </a:lnTo>
                  <a:lnTo>
                    <a:pt x="405" y="16"/>
                  </a:lnTo>
                  <a:lnTo>
                    <a:pt x="405" y="16"/>
                  </a:lnTo>
                  <a:lnTo>
                    <a:pt x="406" y="16"/>
                  </a:lnTo>
                  <a:lnTo>
                    <a:pt x="407" y="16"/>
                  </a:lnTo>
                  <a:lnTo>
                    <a:pt x="410" y="15"/>
                  </a:lnTo>
                  <a:lnTo>
                    <a:pt x="411" y="15"/>
                  </a:lnTo>
                  <a:lnTo>
                    <a:pt x="412" y="15"/>
                  </a:lnTo>
                  <a:lnTo>
                    <a:pt x="414" y="14"/>
                  </a:lnTo>
                  <a:lnTo>
                    <a:pt x="415" y="13"/>
                  </a:lnTo>
                  <a:lnTo>
                    <a:pt x="416" y="12"/>
                  </a:lnTo>
                  <a:lnTo>
                    <a:pt x="417" y="11"/>
                  </a:lnTo>
                  <a:lnTo>
                    <a:pt x="418" y="10"/>
                  </a:lnTo>
                  <a:lnTo>
                    <a:pt x="418" y="11"/>
                  </a:lnTo>
                  <a:lnTo>
                    <a:pt x="418" y="12"/>
                  </a:lnTo>
                  <a:lnTo>
                    <a:pt x="420" y="14"/>
                  </a:lnTo>
                  <a:lnTo>
                    <a:pt x="421" y="15"/>
                  </a:lnTo>
                  <a:lnTo>
                    <a:pt x="422" y="17"/>
                  </a:lnTo>
                  <a:lnTo>
                    <a:pt x="423" y="19"/>
                  </a:lnTo>
                  <a:lnTo>
                    <a:pt x="423" y="20"/>
                  </a:lnTo>
                  <a:lnTo>
                    <a:pt x="424" y="21"/>
                  </a:lnTo>
                  <a:lnTo>
                    <a:pt x="424" y="22"/>
                  </a:lnTo>
                  <a:lnTo>
                    <a:pt x="424" y="24"/>
                  </a:lnTo>
                  <a:lnTo>
                    <a:pt x="424" y="25"/>
                  </a:lnTo>
                  <a:lnTo>
                    <a:pt x="424" y="25"/>
                  </a:lnTo>
                  <a:lnTo>
                    <a:pt x="424" y="26"/>
                  </a:lnTo>
                  <a:lnTo>
                    <a:pt x="423" y="27"/>
                  </a:lnTo>
                  <a:lnTo>
                    <a:pt x="423" y="28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8" y="34"/>
                  </a:lnTo>
                  <a:lnTo>
                    <a:pt x="417" y="38"/>
                  </a:lnTo>
                  <a:lnTo>
                    <a:pt x="416" y="39"/>
                  </a:lnTo>
                  <a:lnTo>
                    <a:pt x="416" y="40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5" y="43"/>
                  </a:lnTo>
                  <a:lnTo>
                    <a:pt x="415" y="43"/>
                  </a:lnTo>
                  <a:lnTo>
                    <a:pt x="415" y="44"/>
                  </a:lnTo>
                  <a:lnTo>
                    <a:pt x="416" y="45"/>
                  </a:lnTo>
                  <a:lnTo>
                    <a:pt x="416" y="45"/>
                  </a:lnTo>
                  <a:lnTo>
                    <a:pt x="417" y="45"/>
                  </a:lnTo>
                  <a:lnTo>
                    <a:pt x="417" y="46"/>
                  </a:lnTo>
                  <a:lnTo>
                    <a:pt x="418" y="46"/>
                  </a:lnTo>
                  <a:lnTo>
                    <a:pt x="419" y="46"/>
                  </a:lnTo>
                  <a:lnTo>
                    <a:pt x="423" y="47"/>
                  </a:lnTo>
                  <a:lnTo>
                    <a:pt x="424" y="47"/>
                  </a:lnTo>
                  <a:lnTo>
                    <a:pt x="425" y="48"/>
                  </a:lnTo>
                  <a:lnTo>
                    <a:pt x="426" y="47"/>
                  </a:lnTo>
                  <a:lnTo>
                    <a:pt x="427" y="47"/>
                  </a:lnTo>
                  <a:lnTo>
                    <a:pt x="428" y="47"/>
                  </a:lnTo>
                  <a:lnTo>
                    <a:pt x="430" y="46"/>
                  </a:lnTo>
                  <a:lnTo>
                    <a:pt x="433" y="45"/>
                  </a:lnTo>
                  <a:lnTo>
                    <a:pt x="435" y="44"/>
                  </a:lnTo>
                  <a:lnTo>
                    <a:pt x="436" y="44"/>
                  </a:lnTo>
                  <a:lnTo>
                    <a:pt x="437" y="44"/>
                  </a:lnTo>
                  <a:lnTo>
                    <a:pt x="440" y="44"/>
                  </a:lnTo>
                  <a:lnTo>
                    <a:pt x="442" y="44"/>
                  </a:lnTo>
                  <a:lnTo>
                    <a:pt x="443" y="44"/>
                  </a:lnTo>
                  <a:lnTo>
                    <a:pt x="446" y="44"/>
                  </a:lnTo>
                  <a:lnTo>
                    <a:pt x="449" y="45"/>
                  </a:lnTo>
                  <a:lnTo>
                    <a:pt x="451" y="45"/>
                  </a:lnTo>
                  <a:lnTo>
                    <a:pt x="452" y="45"/>
                  </a:lnTo>
                  <a:lnTo>
                    <a:pt x="453" y="45"/>
                  </a:lnTo>
                  <a:lnTo>
                    <a:pt x="457" y="44"/>
                  </a:lnTo>
                  <a:lnTo>
                    <a:pt x="459" y="44"/>
                  </a:lnTo>
                  <a:lnTo>
                    <a:pt x="460" y="44"/>
                  </a:lnTo>
                  <a:lnTo>
                    <a:pt x="461" y="45"/>
                  </a:lnTo>
                  <a:lnTo>
                    <a:pt x="462" y="45"/>
                  </a:lnTo>
                  <a:lnTo>
                    <a:pt x="463" y="45"/>
                  </a:lnTo>
                  <a:lnTo>
                    <a:pt x="465" y="46"/>
                  </a:lnTo>
                  <a:lnTo>
                    <a:pt x="466" y="47"/>
                  </a:lnTo>
                  <a:lnTo>
                    <a:pt x="467" y="47"/>
                  </a:lnTo>
                  <a:lnTo>
                    <a:pt x="467" y="48"/>
                  </a:lnTo>
                  <a:lnTo>
                    <a:pt x="467" y="48"/>
                  </a:lnTo>
                  <a:lnTo>
                    <a:pt x="467" y="48"/>
                  </a:lnTo>
                  <a:lnTo>
                    <a:pt x="467" y="49"/>
                  </a:lnTo>
                  <a:lnTo>
                    <a:pt x="467" y="49"/>
                  </a:lnTo>
                  <a:lnTo>
                    <a:pt x="464" y="50"/>
                  </a:lnTo>
                  <a:lnTo>
                    <a:pt x="463" y="51"/>
                  </a:lnTo>
                  <a:lnTo>
                    <a:pt x="462" y="51"/>
                  </a:lnTo>
                  <a:lnTo>
                    <a:pt x="462" y="52"/>
                  </a:lnTo>
                  <a:lnTo>
                    <a:pt x="461" y="52"/>
                  </a:lnTo>
                  <a:lnTo>
                    <a:pt x="461" y="53"/>
                  </a:lnTo>
                  <a:lnTo>
                    <a:pt x="461" y="53"/>
                  </a:lnTo>
                  <a:lnTo>
                    <a:pt x="461" y="54"/>
                  </a:lnTo>
                  <a:lnTo>
                    <a:pt x="461" y="54"/>
                  </a:lnTo>
                  <a:lnTo>
                    <a:pt x="461" y="54"/>
                  </a:lnTo>
                  <a:lnTo>
                    <a:pt x="462" y="55"/>
                  </a:lnTo>
                  <a:lnTo>
                    <a:pt x="462" y="55"/>
                  </a:lnTo>
                  <a:lnTo>
                    <a:pt x="462" y="56"/>
                  </a:lnTo>
                  <a:lnTo>
                    <a:pt x="464" y="57"/>
                  </a:lnTo>
                  <a:lnTo>
                    <a:pt x="465" y="58"/>
                  </a:lnTo>
                  <a:lnTo>
                    <a:pt x="466" y="59"/>
                  </a:lnTo>
                  <a:lnTo>
                    <a:pt x="467" y="60"/>
                  </a:lnTo>
                  <a:lnTo>
                    <a:pt x="472" y="62"/>
                  </a:lnTo>
                  <a:lnTo>
                    <a:pt x="475" y="64"/>
                  </a:lnTo>
                  <a:lnTo>
                    <a:pt x="477" y="65"/>
                  </a:lnTo>
                  <a:lnTo>
                    <a:pt x="482" y="69"/>
                  </a:lnTo>
                  <a:lnTo>
                    <a:pt x="484" y="70"/>
                  </a:lnTo>
                  <a:lnTo>
                    <a:pt x="485" y="71"/>
                  </a:lnTo>
                  <a:lnTo>
                    <a:pt x="487" y="72"/>
                  </a:lnTo>
                  <a:lnTo>
                    <a:pt x="488" y="72"/>
                  </a:lnTo>
                  <a:lnTo>
                    <a:pt x="490" y="73"/>
                  </a:lnTo>
                  <a:lnTo>
                    <a:pt x="491" y="73"/>
                  </a:lnTo>
                  <a:lnTo>
                    <a:pt x="493" y="74"/>
                  </a:lnTo>
                  <a:lnTo>
                    <a:pt x="495" y="74"/>
                  </a:lnTo>
                  <a:lnTo>
                    <a:pt x="497" y="74"/>
                  </a:lnTo>
                  <a:lnTo>
                    <a:pt x="499" y="74"/>
                  </a:lnTo>
                  <a:lnTo>
                    <a:pt x="501" y="74"/>
                  </a:lnTo>
                  <a:lnTo>
                    <a:pt x="502" y="74"/>
                  </a:lnTo>
                  <a:lnTo>
                    <a:pt x="504" y="74"/>
                  </a:lnTo>
                  <a:lnTo>
                    <a:pt x="506" y="73"/>
                  </a:lnTo>
                  <a:lnTo>
                    <a:pt x="507" y="73"/>
                  </a:lnTo>
                  <a:lnTo>
                    <a:pt x="512" y="72"/>
                  </a:lnTo>
                  <a:lnTo>
                    <a:pt x="514" y="72"/>
                  </a:lnTo>
                  <a:lnTo>
                    <a:pt x="515" y="71"/>
                  </a:lnTo>
                  <a:lnTo>
                    <a:pt x="517" y="71"/>
                  </a:lnTo>
                  <a:lnTo>
                    <a:pt x="518" y="72"/>
                  </a:lnTo>
                  <a:lnTo>
                    <a:pt x="520" y="72"/>
                  </a:lnTo>
                  <a:lnTo>
                    <a:pt x="521" y="72"/>
                  </a:lnTo>
                  <a:lnTo>
                    <a:pt x="522" y="73"/>
                  </a:lnTo>
                  <a:lnTo>
                    <a:pt x="523" y="74"/>
                  </a:lnTo>
                  <a:lnTo>
                    <a:pt x="524" y="74"/>
                  </a:lnTo>
                  <a:lnTo>
                    <a:pt x="525" y="75"/>
                  </a:lnTo>
                  <a:lnTo>
                    <a:pt x="526" y="77"/>
                  </a:lnTo>
                  <a:lnTo>
                    <a:pt x="530" y="81"/>
                  </a:lnTo>
                  <a:lnTo>
                    <a:pt x="532" y="83"/>
                  </a:lnTo>
                  <a:lnTo>
                    <a:pt x="533" y="84"/>
                  </a:lnTo>
                  <a:lnTo>
                    <a:pt x="536" y="87"/>
                  </a:lnTo>
                  <a:lnTo>
                    <a:pt x="540" y="91"/>
                  </a:lnTo>
                  <a:lnTo>
                    <a:pt x="541" y="92"/>
                  </a:lnTo>
                  <a:lnTo>
                    <a:pt x="542" y="92"/>
                  </a:lnTo>
                  <a:lnTo>
                    <a:pt x="544" y="93"/>
                  </a:lnTo>
                  <a:lnTo>
                    <a:pt x="545" y="93"/>
                  </a:lnTo>
                  <a:lnTo>
                    <a:pt x="550" y="94"/>
                  </a:lnTo>
                  <a:lnTo>
                    <a:pt x="551" y="94"/>
                  </a:lnTo>
                  <a:lnTo>
                    <a:pt x="552" y="95"/>
                  </a:lnTo>
                  <a:lnTo>
                    <a:pt x="554" y="95"/>
                  </a:lnTo>
                  <a:lnTo>
                    <a:pt x="555" y="96"/>
                  </a:lnTo>
                  <a:lnTo>
                    <a:pt x="556" y="97"/>
                  </a:lnTo>
                  <a:lnTo>
                    <a:pt x="557" y="97"/>
                  </a:lnTo>
                  <a:lnTo>
                    <a:pt x="558" y="98"/>
                  </a:lnTo>
                  <a:lnTo>
                    <a:pt x="558" y="99"/>
                  </a:lnTo>
                  <a:lnTo>
                    <a:pt x="559" y="99"/>
                  </a:lnTo>
                  <a:lnTo>
                    <a:pt x="559" y="100"/>
                  </a:lnTo>
                  <a:lnTo>
                    <a:pt x="559" y="101"/>
                  </a:lnTo>
                  <a:lnTo>
                    <a:pt x="559" y="102"/>
                  </a:lnTo>
                  <a:lnTo>
                    <a:pt x="560" y="106"/>
                  </a:lnTo>
                  <a:lnTo>
                    <a:pt x="560" y="107"/>
                  </a:lnTo>
                  <a:lnTo>
                    <a:pt x="561" y="107"/>
                  </a:lnTo>
                  <a:lnTo>
                    <a:pt x="561" y="108"/>
                  </a:lnTo>
                  <a:lnTo>
                    <a:pt x="561" y="108"/>
                  </a:lnTo>
                  <a:lnTo>
                    <a:pt x="562" y="108"/>
                  </a:lnTo>
                  <a:lnTo>
                    <a:pt x="562" y="109"/>
                  </a:lnTo>
                  <a:lnTo>
                    <a:pt x="563" y="109"/>
                  </a:lnTo>
                  <a:lnTo>
                    <a:pt x="567" y="110"/>
                  </a:lnTo>
                  <a:lnTo>
                    <a:pt x="571" y="111"/>
                  </a:lnTo>
                  <a:lnTo>
                    <a:pt x="574" y="112"/>
                  </a:lnTo>
                  <a:lnTo>
                    <a:pt x="576" y="113"/>
                  </a:lnTo>
                  <a:lnTo>
                    <a:pt x="579" y="114"/>
                  </a:lnTo>
                  <a:lnTo>
                    <a:pt x="588" y="119"/>
                  </a:lnTo>
                  <a:lnTo>
                    <a:pt x="589" y="120"/>
                  </a:lnTo>
                  <a:lnTo>
                    <a:pt x="590" y="120"/>
                  </a:lnTo>
                  <a:lnTo>
                    <a:pt x="590" y="121"/>
                  </a:lnTo>
                  <a:lnTo>
                    <a:pt x="591" y="121"/>
                  </a:lnTo>
                  <a:lnTo>
                    <a:pt x="591" y="122"/>
                  </a:lnTo>
                  <a:lnTo>
                    <a:pt x="591" y="123"/>
                  </a:lnTo>
                  <a:lnTo>
                    <a:pt x="591" y="130"/>
                  </a:lnTo>
                  <a:lnTo>
                    <a:pt x="591" y="132"/>
                  </a:lnTo>
                  <a:lnTo>
                    <a:pt x="592" y="137"/>
                  </a:lnTo>
                  <a:lnTo>
                    <a:pt x="592" y="143"/>
                  </a:lnTo>
                  <a:lnTo>
                    <a:pt x="593" y="145"/>
                  </a:lnTo>
                  <a:lnTo>
                    <a:pt x="593" y="150"/>
                  </a:lnTo>
                  <a:lnTo>
                    <a:pt x="593" y="152"/>
                  </a:lnTo>
                  <a:lnTo>
                    <a:pt x="593" y="153"/>
                  </a:lnTo>
                  <a:lnTo>
                    <a:pt x="593" y="154"/>
                  </a:lnTo>
                  <a:lnTo>
                    <a:pt x="592" y="155"/>
                  </a:lnTo>
                  <a:lnTo>
                    <a:pt x="592" y="156"/>
                  </a:lnTo>
                  <a:lnTo>
                    <a:pt x="592" y="157"/>
                  </a:lnTo>
                  <a:lnTo>
                    <a:pt x="591" y="158"/>
                  </a:lnTo>
                  <a:lnTo>
                    <a:pt x="588" y="160"/>
                  </a:lnTo>
                  <a:lnTo>
                    <a:pt x="588" y="160"/>
                  </a:lnTo>
                  <a:lnTo>
                    <a:pt x="587" y="161"/>
                  </a:lnTo>
                  <a:lnTo>
                    <a:pt x="586" y="162"/>
                  </a:lnTo>
                  <a:lnTo>
                    <a:pt x="586" y="163"/>
                  </a:lnTo>
                  <a:lnTo>
                    <a:pt x="585" y="165"/>
                  </a:lnTo>
                  <a:lnTo>
                    <a:pt x="584" y="168"/>
                  </a:lnTo>
                  <a:lnTo>
                    <a:pt x="583" y="172"/>
                  </a:lnTo>
                  <a:lnTo>
                    <a:pt x="582" y="174"/>
                  </a:lnTo>
                  <a:lnTo>
                    <a:pt x="582" y="176"/>
                  </a:lnTo>
                  <a:lnTo>
                    <a:pt x="581" y="182"/>
                  </a:lnTo>
                  <a:lnTo>
                    <a:pt x="581" y="183"/>
                  </a:lnTo>
                  <a:lnTo>
                    <a:pt x="581" y="186"/>
                  </a:lnTo>
                  <a:lnTo>
                    <a:pt x="582" y="189"/>
                  </a:lnTo>
                  <a:lnTo>
                    <a:pt x="582" y="191"/>
                  </a:lnTo>
                  <a:lnTo>
                    <a:pt x="582" y="192"/>
                  </a:lnTo>
                  <a:lnTo>
                    <a:pt x="581" y="194"/>
                  </a:lnTo>
                  <a:lnTo>
                    <a:pt x="581" y="195"/>
                  </a:lnTo>
                  <a:lnTo>
                    <a:pt x="581" y="197"/>
                  </a:lnTo>
                  <a:lnTo>
                    <a:pt x="580" y="199"/>
                  </a:lnTo>
                  <a:lnTo>
                    <a:pt x="579" y="203"/>
                  </a:lnTo>
                  <a:lnTo>
                    <a:pt x="578" y="204"/>
                  </a:lnTo>
                  <a:lnTo>
                    <a:pt x="578" y="205"/>
                  </a:lnTo>
                  <a:lnTo>
                    <a:pt x="578" y="206"/>
                  </a:lnTo>
                  <a:lnTo>
                    <a:pt x="578" y="207"/>
                  </a:lnTo>
                  <a:lnTo>
                    <a:pt x="578" y="209"/>
                  </a:lnTo>
                  <a:lnTo>
                    <a:pt x="578" y="213"/>
                  </a:lnTo>
                  <a:lnTo>
                    <a:pt x="578" y="215"/>
                  </a:lnTo>
                  <a:lnTo>
                    <a:pt x="578" y="216"/>
                  </a:lnTo>
                  <a:lnTo>
                    <a:pt x="577" y="218"/>
                  </a:lnTo>
                  <a:lnTo>
                    <a:pt x="577" y="219"/>
                  </a:lnTo>
                  <a:lnTo>
                    <a:pt x="577" y="221"/>
                  </a:lnTo>
                  <a:lnTo>
                    <a:pt x="576" y="223"/>
                  </a:lnTo>
                  <a:lnTo>
                    <a:pt x="576" y="224"/>
                  </a:lnTo>
                  <a:lnTo>
                    <a:pt x="576" y="225"/>
                  </a:lnTo>
                  <a:lnTo>
                    <a:pt x="576" y="226"/>
                  </a:lnTo>
                  <a:lnTo>
                    <a:pt x="577" y="226"/>
                  </a:lnTo>
                  <a:lnTo>
                    <a:pt x="577" y="227"/>
                  </a:lnTo>
                  <a:lnTo>
                    <a:pt x="579" y="228"/>
                  </a:lnTo>
                  <a:lnTo>
                    <a:pt x="580" y="228"/>
                  </a:lnTo>
                  <a:lnTo>
                    <a:pt x="581" y="229"/>
                  </a:lnTo>
                  <a:lnTo>
                    <a:pt x="582" y="230"/>
                  </a:lnTo>
                  <a:lnTo>
                    <a:pt x="582" y="231"/>
                  </a:lnTo>
                  <a:lnTo>
                    <a:pt x="582" y="232"/>
                  </a:lnTo>
                  <a:lnTo>
                    <a:pt x="582" y="233"/>
                  </a:lnTo>
                  <a:lnTo>
                    <a:pt x="582" y="233"/>
                  </a:lnTo>
                  <a:lnTo>
                    <a:pt x="582" y="234"/>
                  </a:lnTo>
                  <a:lnTo>
                    <a:pt x="581" y="235"/>
                  </a:lnTo>
                  <a:lnTo>
                    <a:pt x="581" y="236"/>
                  </a:lnTo>
                  <a:lnTo>
                    <a:pt x="580" y="236"/>
                  </a:lnTo>
                  <a:lnTo>
                    <a:pt x="578" y="238"/>
                  </a:lnTo>
                  <a:lnTo>
                    <a:pt x="574" y="241"/>
                  </a:lnTo>
                  <a:lnTo>
                    <a:pt x="573" y="243"/>
                  </a:lnTo>
                  <a:lnTo>
                    <a:pt x="571" y="244"/>
                  </a:lnTo>
                  <a:lnTo>
                    <a:pt x="570" y="245"/>
                  </a:lnTo>
                  <a:lnTo>
                    <a:pt x="568" y="249"/>
                  </a:lnTo>
                  <a:lnTo>
                    <a:pt x="567" y="250"/>
                  </a:lnTo>
                  <a:lnTo>
                    <a:pt x="566" y="251"/>
                  </a:lnTo>
                  <a:lnTo>
                    <a:pt x="565" y="251"/>
                  </a:lnTo>
                  <a:lnTo>
                    <a:pt x="565" y="252"/>
                  </a:lnTo>
                  <a:lnTo>
                    <a:pt x="564" y="252"/>
                  </a:lnTo>
                  <a:lnTo>
                    <a:pt x="563" y="252"/>
                  </a:lnTo>
                  <a:lnTo>
                    <a:pt x="562" y="252"/>
                  </a:lnTo>
                  <a:lnTo>
                    <a:pt x="562" y="252"/>
                  </a:lnTo>
                  <a:lnTo>
                    <a:pt x="561" y="252"/>
                  </a:lnTo>
                  <a:lnTo>
                    <a:pt x="560" y="252"/>
                  </a:lnTo>
                  <a:lnTo>
                    <a:pt x="559" y="251"/>
                  </a:lnTo>
                  <a:lnTo>
                    <a:pt x="555" y="249"/>
                  </a:lnTo>
                  <a:lnTo>
                    <a:pt x="554" y="249"/>
                  </a:lnTo>
                  <a:lnTo>
                    <a:pt x="554" y="248"/>
                  </a:lnTo>
                  <a:lnTo>
                    <a:pt x="553" y="248"/>
                  </a:lnTo>
                  <a:lnTo>
                    <a:pt x="552" y="248"/>
                  </a:lnTo>
                  <a:lnTo>
                    <a:pt x="550" y="248"/>
                  </a:lnTo>
                  <a:lnTo>
                    <a:pt x="549" y="249"/>
                  </a:lnTo>
                  <a:lnTo>
                    <a:pt x="548" y="249"/>
                  </a:lnTo>
                  <a:lnTo>
                    <a:pt x="547" y="250"/>
                  </a:lnTo>
                  <a:lnTo>
                    <a:pt x="545" y="251"/>
                  </a:lnTo>
                  <a:lnTo>
                    <a:pt x="543" y="251"/>
                  </a:lnTo>
                  <a:lnTo>
                    <a:pt x="542" y="252"/>
                  </a:lnTo>
                  <a:lnTo>
                    <a:pt x="540" y="254"/>
                  </a:lnTo>
                  <a:lnTo>
                    <a:pt x="539" y="254"/>
                  </a:lnTo>
                  <a:lnTo>
                    <a:pt x="538" y="256"/>
                  </a:lnTo>
                  <a:lnTo>
                    <a:pt x="537" y="257"/>
                  </a:lnTo>
                  <a:lnTo>
                    <a:pt x="535" y="258"/>
                  </a:lnTo>
                  <a:lnTo>
                    <a:pt x="534" y="259"/>
                  </a:lnTo>
                  <a:lnTo>
                    <a:pt x="533" y="261"/>
                  </a:lnTo>
                  <a:lnTo>
                    <a:pt x="529" y="266"/>
                  </a:lnTo>
                  <a:lnTo>
                    <a:pt x="528" y="268"/>
                  </a:lnTo>
                  <a:lnTo>
                    <a:pt x="527" y="269"/>
                  </a:lnTo>
                  <a:lnTo>
                    <a:pt x="527" y="270"/>
                  </a:lnTo>
                  <a:lnTo>
                    <a:pt x="526" y="271"/>
                  </a:lnTo>
                  <a:lnTo>
                    <a:pt x="526" y="273"/>
                  </a:lnTo>
                  <a:lnTo>
                    <a:pt x="526" y="274"/>
                  </a:lnTo>
                  <a:lnTo>
                    <a:pt x="526" y="275"/>
                  </a:lnTo>
                  <a:lnTo>
                    <a:pt x="526" y="276"/>
                  </a:lnTo>
                  <a:lnTo>
                    <a:pt x="526" y="277"/>
                  </a:lnTo>
                  <a:lnTo>
                    <a:pt x="527" y="278"/>
                  </a:lnTo>
                  <a:lnTo>
                    <a:pt x="527" y="278"/>
                  </a:lnTo>
                  <a:lnTo>
                    <a:pt x="528" y="279"/>
                  </a:lnTo>
                  <a:lnTo>
                    <a:pt x="528" y="279"/>
                  </a:lnTo>
                  <a:lnTo>
                    <a:pt x="529" y="279"/>
                  </a:lnTo>
                  <a:lnTo>
                    <a:pt x="530" y="279"/>
                  </a:lnTo>
                  <a:lnTo>
                    <a:pt x="531" y="279"/>
                  </a:lnTo>
                  <a:lnTo>
                    <a:pt x="533" y="279"/>
                  </a:lnTo>
                  <a:lnTo>
                    <a:pt x="535" y="279"/>
                  </a:lnTo>
                  <a:lnTo>
                    <a:pt x="537" y="279"/>
                  </a:lnTo>
                  <a:lnTo>
                    <a:pt x="538" y="279"/>
                  </a:lnTo>
                  <a:lnTo>
                    <a:pt x="540" y="279"/>
                  </a:lnTo>
                  <a:lnTo>
                    <a:pt x="541" y="279"/>
                  </a:lnTo>
                  <a:lnTo>
                    <a:pt x="542" y="280"/>
                  </a:lnTo>
                  <a:lnTo>
                    <a:pt x="542" y="280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43" y="282"/>
                  </a:lnTo>
                  <a:lnTo>
                    <a:pt x="544" y="282"/>
                  </a:lnTo>
                  <a:lnTo>
                    <a:pt x="543" y="283"/>
                  </a:lnTo>
                  <a:lnTo>
                    <a:pt x="543" y="283"/>
                  </a:lnTo>
                  <a:lnTo>
                    <a:pt x="542" y="284"/>
                  </a:lnTo>
                  <a:lnTo>
                    <a:pt x="542" y="284"/>
                  </a:lnTo>
                  <a:lnTo>
                    <a:pt x="540" y="285"/>
                  </a:lnTo>
                  <a:lnTo>
                    <a:pt x="535" y="288"/>
                  </a:lnTo>
                  <a:lnTo>
                    <a:pt x="534" y="288"/>
                  </a:lnTo>
                  <a:lnTo>
                    <a:pt x="534" y="288"/>
                  </a:lnTo>
                  <a:lnTo>
                    <a:pt x="534" y="289"/>
                  </a:lnTo>
                  <a:lnTo>
                    <a:pt x="534" y="289"/>
                  </a:lnTo>
                  <a:lnTo>
                    <a:pt x="534" y="290"/>
                  </a:lnTo>
                  <a:lnTo>
                    <a:pt x="534" y="291"/>
                  </a:lnTo>
                  <a:lnTo>
                    <a:pt x="534" y="292"/>
                  </a:lnTo>
                  <a:lnTo>
                    <a:pt x="534" y="292"/>
                  </a:lnTo>
                  <a:lnTo>
                    <a:pt x="535" y="293"/>
                  </a:lnTo>
                  <a:lnTo>
                    <a:pt x="535" y="294"/>
                  </a:lnTo>
                  <a:lnTo>
                    <a:pt x="537" y="296"/>
                  </a:lnTo>
                  <a:lnTo>
                    <a:pt x="538" y="297"/>
                  </a:lnTo>
                  <a:lnTo>
                    <a:pt x="538" y="298"/>
                  </a:lnTo>
                  <a:lnTo>
                    <a:pt x="539" y="299"/>
                  </a:lnTo>
                  <a:lnTo>
                    <a:pt x="539" y="300"/>
                  </a:lnTo>
                  <a:lnTo>
                    <a:pt x="540" y="301"/>
                  </a:lnTo>
                  <a:lnTo>
                    <a:pt x="540" y="301"/>
                  </a:lnTo>
                  <a:lnTo>
                    <a:pt x="539" y="302"/>
                  </a:lnTo>
                  <a:lnTo>
                    <a:pt x="539" y="302"/>
                  </a:lnTo>
                  <a:lnTo>
                    <a:pt x="539" y="303"/>
                  </a:lnTo>
                  <a:lnTo>
                    <a:pt x="538" y="303"/>
                  </a:lnTo>
                  <a:lnTo>
                    <a:pt x="537" y="304"/>
                  </a:lnTo>
                  <a:lnTo>
                    <a:pt x="536" y="304"/>
                  </a:lnTo>
                  <a:lnTo>
                    <a:pt x="535" y="304"/>
                  </a:lnTo>
                  <a:lnTo>
                    <a:pt x="533" y="304"/>
                  </a:lnTo>
                  <a:lnTo>
                    <a:pt x="532" y="305"/>
                  </a:lnTo>
                  <a:lnTo>
                    <a:pt x="531" y="305"/>
                  </a:lnTo>
                  <a:lnTo>
                    <a:pt x="531" y="305"/>
                  </a:lnTo>
                  <a:lnTo>
                    <a:pt x="531" y="305"/>
                  </a:lnTo>
                  <a:lnTo>
                    <a:pt x="531" y="305"/>
                  </a:lnTo>
                  <a:lnTo>
                    <a:pt x="531" y="306"/>
                  </a:lnTo>
                  <a:lnTo>
                    <a:pt x="532" y="306"/>
                  </a:lnTo>
                  <a:lnTo>
                    <a:pt x="533" y="307"/>
                  </a:lnTo>
                  <a:lnTo>
                    <a:pt x="535" y="308"/>
                  </a:lnTo>
                  <a:lnTo>
                    <a:pt x="536" y="309"/>
                  </a:lnTo>
                  <a:lnTo>
                    <a:pt x="537" y="310"/>
                  </a:lnTo>
                  <a:lnTo>
                    <a:pt x="537" y="310"/>
                  </a:lnTo>
                  <a:lnTo>
                    <a:pt x="538" y="311"/>
                  </a:lnTo>
                  <a:lnTo>
                    <a:pt x="538" y="312"/>
                  </a:lnTo>
                  <a:lnTo>
                    <a:pt x="538" y="313"/>
                  </a:lnTo>
                  <a:lnTo>
                    <a:pt x="537" y="314"/>
                  </a:lnTo>
                  <a:lnTo>
                    <a:pt x="537" y="314"/>
                  </a:lnTo>
                  <a:lnTo>
                    <a:pt x="537" y="315"/>
                  </a:lnTo>
                  <a:lnTo>
                    <a:pt x="537" y="315"/>
                  </a:lnTo>
                  <a:lnTo>
                    <a:pt x="538" y="315"/>
                  </a:lnTo>
                  <a:lnTo>
                    <a:pt x="538" y="316"/>
                  </a:lnTo>
                  <a:lnTo>
                    <a:pt x="539" y="316"/>
                  </a:lnTo>
                  <a:lnTo>
                    <a:pt x="539" y="316"/>
                  </a:lnTo>
                  <a:lnTo>
                    <a:pt x="540" y="316"/>
                  </a:lnTo>
                  <a:lnTo>
                    <a:pt x="541" y="316"/>
                  </a:lnTo>
                  <a:lnTo>
                    <a:pt x="544" y="316"/>
                  </a:lnTo>
                  <a:lnTo>
                    <a:pt x="546" y="316"/>
                  </a:lnTo>
                  <a:lnTo>
                    <a:pt x="547" y="317"/>
                  </a:lnTo>
                  <a:lnTo>
                    <a:pt x="549" y="317"/>
                  </a:lnTo>
                  <a:lnTo>
                    <a:pt x="550" y="318"/>
                  </a:lnTo>
                  <a:lnTo>
                    <a:pt x="552" y="318"/>
                  </a:lnTo>
                  <a:lnTo>
                    <a:pt x="553" y="319"/>
                  </a:lnTo>
                  <a:lnTo>
                    <a:pt x="554" y="320"/>
                  </a:lnTo>
                  <a:lnTo>
                    <a:pt x="554" y="320"/>
                  </a:lnTo>
                  <a:lnTo>
                    <a:pt x="555" y="321"/>
                  </a:lnTo>
                  <a:lnTo>
                    <a:pt x="555" y="322"/>
                  </a:lnTo>
                  <a:lnTo>
                    <a:pt x="556" y="322"/>
                  </a:lnTo>
                  <a:lnTo>
                    <a:pt x="556" y="324"/>
                  </a:lnTo>
                  <a:lnTo>
                    <a:pt x="556" y="326"/>
                  </a:lnTo>
                  <a:lnTo>
                    <a:pt x="556" y="329"/>
                  </a:lnTo>
                  <a:lnTo>
                    <a:pt x="556" y="331"/>
                  </a:lnTo>
                  <a:lnTo>
                    <a:pt x="556" y="334"/>
                  </a:lnTo>
                  <a:lnTo>
                    <a:pt x="556" y="335"/>
                  </a:lnTo>
                  <a:lnTo>
                    <a:pt x="555" y="337"/>
                  </a:lnTo>
                  <a:lnTo>
                    <a:pt x="554" y="343"/>
                  </a:lnTo>
                  <a:lnTo>
                    <a:pt x="554" y="345"/>
                  </a:lnTo>
                  <a:lnTo>
                    <a:pt x="553" y="347"/>
                  </a:lnTo>
                  <a:lnTo>
                    <a:pt x="553" y="352"/>
                  </a:lnTo>
                  <a:lnTo>
                    <a:pt x="553" y="356"/>
                  </a:lnTo>
                  <a:lnTo>
                    <a:pt x="553" y="357"/>
                  </a:lnTo>
                  <a:lnTo>
                    <a:pt x="553" y="363"/>
                  </a:lnTo>
                  <a:lnTo>
                    <a:pt x="553" y="364"/>
                  </a:lnTo>
                  <a:lnTo>
                    <a:pt x="553" y="365"/>
                  </a:lnTo>
                  <a:lnTo>
                    <a:pt x="553" y="365"/>
                  </a:lnTo>
                  <a:lnTo>
                    <a:pt x="553" y="366"/>
                  </a:lnTo>
                  <a:lnTo>
                    <a:pt x="554" y="366"/>
                  </a:lnTo>
                  <a:lnTo>
                    <a:pt x="554" y="367"/>
                  </a:lnTo>
                  <a:lnTo>
                    <a:pt x="556" y="368"/>
                  </a:lnTo>
                  <a:lnTo>
                    <a:pt x="557" y="368"/>
                  </a:lnTo>
                  <a:lnTo>
                    <a:pt x="558" y="369"/>
                  </a:lnTo>
                  <a:lnTo>
                    <a:pt x="559" y="370"/>
                  </a:lnTo>
                  <a:lnTo>
                    <a:pt x="560" y="371"/>
                  </a:lnTo>
                  <a:lnTo>
                    <a:pt x="561" y="372"/>
                  </a:lnTo>
                  <a:lnTo>
                    <a:pt x="561" y="373"/>
                  </a:lnTo>
                  <a:lnTo>
                    <a:pt x="562" y="375"/>
                  </a:lnTo>
                  <a:lnTo>
                    <a:pt x="562" y="377"/>
                  </a:lnTo>
                  <a:lnTo>
                    <a:pt x="563" y="379"/>
                  </a:lnTo>
                  <a:lnTo>
                    <a:pt x="563" y="380"/>
                  </a:lnTo>
                  <a:lnTo>
                    <a:pt x="563" y="382"/>
                  </a:lnTo>
                  <a:lnTo>
                    <a:pt x="563" y="384"/>
                  </a:lnTo>
                  <a:lnTo>
                    <a:pt x="563" y="386"/>
                  </a:lnTo>
                  <a:lnTo>
                    <a:pt x="563" y="388"/>
                  </a:lnTo>
                  <a:lnTo>
                    <a:pt x="563" y="390"/>
                  </a:lnTo>
                  <a:lnTo>
                    <a:pt x="562" y="390"/>
                  </a:lnTo>
                  <a:lnTo>
                    <a:pt x="562" y="390"/>
                  </a:lnTo>
                  <a:lnTo>
                    <a:pt x="561" y="390"/>
                  </a:lnTo>
                  <a:lnTo>
                    <a:pt x="561" y="391"/>
                  </a:lnTo>
                  <a:lnTo>
                    <a:pt x="560" y="392"/>
                  </a:lnTo>
                  <a:lnTo>
                    <a:pt x="560" y="393"/>
                  </a:lnTo>
                  <a:lnTo>
                    <a:pt x="559" y="394"/>
                  </a:lnTo>
                  <a:lnTo>
                    <a:pt x="559" y="395"/>
                  </a:lnTo>
                  <a:lnTo>
                    <a:pt x="557" y="401"/>
                  </a:lnTo>
                  <a:lnTo>
                    <a:pt x="557" y="403"/>
                  </a:lnTo>
                  <a:lnTo>
                    <a:pt x="557" y="403"/>
                  </a:lnTo>
                  <a:lnTo>
                    <a:pt x="557" y="404"/>
                  </a:lnTo>
                  <a:lnTo>
                    <a:pt x="557" y="405"/>
                  </a:lnTo>
                  <a:lnTo>
                    <a:pt x="557" y="405"/>
                  </a:lnTo>
                  <a:lnTo>
                    <a:pt x="557" y="406"/>
                  </a:lnTo>
                  <a:lnTo>
                    <a:pt x="557" y="407"/>
                  </a:lnTo>
                  <a:lnTo>
                    <a:pt x="558" y="408"/>
                  </a:lnTo>
                  <a:lnTo>
                    <a:pt x="560" y="410"/>
                  </a:lnTo>
                  <a:lnTo>
                    <a:pt x="560" y="410"/>
                  </a:lnTo>
                  <a:lnTo>
                    <a:pt x="560" y="411"/>
                  </a:lnTo>
                  <a:lnTo>
                    <a:pt x="561" y="412"/>
                  </a:lnTo>
                  <a:lnTo>
                    <a:pt x="561" y="414"/>
                  </a:lnTo>
                  <a:lnTo>
                    <a:pt x="561" y="416"/>
                  </a:lnTo>
                  <a:lnTo>
                    <a:pt x="562" y="417"/>
                  </a:lnTo>
                  <a:lnTo>
                    <a:pt x="562" y="423"/>
                  </a:lnTo>
                  <a:lnTo>
                    <a:pt x="562" y="425"/>
                  </a:lnTo>
                  <a:lnTo>
                    <a:pt x="563" y="428"/>
                  </a:lnTo>
                  <a:lnTo>
                    <a:pt x="563" y="429"/>
                  </a:lnTo>
                  <a:lnTo>
                    <a:pt x="564" y="431"/>
                  </a:lnTo>
                  <a:lnTo>
                    <a:pt x="565" y="434"/>
                  </a:lnTo>
                  <a:lnTo>
                    <a:pt x="566" y="437"/>
                  </a:lnTo>
                  <a:lnTo>
                    <a:pt x="567" y="438"/>
                  </a:lnTo>
                  <a:lnTo>
                    <a:pt x="567" y="440"/>
                  </a:lnTo>
                  <a:lnTo>
                    <a:pt x="568" y="441"/>
                  </a:lnTo>
                  <a:lnTo>
                    <a:pt x="568" y="441"/>
                  </a:lnTo>
                  <a:lnTo>
                    <a:pt x="568" y="442"/>
                  </a:lnTo>
                  <a:lnTo>
                    <a:pt x="567" y="443"/>
                  </a:lnTo>
                  <a:lnTo>
                    <a:pt x="564" y="448"/>
                  </a:lnTo>
                  <a:lnTo>
                    <a:pt x="563" y="449"/>
                  </a:lnTo>
                  <a:lnTo>
                    <a:pt x="562" y="451"/>
                  </a:lnTo>
                  <a:lnTo>
                    <a:pt x="561" y="453"/>
                  </a:lnTo>
                  <a:lnTo>
                    <a:pt x="561" y="454"/>
                  </a:lnTo>
                  <a:lnTo>
                    <a:pt x="561" y="456"/>
                  </a:lnTo>
                  <a:lnTo>
                    <a:pt x="560" y="460"/>
                  </a:lnTo>
                  <a:lnTo>
                    <a:pt x="560" y="462"/>
                  </a:lnTo>
                  <a:lnTo>
                    <a:pt x="560" y="464"/>
                  </a:lnTo>
                  <a:lnTo>
                    <a:pt x="560" y="466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62" y="473"/>
                  </a:lnTo>
                  <a:lnTo>
                    <a:pt x="564" y="477"/>
                  </a:lnTo>
                  <a:lnTo>
                    <a:pt x="565" y="479"/>
                  </a:lnTo>
                  <a:lnTo>
                    <a:pt x="566" y="480"/>
                  </a:lnTo>
                  <a:lnTo>
                    <a:pt x="568" y="483"/>
                  </a:lnTo>
                  <a:lnTo>
                    <a:pt x="569" y="483"/>
                  </a:lnTo>
                  <a:lnTo>
                    <a:pt x="569" y="484"/>
                  </a:lnTo>
                  <a:lnTo>
                    <a:pt x="570" y="485"/>
                  </a:lnTo>
                  <a:lnTo>
                    <a:pt x="570" y="487"/>
                  </a:lnTo>
                  <a:lnTo>
                    <a:pt x="570" y="488"/>
                  </a:lnTo>
                  <a:lnTo>
                    <a:pt x="569" y="489"/>
                  </a:lnTo>
                  <a:lnTo>
                    <a:pt x="569" y="492"/>
                  </a:lnTo>
                  <a:lnTo>
                    <a:pt x="568" y="494"/>
                  </a:lnTo>
                  <a:lnTo>
                    <a:pt x="568" y="495"/>
                  </a:lnTo>
                  <a:lnTo>
                    <a:pt x="567" y="496"/>
                  </a:lnTo>
                  <a:lnTo>
                    <a:pt x="565" y="499"/>
                  </a:lnTo>
                  <a:lnTo>
                    <a:pt x="564" y="501"/>
                  </a:lnTo>
                  <a:lnTo>
                    <a:pt x="563" y="503"/>
                  </a:lnTo>
                  <a:lnTo>
                    <a:pt x="562" y="507"/>
                  </a:lnTo>
                  <a:lnTo>
                    <a:pt x="561" y="509"/>
                  </a:lnTo>
                  <a:lnTo>
                    <a:pt x="560" y="510"/>
                  </a:lnTo>
                  <a:lnTo>
                    <a:pt x="560" y="512"/>
                  </a:lnTo>
                  <a:lnTo>
                    <a:pt x="559" y="512"/>
                  </a:lnTo>
                  <a:lnTo>
                    <a:pt x="558" y="513"/>
                  </a:lnTo>
                  <a:lnTo>
                    <a:pt x="554" y="516"/>
                  </a:lnTo>
                  <a:lnTo>
                    <a:pt x="551" y="518"/>
                  </a:lnTo>
                  <a:lnTo>
                    <a:pt x="549" y="520"/>
                  </a:lnTo>
                  <a:lnTo>
                    <a:pt x="548" y="521"/>
                  </a:lnTo>
                  <a:lnTo>
                    <a:pt x="546" y="523"/>
                  </a:lnTo>
                  <a:lnTo>
                    <a:pt x="545" y="524"/>
                  </a:lnTo>
                  <a:lnTo>
                    <a:pt x="544" y="525"/>
                  </a:lnTo>
                  <a:lnTo>
                    <a:pt x="544" y="526"/>
                  </a:lnTo>
                  <a:lnTo>
                    <a:pt x="544" y="528"/>
                  </a:lnTo>
                  <a:lnTo>
                    <a:pt x="543" y="529"/>
                  </a:lnTo>
                  <a:lnTo>
                    <a:pt x="543" y="530"/>
                  </a:lnTo>
                  <a:lnTo>
                    <a:pt x="543" y="531"/>
                  </a:lnTo>
                  <a:lnTo>
                    <a:pt x="543" y="533"/>
                  </a:lnTo>
                  <a:lnTo>
                    <a:pt x="544" y="535"/>
                  </a:lnTo>
                  <a:lnTo>
                    <a:pt x="544" y="536"/>
                  </a:lnTo>
                  <a:lnTo>
                    <a:pt x="544" y="537"/>
                  </a:lnTo>
                  <a:lnTo>
                    <a:pt x="544" y="538"/>
                  </a:lnTo>
                  <a:lnTo>
                    <a:pt x="543" y="538"/>
                  </a:lnTo>
                  <a:lnTo>
                    <a:pt x="543" y="539"/>
                  </a:lnTo>
                  <a:lnTo>
                    <a:pt x="543" y="540"/>
                  </a:lnTo>
                  <a:lnTo>
                    <a:pt x="542" y="541"/>
                  </a:lnTo>
                  <a:lnTo>
                    <a:pt x="542" y="541"/>
                  </a:lnTo>
                  <a:lnTo>
                    <a:pt x="541" y="542"/>
                  </a:lnTo>
                  <a:lnTo>
                    <a:pt x="541" y="542"/>
                  </a:lnTo>
                  <a:lnTo>
                    <a:pt x="540" y="543"/>
                  </a:lnTo>
                  <a:lnTo>
                    <a:pt x="537" y="545"/>
                  </a:lnTo>
                  <a:lnTo>
                    <a:pt x="536" y="545"/>
                  </a:lnTo>
                  <a:lnTo>
                    <a:pt x="536" y="545"/>
                  </a:lnTo>
                  <a:lnTo>
                    <a:pt x="535" y="546"/>
                  </a:lnTo>
                  <a:lnTo>
                    <a:pt x="535" y="546"/>
                  </a:lnTo>
                  <a:lnTo>
                    <a:pt x="535" y="547"/>
                  </a:lnTo>
                  <a:lnTo>
                    <a:pt x="535" y="547"/>
                  </a:lnTo>
                  <a:lnTo>
                    <a:pt x="535" y="548"/>
                  </a:lnTo>
                  <a:lnTo>
                    <a:pt x="535" y="549"/>
                  </a:lnTo>
                  <a:lnTo>
                    <a:pt x="535" y="550"/>
                  </a:lnTo>
                  <a:lnTo>
                    <a:pt x="535" y="550"/>
                  </a:lnTo>
                  <a:lnTo>
                    <a:pt x="535" y="551"/>
                  </a:lnTo>
                  <a:lnTo>
                    <a:pt x="536" y="552"/>
                  </a:lnTo>
                  <a:lnTo>
                    <a:pt x="536" y="553"/>
                  </a:lnTo>
                  <a:lnTo>
                    <a:pt x="536" y="554"/>
                  </a:lnTo>
                  <a:lnTo>
                    <a:pt x="537" y="554"/>
                  </a:lnTo>
                  <a:lnTo>
                    <a:pt x="538" y="555"/>
                  </a:lnTo>
                  <a:lnTo>
                    <a:pt x="539" y="556"/>
                  </a:lnTo>
                  <a:lnTo>
                    <a:pt x="541" y="558"/>
                  </a:lnTo>
                  <a:lnTo>
                    <a:pt x="541" y="558"/>
                  </a:lnTo>
                  <a:lnTo>
                    <a:pt x="542" y="559"/>
                  </a:lnTo>
                  <a:lnTo>
                    <a:pt x="542" y="559"/>
                  </a:lnTo>
                  <a:lnTo>
                    <a:pt x="542" y="560"/>
                  </a:lnTo>
                  <a:lnTo>
                    <a:pt x="542" y="560"/>
                  </a:lnTo>
                  <a:lnTo>
                    <a:pt x="542" y="561"/>
                  </a:lnTo>
                  <a:lnTo>
                    <a:pt x="541" y="563"/>
                  </a:lnTo>
                  <a:lnTo>
                    <a:pt x="541" y="564"/>
                  </a:lnTo>
                  <a:lnTo>
                    <a:pt x="540" y="564"/>
                  </a:lnTo>
                  <a:lnTo>
                    <a:pt x="540" y="565"/>
                  </a:lnTo>
                  <a:lnTo>
                    <a:pt x="539" y="565"/>
                  </a:lnTo>
                  <a:lnTo>
                    <a:pt x="539" y="565"/>
                  </a:lnTo>
                  <a:lnTo>
                    <a:pt x="537" y="566"/>
                  </a:lnTo>
                  <a:lnTo>
                    <a:pt x="536" y="567"/>
                  </a:lnTo>
                  <a:lnTo>
                    <a:pt x="535" y="567"/>
                  </a:lnTo>
                  <a:lnTo>
                    <a:pt x="534" y="570"/>
                  </a:lnTo>
                  <a:lnTo>
                    <a:pt x="532" y="571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4"/>
                  </a:lnTo>
                  <a:lnTo>
                    <a:pt x="529" y="575"/>
                  </a:lnTo>
                  <a:lnTo>
                    <a:pt x="529" y="576"/>
                  </a:lnTo>
                  <a:lnTo>
                    <a:pt x="529" y="577"/>
                  </a:lnTo>
                  <a:lnTo>
                    <a:pt x="529" y="578"/>
                  </a:lnTo>
                  <a:lnTo>
                    <a:pt x="529" y="579"/>
                  </a:lnTo>
                  <a:lnTo>
                    <a:pt x="529" y="580"/>
                  </a:lnTo>
                  <a:lnTo>
                    <a:pt x="530" y="582"/>
                  </a:lnTo>
                  <a:lnTo>
                    <a:pt x="531" y="584"/>
                  </a:lnTo>
                  <a:lnTo>
                    <a:pt x="532" y="585"/>
                  </a:lnTo>
                  <a:lnTo>
                    <a:pt x="534" y="588"/>
                  </a:lnTo>
                  <a:lnTo>
                    <a:pt x="535" y="589"/>
                  </a:lnTo>
                  <a:lnTo>
                    <a:pt x="535" y="590"/>
                  </a:lnTo>
                  <a:lnTo>
                    <a:pt x="536" y="591"/>
                  </a:lnTo>
                  <a:lnTo>
                    <a:pt x="536" y="593"/>
                  </a:lnTo>
                  <a:lnTo>
                    <a:pt x="536" y="594"/>
                  </a:lnTo>
                  <a:lnTo>
                    <a:pt x="536" y="595"/>
                  </a:lnTo>
                  <a:lnTo>
                    <a:pt x="536" y="596"/>
                  </a:lnTo>
                  <a:lnTo>
                    <a:pt x="536" y="597"/>
                  </a:lnTo>
                  <a:lnTo>
                    <a:pt x="536" y="598"/>
                  </a:lnTo>
                  <a:lnTo>
                    <a:pt x="535" y="598"/>
                  </a:lnTo>
                  <a:lnTo>
                    <a:pt x="535" y="599"/>
                  </a:lnTo>
                  <a:lnTo>
                    <a:pt x="533" y="601"/>
                  </a:lnTo>
                  <a:lnTo>
                    <a:pt x="532" y="602"/>
                  </a:lnTo>
                  <a:lnTo>
                    <a:pt x="531" y="604"/>
                  </a:lnTo>
                  <a:lnTo>
                    <a:pt x="530" y="605"/>
                  </a:lnTo>
                  <a:lnTo>
                    <a:pt x="529" y="606"/>
                  </a:lnTo>
                  <a:lnTo>
                    <a:pt x="529" y="608"/>
                  </a:lnTo>
                  <a:lnTo>
                    <a:pt x="527" y="613"/>
                  </a:lnTo>
                  <a:lnTo>
                    <a:pt x="526" y="617"/>
                  </a:lnTo>
                  <a:lnTo>
                    <a:pt x="526" y="617"/>
                  </a:lnTo>
                  <a:lnTo>
                    <a:pt x="525" y="618"/>
                  </a:lnTo>
                  <a:lnTo>
                    <a:pt x="525" y="619"/>
                  </a:lnTo>
                  <a:lnTo>
                    <a:pt x="524" y="619"/>
                  </a:lnTo>
                  <a:lnTo>
                    <a:pt x="523" y="619"/>
                  </a:lnTo>
                  <a:lnTo>
                    <a:pt x="519" y="621"/>
                  </a:lnTo>
                  <a:lnTo>
                    <a:pt x="517" y="622"/>
                  </a:lnTo>
                  <a:lnTo>
                    <a:pt x="515" y="623"/>
                  </a:lnTo>
                  <a:lnTo>
                    <a:pt x="514" y="624"/>
                  </a:lnTo>
                  <a:lnTo>
                    <a:pt x="510" y="627"/>
                  </a:lnTo>
                  <a:lnTo>
                    <a:pt x="508" y="629"/>
                  </a:lnTo>
                  <a:lnTo>
                    <a:pt x="506" y="630"/>
                  </a:lnTo>
                  <a:lnTo>
                    <a:pt x="505" y="630"/>
                  </a:lnTo>
                  <a:lnTo>
                    <a:pt x="504" y="631"/>
                  </a:lnTo>
                  <a:lnTo>
                    <a:pt x="502" y="631"/>
                  </a:lnTo>
                  <a:lnTo>
                    <a:pt x="501" y="632"/>
                  </a:lnTo>
                  <a:lnTo>
                    <a:pt x="500" y="632"/>
                  </a:lnTo>
                  <a:lnTo>
                    <a:pt x="499" y="632"/>
                  </a:lnTo>
                  <a:lnTo>
                    <a:pt x="498" y="632"/>
                  </a:lnTo>
                  <a:lnTo>
                    <a:pt x="497" y="632"/>
                  </a:lnTo>
                  <a:lnTo>
                    <a:pt x="495" y="632"/>
                  </a:lnTo>
                  <a:lnTo>
                    <a:pt x="490" y="631"/>
                  </a:lnTo>
                  <a:lnTo>
                    <a:pt x="489" y="631"/>
                  </a:lnTo>
                  <a:lnTo>
                    <a:pt x="488" y="631"/>
                  </a:lnTo>
                  <a:lnTo>
                    <a:pt x="487" y="631"/>
                  </a:lnTo>
                  <a:lnTo>
                    <a:pt x="487" y="631"/>
                  </a:lnTo>
                  <a:lnTo>
                    <a:pt x="486" y="631"/>
                  </a:lnTo>
                  <a:lnTo>
                    <a:pt x="486" y="632"/>
                  </a:lnTo>
                  <a:lnTo>
                    <a:pt x="486" y="633"/>
                  </a:lnTo>
                  <a:lnTo>
                    <a:pt x="485" y="638"/>
                  </a:lnTo>
                  <a:lnTo>
                    <a:pt x="484" y="641"/>
                  </a:lnTo>
                  <a:lnTo>
                    <a:pt x="484" y="643"/>
                  </a:lnTo>
                  <a:lnTo>
                    <a:pt x="484" y="649"/>
                  </a:lnTo>
                  <a:lnTo>
                    <a:pt x="483" y="651"/>
                  </a:lnTo>
                  <a:lnTo>
                    <a:pt x="483" y="653"/>
                  </a:lnTo>
                  <a:lnTo>
                    <a:pt x="482" y="656"/>
                  </a:lnTo>
                  <a:lnTo>
                    <a:pt x="482" y="658"/>
                  </a:lnTo>
                  <a:lnTo>
                    <a:pt x="482" y="659"/>
                  </a:lnTo>
                  <a:lnTo>
                    <a:pt x="482" y="660"/>
                  </a:lnTo>
                  <a:lnTo>
                    <a:pt x="482" y="662"/>
                  </a:lnTo>
                  <a:lnTo>
                    <a:pt x="483" y="663"/>
                  </a:lnTo>
                  <a:lnTo>
                    <a:pt x="484" y="667"/>
                  </a:lnTo>
                  <a:lnTo>
                    <a:pt x="485" y="669"/>
                  </a:lnTo>
                  <a:lnTo>
                    <a:pt x="485" y="670"/>
                  </a:lnTo>
                  <a:lnTo>
                    <a:pt x="487" y="676"/>
                  </a:lnTo>
                  <a:lnTo>
                    <a:pt x="487" y="678"/>
                  </a:lnTo>
                  <a:lnTo>
                    <a:pt x="487" y="680"/>
                  </a:lnTo>
                  <a:lnTo>
                    <a:pt x="487" y="682"/>
                  </a:lnTo>
                  <a:lnTo>
                    <a:pt x="487" y="684"/>
                  </a:lnTo>
                  <a:lnTo>
                    <a:pt x="486" y="685"/>
                  </a:lnTo>
                  <a:lnTo>
                    <a:pt x="486" y="686"/>
                  </a:lnTo>
                  <a:lnTo>
                    <a:pt x="486" y="687"/>
                  </a:lnTo>
                  <a:lnTo>
                    <a:pt x="485" y="688"/>
                  </a:lnTo>
                  <a:lnTo>
                    <a:pt x="485" y="688"/>
                  </a:lnTo>
                  <a:lnTo>
                    <a:pt x="484" y="689"/>
                  </a:lnTo>
                  <a:lnTo>
                    <a:pt x="483" y="690"/>
                  </a:lnTo>
                  <a:lnTo>
                    <a:pt x="483" y="691"/>
                  </a:lnTo>
                  <a:lnTo>
                    <a:pt x="481" y="692"/>
                  </a:lnTo>
                  <a:lnTo>
                    <a:pt x="480" y="693"/>
                  </a:lnTo>
                  <a:lnTo>
                    <a:pt x="479" y="693"/>
                  </a:lnTo>
                  <a:lnTo>
                    <a:pt x="476" y="695"/>
                  </a:lnTo>
                  <a:lnTo>
                    <a:pt x="475" y="695"/>
                  </a:lnTo>
                  <a:lnTo>
                    <a:pt x="474" y="696"/>
                  </a:lnTo>
                  <a:lnTo>
                    <a:pt x="473" y="696"/>
                  </a:lnTo>
                  <a:lnTo>
                    <a:pt x="472" y="697"/>
                  </a:lnTo>
                  <a:lnTo>
                    <a:pt x="471" y="698"/>
                  </a:lnTo>
                  <a:lnTo>
                    <a:pt x="470" y="699"/>
                  </a:lnTo>
                  <a:lnTo>
                    <a:pt x="469" y="700"/>
                  </a:lnTo>
                  <a:lnTo>
                    <a:pt x="468" y="702"/>
                  </a:lnTo>
                  <a:lnTo>
                    <a:pt x="466" y="705"/>
                  </a:lnTo>
                  <a:lnTo>
                    <a:pt x="465" y="708"/>
                  </a:lnTo>
                  <a:lnTo>
                    <a:pt x="464" y="710"/>
                  </a:lnTo>
                  <a:lnTo>
                    <a:pt x="463" y="712"/>
                  </a:lnTo>
                  <a:lnTo>
                    <a:pt x="463" y="713"/>
                  </a:lnTo>
                  <a:lnTo>
                    <a:pt x="462" y="716"/>
                  </a:lnTo>
                  <a:lnTo>
                    <a:pt x="462" y="718"/>
                  </a:lnTo>
                  <a:lnTo>
                    <a:pt x="461" y="722"/>
                  </a:lnTo>
                  <a:lnTo>
                    <a:pt x="461" y="724"/>
                  </a:lnTo>
                  <a:lnTo>
                    <a:pt x="460" y="726"/>
                  </a:lnTo>
                  <a:lnTo>
                    <a:pt x="460" y="728"/>
                  </a:lnTo>
                  <a:lnTo>
                    <a:pt x="460" y="730"/>
                  </a:lnTo>
                  <a:lnTo>
                    <a:pt x="460" y="732"/>
                  </a:lnTo>
                  <a:lnTo>
                    <a:pt x="461" y="734"/>
                  </a:lnTo>
                  <a:lnTo>
                    <a:pt x="461" y="735"/>
                  </a:lnTo>
                  <a:lnTo>
                    <a:pt x="461" y="736"/>
                  </a:lnTo>
                  <a:lnTo>
                    <a:pt x="461" y="738"/>
                  </a:lnTo>
                  <a:lnTo>
                    <a:pt x="462" y="739"/>
                  </a:lnTo>
                  <a:lnTo>
                    <a:pt x="464" y="744"/>
                  </a:lnTo>
                  <a:lnTo>
                    <a:pt x="464" y="746"/>
                  </a:lnTo>
                  <a:lnTo>
                    <a:pt x="464" y="746"/>
                  </a:lnTo>
                  <a:lnTo>
                    <a:pt x="463" y="746"/>
                  </a:lnTo>
                  <a:lnTo>
                    <a:pt x="462" y="745"/>
                  </a:lnTo>
                  <a:lnTo>
                    <a:pt x="461" y="745"/>
                  </a:lnTo>
                  <a:lnTo>
                    <a:pt x="460" y="745"/>
                  </a:lnTo>
                  <a:lnTo>
                    <a:pt x="459" y="745"/>
                  </a:lnTo>
                  <a:lnTo>
                    <a:pt x="457" y="745"/>
                  </a:lnTo>
                  <a:lnTo>
                    <a:pt x="456" y="745"/>
                  </a:lnTo>
                  <a:lnTo>
                    <a:pt x="454" y="746"/>
                  </a:lnTo>
                  <a:lnTo>
                    <a:pt x="453" y="747"/>
                  </a:lnTo>
                  <a:lnTo>
                    <a:pt x="451" y="747"/>
                  </a:lnTo>
                  <a:lnTo>
                    <a:pt x="450" y="748"/>
                  </a:lnTo>
                  <a:lnTo>
                    <a:pt x="449" y="749"/>
                  </a:lnTo>
                  <a:lnTo>
                    <a:pt x="448" y="750"/>
                  </a:lnTo>
                  <a:lnTo>
                    <a:pt x="447" y="751"/>
                  </a:lnTo>
                  <a:lnTo>
                    <a:pt x="447" y="752"/>
                  </a:lnTo>
                  <a:lnTo>
                    <a:pt x="446" y="753"/>
                  </a:lnTo>
                  <a:lnTo>
                    <a:pt x="444" y="757"/>
                  </a:lnTo>
                  <a:lnTo>
                    <a:pt x="443" y="758"/>
                  </a:lnTo>
                  <a:lnTo>
                    <a:pt x="443" y="758"/>
                  </a:lnTo>
                  <a:lnTo>
                    <a:pt x="443" y="759"/>
                  </a:lnTo>
                  <a:lnTo>
                    <a:pt x="442" y="759"/>
                  </a:lnTo>
                  <a:lnTo>
                    <a:pt x="442" y="759"/>
                  </a:lnTo>
                  <a:lnTo>
                    <a:pt x="441" y="759"/>
                  </a:lnTo>
                  <a:lnTo>
                    <a:pt x="440" y="760"/>
                  </a:lnTo>
                  <a:lnTo>
                    <a:pt x="439" y="759"/>
                  </a:lnTo>
                  <a:lnTo>
                    <a:pt x="438" y="759"/>
                  </a:lnTo>
                  <a:lnTo>
                    <a:pt x="437" y="759"/>
                  </a:lnTo>
                  <a:lnTo>
                    <a:pt x="436" y="758"/>
                  </a:lnTo>
                  <a:lnTo>
                    <a:pt x="434" y="757"/>
                  </a:lnTo>
                  <a:lnTo>
                    <a:pt x="430" y="755"/>
                  </a:lnTo>
                  <a:lnTo>
                    <a:pt x="428" y="753"/>
                  </a:lnTo>
                  <a:lnTo>
                    <a:pt x="424" y="750"/>
                  </a:lnTo>
                  <a:lnTo>
                    <a:pt x="418" y="746"/>
                  </a:lnTo>
                  <a:lnTo>
                    <a:pt x="415" y="744"/>
                  </a:lnTo>
                  <a:lnTo>
                    <a:pt x="412" y="742"/>
                  </a:lnTo>
                  <a:lnTo>
                    <a:pt x="411" y="741"/>
                  </a:lnTo>
                  <a:lnTo>
                    <a:pt x="409" y="739"/>
                  </a:lnTo>
                  <a:lnTo>
                    <a:pt x="407" y="737"/>
                  </a:lnTo>
                  <a:lnTo>
                    <a:pt x="406" y="735"/>
                  </a:lnTo>
                  <a:lnTo>
                    <a:pt x="405" y="734"/>
                  </a:lnTo>
                  <a:lnTo>
                    <a:pt x="404" y="732"/>
                  </a:lnTo>
                  <a:lnTo>
                    <a:pt x="404" y="731"/>
                  </a:lnTo>
                  <a:lnTo>
                    <a:pt x="403" y="730"/>
                  </a:lnTo>
                  <a:lnTo>
                    <a:pt x="403" y="728"/>
                  </a:lnTo>
                  <a:lnTo>
                    <a:pt x="402" y="726"/>
                  </a:lnTo>
                  <a:lnTo>
                    <a:pt x="402" y="720"/>
                  </a:lnTo>
                  <a:lnTo>
                    <a:pt x="401" y="714"/>
                  </a:lnTo>
                  <a:lnTo>
                    <a:pt x="401" y="709"/>
                  </a:lnTo>
                  <a:lnTo>
                    <a:pt x="401" y="707"/>
                  </a:lnTo>
                  <a:lnTo>
                    <a:pt x="400" y="704"/>
                  </a:lnTo>
                  <a:lnTo>
                    <a:pt x="400" y="702"/>
                  </a:lnTo>
                  <a:lnTo>
                    <a:pt x="399" y="699"/>
                  </a:lnTo>
                  <a:lnTo>
                    <a:pt x="398" y="694"/>
                  </a:lnTo>
                  <a:lnTo>
                    <a:pt x="397" y="692"/>
                  </a:lnTo>
                  <a:lnTo>
                    <a:pt x="396" y="691"/>
                  </a:lnTo>
                  <a:lnTo>
                    <a:pt x="396" y="690"/>
                  </a:lnTo>
                  <a:lnTo>
                    <a:pt x="395" y="689"/>
                  </a:lnTo>
                  <a:lnTo>
                    <a:pt x="394" y="687"/>
                  </a:lnTo>
                  <a:lnTo>
                    <a:pt x="391" y="683"/>
                  </a:lnTo>
                  <a:lnTo>
                    <a:pt x="387" y="679"/>
                  </a:lnTo>
                  <a:lnTo>
                    <a:pt x="383" y="674"/>
                  </a:lnTo>
                  <a:lnTo>
                    <a:pt x="376" y="666"/>
                  </a:lnTo>
                  <a:lnTo>
                    <a:pt x="375" y="665"/>
                  </a:lnTo>
                  <a:lnTo>
                    <a:pt x="373" y="663"/>
                  </a:lnTo>
                  <a:lnTo>
                    <a:pt x="372" y="661"/>
                  </a:lnTo>
                  <a:lnTo>
                    <a:pt x="370" y="660"/>
                  </a:lnTo>
                  <a:lnTo>
                    <a:pt x="368" y="657"/>
                  </a:lnTo>
                  <a:lnTo>
                    <a:pt x="366" y="656"/>
                  </a:lnTo>
                  <a:lnTo>
                    <a:pt x="364" y="655"/>
                  </a:lnTo>
                  <a:lnTo>
                    <a:pt x="362" y="653"/>
                  </a:lnTo>
                  <a:lnTo>
                    <a:pt x="360" y="651"/>
                  </a:lnTo>
                  <a:lnTo>
                    <a:pt x="358" y="650"/>
                  </a:lnTo>
                  <a:lnTo>
                    <a:pt x="356" y="649"/>
                  </a:lnTo>
                  <a:lnTo>
                    <a:pt x="353" y="647"/>
                  </a:lnTo>
                  <a:lnTo>
                    <a:pt x="352" y="647"/>
                  </a:lnTo>
                  <a:lnTo>
                    <a:pt x="351" y="646"/>
                  </a:lnTo>
                  <a:lnTo>
                    <a:pt x="348" y="646"/>
                  </a:lnTo>
                  <a:lnTo>
                    <a:pt x="346" y="646"/>
                  </a:lnTo>
                  <a:lnTo>
                    <a:pt x="344" y="645"/>
                  </a:lnTo>
                  <a:lnTo>
                    <a:pt x="341" y="645"/>
                  </a:lnTo>
                  <a:lnTo>
                    <a:pt x="335" y="645"/>
                  </a:lnTo>
                  <a:lnTo>
                    <a:pt x="332" y="645"/>
                  </a:lnTo>
                  <a:lnTo>
                    <a:pt x="331" y="645"/>
                  </a:lnTo>
                  <a:lnTo>
                    <a:pt x="329" y="645"/>
                  </a:lnTo>
                  <a:lnTo>
                    <a:pt x="328" y="644"/>
                  </a:lnTo>
                  <a:lnTo>
                    <a:pt x="326" y="644"/>
                  </a:lnTo>
                  <a:lnTo>
                    <a:pt x="324" y="643"/>
                  </a:lnTo>
                  <a:lnTo>
                    <a:pt x="322" y="642"/>
                  </a:lnTo>
                  <a:lnTo>
                    <a:pt x="320" y="641"/>
                  </a:lnTo>
                  <a:lnTo>
                    <a:pt x="318" y="640"/>
                  </a:lnTo>
                  <a:lnTo>
                    <a:pt x="316" y="639"/>
                  </a:lnTo>
                  <a:lnTo>
                    <a:pt x="314" y="637"/>
                  </a:lnTo>
                  <a:lnTo>
                    <a:pt x="312" y="636"/>
                  </a:lnTo>
                  <a:lnTo>
                    <a:pt x="311" y="634"/>
                  </a:lnTo>
                  <a:lnTo>
                    <a:pt x="309" y="633"/>
                  </a:lnTo>
                  <a:lnTo>
                    <a:pt x="308" y="631"/>
                  </a:lnTo>
                  <a:lnTo>
                    <a:pt x="308" y="630"/>
                  </a:lnTo>
                  <a:lnTo>
                    <a:pt x="307" y="629"/>
                  </a:lnTo>
                  <a:lnTo>
                    <a:pt x="306" y="627"/>
                  </a:lnTo>
                  <a:lnTo>
                    <a:pt x="306" y="625"/>
                  </a:lnTo>
                  <a:lnTo>
                    <a:pt x="305" y="623"/>
                  </a:lnTo>
                  <a:lnTo>
                    <a:pt x="304" y="617"/>
                  </a:lnTo>
                  <a:lnTo>
                    <a:pt x="303" y="615"/>
                  </a:lnTo>
                  <a:lnTo>
                    <a:pt x="303" y="613"/>
                  </a:lnTo>
                  <a:lnTo>
                    <a:pt x="302" y="612"/>
                  </a:lnTo>
                  <a:lnTo>
                    <a:pt x="301" y="610"/>
                  </a:lnTo>
                  <a:lnTo>
                    <a:pt x="301" y="609"/>
                  </a:lnTo>
                  <a:lnTo>
                    <a:pt x="300" y="608"/>
                  </a:lnTo>
                  <a:lnTo>
                    <a:pt x="299" y="606"/>
                  </a:lnTo>
                  <a:lnTo>
                    <a:pt x="296" y="603"/>
                  </a:lnTo>
                  <a:lnTo>
                    <a:pt x="291" y="597"/>
                  </a:lnTo>
                  <a:lnTo>
                    <a:pt x="284" y="590"/>
                  </a:lnTo>
                  <a:lnTo>
                    <a:pt x="283" y="589"/>
                  </a:lnTo>
                  <a:lnTo>
                    <a:pt x="282" y="588"/>
                  </a:lnTo>
                  <a:lnTo>
                    <a:pt x="281" y="587"/>
                  </a:lnTo>
                  <a:lnTo>
                    <a:pt x="280" y="585"/>
                  </a:lnTo>
                  <a:lnTo>
                    <a:pt x="280" y="584"/>
                  </a:lnTo>
                  <a:lnTo>
                    <a:pt x="278" y="580"/>
                  </a:lnTo>
                  <a:lnTo>
                    <a:pt x="277" y="578"/>
                  </a:lnTo>
                  <a:lnTo>
                    <a:pt x="275" y="576"/>
                  </a:lnTo>
                  <a:lnTo>
                    <a:pt x="272" y="572"/>
                  </a:lnTo>
                  <a:lnTo>
                    <a:pt x="271" y="571"/>
                  </a:lnTo>
                  <a:lnTo>
                    <a:pt x="270" y="569"/>
                  </a:lnTo>
                  <a:lnTo>
                    <a:pt x="267" y="564"/>
                  </a:lnTo>
                  <a:lnTo>
                    <a:pt x="267" y="563"/>
                  </a:lnTo>
                  <a:lnTo>
                    <a:pt x="266" y="562"/>
                  </a:lnTo>
                  <a:lnTo>
                    <a:pt x="265" y="561"/>
                  </a:lnTo>
                  <a:lnTo>
                    <a:pt x="264" y="560"/>
                  </a:lnTo>
                  <a:lnTo>
                    <a:pt x="260" y="556"/>
                  </a:lnTo>
                  <a:lnTo>
                    <a:pt x="258" y="555"/>
                  </a:lnTo>
                  <a:lnTo>
                    <a:pt x="257" y="553"/>
                  </a:lnTo>
                  <a:lnTo>
                    <a:pt x="255" y="551"/>
                  </a:lnTo>
                  <a:lnTo>
                    <a:pt x="254" y="549"/>
                  </a:lnTo>
                  <a:lnTo>
                    <a:pt x="253" y="548"/>
                  </a:lnTo>
                  <a:lnTo>
                    <a:pt x="249" y="545"/>
                  </a:lnTo>
                  <a:lnTo>
                    <a:pt x="248" y="544"/>
                  </a:lnTo>
                  <a:lnTo>
                    <a:pt x="248" y="543"/>
                  </a:lnTo>
                  <a:lnTo>
                    <a:pt x="247" y="542"/>
                  </a:lnTo>
                  <a:lnTo>
                    <a:pt x="246" y="541"/>
                  </a:lnTo>
                  <a:lnTo>
                    <a:pt x="246" y="539"/>
                  </a:lnTo>
                  <a:lnTo>
                    <a:pt x="245" y="538"/>
                  </a:lnTo>
                  <a:lnTo>
                    <a:pt x="245" y="536"/>
                  </a:lnTo>
                  <a:lnTo>
                    <a:pt x="244" y="530"/>
                  </a:lnTo>
                  <a:lnTo>
                    <a:pt x="243" y="528"/>
                  </a:lnTo>
                  <a:lnTo>
                    <a:pt x="243" y="527"/>
                  </a:lnTo>
                  <a:lnTo>
                    <a:pt x="243" y="525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1" y="522"/>
                  </a:lnTo>
                  <a:lnTo>
                    <a:pt x="240" y="521"/>
                  </a:lnTo>
                  <a:lnTo>
                    <a:pt x="237" y="517"/>
                  </a:lnTo>
                  <a:lnTo>
                    <a:pt x="233" y="514"/>
                  </a:lnTo>
                  <a:lnTo>
                    <a:pt x="229" y="509"/>
                  </a:lnTo>
                  <a:lnTo>
                    <a:pt x="226" y="506"/>
                  </a:lnTo>
                  <a:lnTo>
                    <a:pt x="224" y="504"/>
                  </a:lnTo>
                  <a:lnTo>
                    <a:pt x="222" y="503"/>
                  </a:lnTo>
                  <a:lnTo>
                    <a:pt x="221" y="501"/>
                  </a:lnTo>
                  <a:lnTo>
                    <a:pt x="219" y="500"/>
                  </a:lnTo>
                  <a:lnTo>
                    <a:pt x="218" y="499"/>
                  </a:lnTo>
                  <a:lnTo>
                    <a:pt x="216" y="498"/>
                  </a:lnTo>
                  <a:lnTo>
                    <a:pt x="214" y="497"/>
                  </a:lnTo>
                  <a:lnTo>
                    <a:pt x="212" y="496"/>
                  </a:lnTo>
                  <a:lnTo>
                    <a:pt x="210" y="495"/>
                  </a:lnTo>
                  <a:lnTo>
                    <a:pt x="209" y="495"/>
                  </a:lnTo>
                  <a:lnTo>
                    <a:pt x="205" y="493"/>
                  </a:lnTo>
                  <a:lnTo>
                    <a:pt x="202" y="493"/>
                  </a:lnTo>
                  <a:lnTo>
                    <a:pt x="194" y="491"/>
                  </a:lnTo>
                  <a:lnTo>
                    <a:pt x="192" y="491"/>
                  </a:lnTo>
                  <a:lnTo>
                    <a:pt x="189" y="490"/>
                  </a:lnTo>
                  <a:lnTo>
                    <a:pt x="188" y="491"/>
                  </a:lnTo>
                  <a:lnTo>
                    <a:pt x="187" y="491"/>
                  </a:lnTo>
                  <a:lnTo>
                    <a:pt x="187" y="491"/>
                  </a:lnTo>
                  <a:lnTo>
                    <a:pt x="186" y="491"/>
                  </a:lnTo>
                  <a:lnTo>
                    <a:pt x="185" y="492"/>
                  </a:lnTo>
                  <a:lnTo>
                    <a:pt x="184" y="492"/>
                  </a:lnTo>
                  <a:lnTo>
                    <a:pt x="184" y="493"/>
                  </a:lnTo>
                  <a:lnTo>
                    <a:pt x="183" y="495"/>
                  </a:lnTo>
                  <a:lnTo>
                    <a:pt x="182" y="496"/>
                  </a:lnTo>
                  <a:lnTo>
                    <a:pt x="182" y="496"/>
                  </a:lnTo>
                  <a:lnTo>
                    <a:pt x="181" y="497"/>
                  </a:lnTo>
                  <a:lnTo>
                    <a:pt x="180" y="497"/>
                  </a:lnTo>
                  <a:lnTo>
                    <a:pt x="180" y="497"/>
                  </a:lnTo>
                  <a:lnTo>
                    <a:pt x="179" y="497"/>
                  </a:lnTo>
                  <a:lnTo>
                    <a:pt x="177" y="497"/>
                  </a:lnTo>
                  <a:lnTo>
                    <a:pt x="175" y="497"/>
                  </a:lnTo>
                  <a:lnTo>
                    <a:pt x="172" y="496"/>
                  </a:lnTo>
                  <a:lnTo>
                    <a:pt x="168" y="495"/>
                  </a:lnTo>
                  <a:lnTo>
                    <a:pt x="167" y="495"/>
                  </a:lnTo>
                  <a:lnTo>
                    <a:pt x="165" y="494"/>
                  </a:lnTo>
                  <a:lnTo>
                    <a:pt x="160" y="494"/>
                  </a:lnTo>
                  <a:lnTo>
                    <a:pt x="157" y="494"/>
                  </a:lnTo>
                  <a:lnTo>
                    <a:pt x="155" y="493"/>
                  </a:lnTo>
                  <a:lnTo>
                    <a:pt x="153" y="493"/>
                  </a:lnTo>
                  <a:lnTo>
                    <a:pt x="151" y="492"/>
                  </a:lnTo>
                  <a:lnTo>
                    <a:pt x="149" y="492"/>
                  </a:lnTo>
                  <a:lnTo>
                    <a:pt x="147" y="491"/>
                  </a:lnTo>
                  <a:lnTo>
                    <a:pt x="145" y="490"/>
                  </a:lnTo>
                  <a:lnTo>
                    <a:pt x="144" y="489"/>
                  </a:lnTo>
                  <a:lnTo>
                    <a:pt x="143" y="489"/>
                  </a:lnTo>
                  <a:lnTo>
                    <a:pt x="142" y="488"/>
                  </a:lnTo>
                  <a:lnTo>
                    <a:pt x="141" y="487"/>
                  </a:lnTo>
                  <a:lnTo>
                    <a:pt x="140" y="485"/>
                  </a:lnTo>
                  <a:lnTo>
                    <a:pt x="140" y="485"/>
                  </a:lnTo>
                  <a:lnTo>
                    <a:pt x="137" y="481"/>
                  </a:lnTo>
                  <a:lnTo>
                    <a:pt x="135" y="476"/>
                  </a:lnTo>
                  <a:lnTo>
                    <a:pt x="133" y="473"/>
                  </a:lnTo>
                  <a:lnTo>
                    <a:pt x="133" y="471"/>
                  </a:lnTo>
                  <a:lnTo>
                    <a:pt x="132" y="470"/>
                  </a:lnTo>
                  <a:lnTo>
                    <a:pt x="131" y="465"/>
                  </a:lnTo>
                  <a:lnTo>
                    <a:pt x="130" y="463"/>
                  </a:lnTo>
                  <a:lnTo>
                    <a:pt x="129" y="461"/>
                  </a:lnTo>
                  <a:lnTo>
                    <a:pt x="128" y="460"/>
                  </a:lnTo>
                  <a:lnTo>
                    <a:pt x="127" y="458"/>
                  </a:lnTo>
                  <a:lnTo>
                    <a:pt x="126" y="456"/>
                  </a:lnTo>
                  <a:lnTo>
                    <a:pt x="125" y="455"/>
                  </a:lnTo>
                  <a:lnTo>
                    <a:pt x="124" y="453"/>
                  </a:lnTo>
                  <a:lnTo>
                    <a:pt x="121" y="450"/>
                  </a:lnTo>
                  <a:lnTo>
                    <a:pt x="119" y="448"/>
                  </a:lnTo>
                  <a:lnTo>
                    <a:pt x="112" y="442"/>
                  </a:lnTo>
                  <a:lnTo>
                    <a:pt x="110" y="441"/>
                  </a:lnTo>
                  <a:lnTo>
                    <a:pt x="108" y="440"/>
                  </a:lnTo>
                  <a:lnTo>
                    <a:pt x="106" y="439"/>
                  </a:lnTo>
                  <a:lnTo>
                    <a:pt x="104" y="438"/>
                  </a:lnTo>
                  <a:lnTo>
                    <a:pt x="99" y="435"/>
                  </a:lnTo>
                  <a:lnTo>
                    <a:pt x="97" y="435"/>
                  </a:lnTo>
                  <a:lnTo>
                    <a:pt x="96" y="434"/>
                  </a:lnTo>
                  <a:lnTo>
                    <a:pt x="94" y="433"/>
                  </a:lnTo>
                  <a:lnTo>
                    <a:pt x="93" y="431"/>
                  </a:lnTo>
                  <a:lnTo>
                    <a:pt x="92" y="430"/>
                  </a:lnTo>
                  <a:lnTo>
                    <a:pt x="91" y="429"/>
                  </a:lnTo>
                  <a:lnTo>
                    <a:pt x="90" y="429"/>
                  </a:lnTo>
                  <a:lnTo>
                    <a:pt x="90" y="428"/>
                  </a:lnTo>
                  <a:lnTo>
                    <a:pt x="89" y="427"/>
                  </a:lnTo>
                  <a:lnTo>
                    <a:pt x="89" y="426"/>
                  </a:lnTo>
                  <a:lnTo>
                    <a:pt x="89" y="425"/>
                  </a:lnTo>
                  <a:lnTo>
                    <a:pt x="88" y="422"/>
                  </a:lnTo>
                  <a:lnTo>
                    <a:pt x="87" y="418"/>
                  </a:lnTo>
                  <a:lnTo>
                    <a:pt x="86" y="415"/>
                  </a:lnTo>
                  <a:lnTo>
                    <a:pt x="85" y="411"/>
                  </a:lnTo>
                  <a:lnTo>
                    <a:pt x="83" y="406"/>
                  </a:lnTo>
                  <a:lnTo>
                    <a:pt x="82" y="405"/>
                  </a:lnTo>
                  <a:lnTo>
                    <a:pt x="82" y="403"/>
                  </a:lnTo>
                  <a:lnTo>
                    <a:pt x="82" y="402"/>
                  </a:lnTo>
                  <a:lnTo>
                    <a:pt x="82" y="400"/>
                  </a:lnTo>
                  <a:lnTo>
                    <a:pt x="82" y="399"/>
                  </a:lnTo>
                  <a:lnTo>
                    <a:pt x="83" y="396"/>
                  </a:lnTo>
                  <a:lnTo>
                    <a:pt x="83" y="393"/>
                  </a:lnTo>
                  <a:lnTo>
                    <a:pt x="83" y="391"/>
                  </a:lnTo>
                  <a:lnTo>
                    <a:pt x="83" y="387"/>
                  </a:lnTo>
                  <a:lnTo>
                    <a:pt x="83" y="382"/>
                  </a:lnTo>
                  <a:lnTo>
                    <a:pt x="83" y="380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2" y="374"/>
                  </a:lnTo>
                  <a:lnTo>
                    <a:pt x="82" y="373"/>
                  </a:lnTo>
                  <a:lnTo>
                    <a:pt x="81" y="372"/>
                  </a:lnTo>
                  <a:lnTo>
                    <a:pt x="80" y="371"/>
                  </a:lnTo>
                  <a:lnTo>
                    <a:pt x="79" y="370"/>
                  </a:lnTo>
                  <a:lnTo>
                    <a:pt x="78" y="369"/>
                  </a:lnTo>
                  <a:lnTo>
                    <a:pt x="75" y="368"/>
                  </a:lnTo>
                  <a:lnTo>
                    <a:pt x="73" y="367"/>
                  </a:lnTo>
                  <a:lnTo>
                    <a:pt x="70" y="366"/>
                  </a:lnTo>
                  <a:lnTo>
                    <a:pt x="69" y="365"/>
                  </a:lnTo>
                  <a:lnTo>
                    <a:pt x="68" y="365"/>
                  </a:lnTo>
                  <a:lnTo>
                    <a:pt x="66" y="364"/>
                  </a:lnTo>
                  <a:lnTo>
                    <a:pt x="65" y="363"/>
                  </a:lnTo>
                  <a:lnTo>
                    <a:pt x="65" y="362"/>
                  </a:lnTo>
                  <a:lnTo>
                    <a:pt x="64" y="361"/>
                  </a:lnTo>
                  <a:lnTo>
                    <a:pt x="63" y="359"/>
                  </a:lnTo>
                  <a:lnTo>
                    <a:pt x="61" y="356"/>
                  </a:lnTo>
                  <a:lnTo>
                    <a:pt x="60" y="354"/>
                  </a:lnTo>
                  <a:lnTo>
                    <a:pt x="59" y="352"/>
                  </a:lnTo>
                  <a:lnTo>
                    <a:pt x="58" y="350"/>
                  </a:lnTo>
                  <a:lnTo>
                    <a:pt x="57" y="348"/>
                  </a:lnTo>
                  <a:lnTo>
                    <a:pt x="57" y="346"/>
                  </a:lnTo>
                  <a:lnTo>
                    <a:pt x="56" y="344"/>
                  </a:lnTo>
                  <a:lnTo>
                    <a:pt x="56" y="342"/>
                  </a:lnTo>
                  <a:lnTo>
                    <a:pt x="55" y="340"/>
                  </a:lnTo>
                  <a:lnTo>
                    <a:pt x="55" y="332"/>
                  </a:lnTo>
                  <a:lnTo>
                    <a:pt x="54" y="330"/>
                  </a:lnTo>
                  <a:lnTo>
                    <a:pt x="54" y="328"/>
                  </a:lnTo>
                  <a:lnTo>
                    <a:pt x="53" y="326"/>
                  </a:lnTo>
                  <a:lnTo>
                    <a:pt x="51" y="319"/>
                  </a:lnTo>
                  <a:lnTo>
                    <a:pt x="51" y="317"/>
                  </a:lnTo>
                  <a:lnTo>
                    <a:pt x="50" y="315"/>
                  </a:lnTo>
                  <a:lnTo>
                    <a:pt x="49" y="313"/>
                  </a:lnTo>
                  <a:lnTo>
                    <a:pt x="48" y="312"/>
                  </a:lnTo>
                  <a:lnTo>
                    <a:pt x="47" y="310"/>
                  </a:lnTo>
                  <a:lnTo>
                    <a:pt x="46" y="310"/>
                  </a:lnTo>
                  <a:lnTo>
                    <a:pt x="45" y="309"/>
                  </a:lnTo>
                  <a:lnTo>
                    <a:pt x="45" y="308"/>
                  </a:lnTo>
                  <a:lnTo>
                    <a:pt x="41" y="307"/>
                  </a:lnTo>
                  <a:lnTo>
                    <a:pt x="41" y="306"/>
                  </a:lnTo>
                  <a:lnTo>
                    <a:pt x="40" y="306"/>
                  </a:lnTo>
                  <a:lnTo>
                    <a:pt x="39" y="305"/>
                  </a:lnTo>
                  <a:lnTo>
                    <a:pt x="39" y="304"/>
                  </a:lnTo>
                  <a:lnTo>
                    <a:pt x="37" y="302"/>
                  </a:lnTo>
                  <a:lnTo>
                    <a:pt x="36" y="301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295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1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6" y="285"/>
                  </a:lnTo>
                  <a:lnTo>
                    <a:pt x="36" y="282"/>
                  </a:lnTo>
                  <a:lnTo>
                    <a:pt x="37" y="278"/>
                  </a:lnTo>
                  <a:lnTo>
                    <a:pt x="37" y="277"/>
                  </a:lnTo>
                  <a:lnTo>
                    <a:pt x="37" y="276"/>
                  </a:lnTo>
                  <a:lnTo>
                    <a:pt x="37" y="274"/>
                  </a:lnTo>
                  <a:lnTo>
                    <a:pt x="37" y="272"/>
                  </a:lnTo>
                  <a:lnTo>
                    <a:pt x="36" y="271"/>
                  </a:lnTo>
                  <a:lnTo>
                    <a:pt x="35" y="269"/>
                  </a:lnTo>
                  <a:lnTo>
                    <a:pt x="35" y="268"/>
                  </a:lnTo>
                  <a:lnTo>
                    <a:pt x="34" y="267"/>
                  </a:lnTo>
                  <a:lnTo>
                    <a:pt x="33" y="266"/>
                  </a:lnTo>
                  <a:lnTo>
                    <a:pt x="32" y="265"/>
                  </a:lnTo>
                  <a:lnTo>
                    <a:pt x="31" y="265"/>
                  </a:lnTo>
                  <a:lnTo>
                    <a:pt x="30" y="264"/>
                  </a:lnTo>
                  <a:lnTo>
                    <a:pt x="25" y="262"/>
                  </a:lnTo>
                  <a:lnTo>
                    <a:pt x="23" y="261"/>
                  </a:lnTo>
                  <a:lnTo>
                    <a:pt x="22" y="261"/>
                  </a:lnTo>
                  <a:lnTo>
                    <a:pt x="18" y="258"/>
                  </a:lnTo>
                  <a:lnTo>
                    <a:pt x="11" y="254"/>
                  </a:lnTo>
                  <a:lnTo>
                    <a:pt x="8" y="252"/>
                  </a:lnTo>
                  <a:lnTo>
                    <a:pt x="7" y="252"/>
                  </a:lnTo>
                  <a:lnTo>
                    <a:pt x="5" y="251"/>
                  </a:lnTo>
                  <a:lnTo>
                    <a:pt x="4" y="250"/>
                  </a:lnTo>
                  <a:lnTo>
                    <a:pt x="3" y="249"/>
                  </a:lnTo>
                  <a:lnTo>
                    <a:pt x="2" y="248"/>
                  </a:lnTo>
                  <a:lnTo>
                    <a:pt x="1" y="247"/>
                  </a:lnTo>
                  <a:lnTo>
                    <a:pt x="0" y="245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5" name="Freeform 234"/>
            <p:cNvSpPr>
              <a:spLocks/>
            </p:cNvSpPr>
            <p:nvPr/>
          </p:nvSpPr>
          <p:spPr bwMode="auto">
            <a:xfrm>
              <a:off x="2854" y="2216"/>
              <a:ext cx="395" cy="245"/>
            </a:xfrm>
            <a:custGeom>
              <a:avLst/>
              <a:gdLst>
                <a:gd name="T0" fmla="*/ 3 w 395"/>
                <a:gd name="T1" fmla="*/ 231 h 245"/>
                <a:gd name="T2" fmla="*/ 0 w 395"/>
                <a:gd name="T3" fmla="*/ 221 h 245"/>
                <a:gd name="T4" fmla="*/ 2 w 395"/>
                <a:gd name="T5" fmla="*/ 214 h 245"/>
                <a:gd name="T6" fmla="*/ 8 w 395"/>
                <a:gd name="T7" fmla="*/ 208 h 245"/>
                <a:gd name="T8" fmla="*/ 23 w 395"/>
                <a:gd name="T9" fmla="*/ 199 h 245"/>
                <a:gd name="T10" fmla="*/ 27 w 395"/>
                <a:gd name="T11" fmla="*/ 194 h 245"/>
                <a:gd name="T12" fmla="*/ 32 w 395"/>
                <a:gd name="T13" fmla="*/ 171 h 245"/>
                <a:gd name="T14" fmla="*/ 36 w 395"/>
                <a:gd name="T15" fmla="*/ 164 h 245"/>
                <a:gd name="T16" fmla="*/ 43 w 395"/>
                <a:gd name="T17" fmla="*/ 154 h 245"/>
                <a:gd name="T18" fmla="*/ 52 w 395"/>
                <a:gd name="T19" fmla="*/ 139 h 245"/>
                <a:gd name="T20" fmla="*/ 62 w 395"/>
                <a:gd name="T21" fmla="*/ 124 h 245"/>
                <a:gd name="T22" fmla="*/ 73 w 395"/>
                <a:gd name="T23" fmla="*/ 123 h 245"/>
                <a:gd name="T24" fmla="*/ 84 w 395"/>
                <a:gd name="T25" fmla="*/ 125 h 245"/>
                <a:gd name="T26" fmla="*/ 91 w 395"/>
                <a:gd name="T27" fmla="*/ 121 h 245"/>
                <a:gd name="T28" fmla="*/ 99 w 395"/>
                <a:gd name="T29" fmla="*/ 117 h 245"/>
                <a:gd name="T30" fmla="*/ 107 w 395"/>
                <a:gd name="T31" fmla="*/ 118 h 245"/>
                <a:gd name="T32" fmla="*/ 113 w 395"/>
                <a:gd name="T33" fmla="*/ 123 h 245"/>
                <a:gd name="T34" fmla="*/ 117 w 395"/>
                <a:gd name="T35" fmla="*/ 127 h 245"/>
                <a:gd name="T36" fmla="*/ 119 w 395"/>
                <a:gd name="T37" fmla="*/ 127 h 245"/>
                <a:gd name="T38" fmla="*/ 122 w 395"/>
                <a:gd name="T39" fmla="*/ 121 h 245"/>
                <a:gd name="T40" fmla="*/ 129 w 395"/>
                <a:gd name="T41" fmla="*/ 117 h 245"/>
                <a:gd name="T42" fmla="*/ 133 w 395"/>
                <a:gd name="T43" fmla="*/ 112 h 245"/>
                <a:gd name="T44" fmla="*/ 142 w 395"/>
                <a:gd name="T45" fmla="*/ 109 h 245"/>
                <a:gd name="T46" fmla="*/ 155 w 395"/>
                <a:gd name="T47" fmla="*/ 106 h 245"/>
                <a:gd name="T48" fmla="*/ 166 w 395"/>
                <a:gd name="T49" fmla="*/ 103 h 245"/>
                <a:gd name="T50" fmla="*/ 173 w 395"/>
                <a:gd name="T51" fmla="*/ 103 h 245"/>
                <a:gd name="T52" fmla="*/ 186 w 395"/>
                <a:gd name="T53" fmla="*/ 107 h 245"/>
                <a:gd name="T54" fmla="*/ 196 w 395"/>
                <a:gd name="T55" fmla="*/ 110 h 245"/>
                <a:gd name="T56" fmla="*/ 206 w 395"/>
                <a:gd name="T57" fmla="*/ 110 h 245"/>
                <a:gd name="T58" fmla="*/ 213 w 395"/>
                <a:gd name="T59" fmla="*/ 110 h 245"/>
                <a:gd name="T60" fmla="*/ 222 w 395"/>
                <a:gd name="T61" fmla="*/ 113 h 245"/>
                <a:gd name="T62" fmla="*/ 230 w 395"/>
                <a:gd name="T63" fmla="*/ 110 h 245"/>
                <a:gd name="T64" fmla="*/ 238 w 395"/>
                <a:gd name="T65" fmla="*/ 103 h 245"/>
                <a:gd name="T66" fmla="*/ 241 w 395"/>
                <a:gd name="T67" fmla="*/ 92 h 245"/>
                <a:gd name="T68" fmla="*/ 241 w 395"/>
                <a:gd name="T69" fmla="*/ 84 h 245"/>
                <a:gd name="T70" fmla="*/ 245 w 395"/>
                <a:gd name="T71" fmla="*/ 80 h 245"/>
                <a:gd name="T72" fmla="*/ 257 w 395"/>
                <a:gd name="T73" fmla="*/ 74 h 245"/>
                <a:gd name="T74" fmla="*/ 271 w 395"/>
                <a:gd name="T75" fmla="*/ 66 h 245"/>
                <a:gd name="T76" fmla="*/ 283 w 395"/>
                <a:gd name="T77" fmla="*/ 58 h 245"/>
                <a:gd name="T78" fmla="*/ 293 w 395"/>
                <a:gd name="T79" fmla="*/ 48 h 245"/>
                <a:gd name="T80" fmla="*/ 298 w 395"/>
                <a:gd name="T81" fmla="*/ 46 h 245"/>
                <a:gd name="T82" fmla="*/ 308 w 395"/>
                <a:gd name="T83" fmla="*/ 48 h 245"/>
                <a:gd name="T84" fmla="*/ 323 w 395"/>
                <a:gd name="T85" fmla="*/ 51 h 245"/>
                <a:gd name="T86" fmla="*/ 330 w 395"/>
                <a:gd name="T87" fmla="*/ 55 h 245"/>
                <a:gd name="T88" fmla="*/ 341 w 395"/>
                <a:gd name="T89" fmla="*/ 63 h 245"/>
                <a:gd name="T90" fmla="*/ 347 w 395"/>
                <a:gd name="T91" fmla="*/ 66 h 245"/>
                <a:gd name="T92" fmla="*/ 351 w 395"/>
                <a:gd name="T93" fmla="*/ 65 h 245"/>
                <a:gd name="T94" fmla="*/ 354 w 395"/>
                <a:gd name="T95" fmla="*/ 60 h 245"/>
                <a:gd name="T96" fmla="*/ 357 w 395"/>
                <a:gd name="T97" fmla="*/ 44 h 245"/>
                <a:gd name="T98" fmla="*/ 357 w 395"/>
                <a:gd name="T99" fmla="*/ 38 h 245"/>
                <a:gd name="T100" fmla="*/ 361 w 395"/>
                <a:gd name="T101" fmla="*/ 35 h 245"/>
                <a:gd name="T102" fmla="*/ 372 w 395"/>
                <a:gd name="T103" fmla="*/ 31 h 245"/>
                <a:gd name="T104" fmla="*/ 379 w 395"/>
                <a:gd name="T105" fmla="*/ 27 h 245"/>
                <a:gd name="T106" fmla="*/ 381 w 395"/>
                <a:gd name="T107" fmla="*/ 22 h 245"/>
                <a:gd name="T108" fmla="*/ 380 w 395"/>
                <a:gd name="T109" fmla="*/ 19 h 245"/>
                <a:gd name="T110" fmla="*/ 378 w 395"/>
                <a:gd name="T111" fmla="*/ 14 h 245"/>
                <a:gd name="T112" fmla="*/ 380 w 395"/>
                <a:gd name="T113" fmla="*/ 6 h 245"/>
                <a:gd name="T114" fmla="*/ 384 w 395"/>
                <a:gd name="T115" fmla="*/ 3 h 245"/>
                <a:gd name="T116" fmla="*/ 387 w 395"/>
                <a:gd name="T117" fmla="*/ 2 h 245"/>
                <a:gd name="T118" fmla="*/ 393 w 395"/>
                <a:gd name="T119" fmla="*/ 1 h 245"/>
                <a:gd name="T120" fmla="*/ 395 w 395"/>
                <a:gd name="T1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245">
                  <a:moveTo>
                    <a:pt x="12" y="245"/>
                  </a:moveTo>
                  <a:lnTo>
                    <a:pt x="11" y="244"/>
                  </a:lnTo>
                  <a:lnTo>
                    <a:pt x="9" y="241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2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8"/>
                  </a:lnTo>
                  <a:lnTo>
                    <a:pt x="1" y="217"/>
                  </a:lnTo>
                  <a:lnTo>
                    <a:pt x="1" y="215"/>
                  </a:lnTo>
                  <a:lnTo>
                    <a:pt x="2" y="214"/>
                  </a:lnTo>
                  <a:lnTo>
                    <a:pt x="3" y="213"/>
                  </a:lnTo>
                  <a:lnTo>
                    <a:pt x="4" y="212"/>
                  </a:lnTo>
                  <a:lnTo>
                    <a:pt x="4" y="211"/>
                  </a:lnTo>
                  <a:lnTo>
                    <a:pt x="6" y="210"/>
                  </a:lnTo>
                  <a:lnTo>
                    <a:pt x="8" y="208"/>
                  </a:lnTo>
                  <a:lnTo>
                    <a:pt x="11" y="206"/>
                  </a:lnTo>
                  <a:lnTo>
                    <a:pt x="19" y="202"/>
                  </a:lnTo>
                  <a:lnTo>
                    <a:pt x="20" y="201"/>
                  </a:lnTo>
                  <a:lnTo>
                    <a:pt x="22" y="200"/>
                  </a:lnTo>
                  <a:lnTo>
                    <a:pt x="23" y="199"/>
                  </a:lnTo>
                  <a:lnTo>
                    <a:pt x="24" y="198"/>
                  </a:lnTo>
                  <a:lnTo>
                    <a:pt x="25" y="197"/>
                  </a:lnTo>
                  <a:lnTo>
                    <a:pt x="26" y="196"/>
                  </a:lnTo>
                  <a:lnTo>
                    <a:pt x="26" y="195"/>
                  </a:lnTo>
                  <a:lnTo>
                    <a:pt x="27" y="194"/>
                  </a:lnTo>
                  <a:lnTo>
                    <a:pt x="27" y="192"/>
                  </a:lnTo>
                  <a:lnTo>
                    <a:pt x="28" y="188"/>
                  </a:lnTo>
                  <a:lnTo>
                    <a:pt x="28" y="183"/>
                  </a:lnTo>
                  <a:lnTo>
                    <a:pt x="29" y="180"/>
                  </a:lnTo>
                  <a:lnTo>
                    <a:pt x="32" y="171"/>
                  </a:lnTo>
                  <a:lnTo>
                    <a:pt x="32" y="169"/>
                  </a:lnTo>
                  <a:lnTo>
                    <a:pt x="33" y="168"/>
                  </a:lnTo>
                  <a:lnTo>
                    <a:pt x="34" y="166"/>
                  </a:lnTo>
                  <a:lnTo>
                    <a:pt x="35" y="165"/>
                  </a:lnTo>
                  <a:lnTo>
                    <a:pt x="36" y="164"/>
                  </a:lnTo>
                  <a:lnTo>
                    <a:pt x="38" y="162"/>
                  </a:lnTo>
                  <a:lnTo>
                    <a:pt x="39" y="161"/>
                  </a:lnTo>
                  <a:lnTo>
                    <a:pt x="40" y="160"/>
                  </a:lnTo>
                  <a:lnTo>
                    <a:pt x="41" y="158"/>
                  </a:lnTo>
                  <a:lnTo>
                    <a:pt x="43" y="154"/>
                  </a:lnTo>
                  <a:lnTo>
                    <a:pt x="44" y="153"/>
                  </a:lnTo>
                  <a:lnTo>
                    <a:pt x="46" y="149"/>
                  </a:lnTo>
                  <a:lnTo>
                    <a:pt x="47" y="147"/>
                  </a:lnTo>
                  <a:lnTo>
                    <a:pt x="48" y="145"/>
                  </a:lnTo>
                  <a:lnTo>
                    <a:pt x="52" y="139"/>
                  </a:lnTo>
                  <a:lnTo>
                    <a:pt x="54" y="135"/>
                  </a:lnTo>
                  <a:lnTo>
                    <a:pt x="55" y="134"/>
                  </a:lnTo>
                  <a:lnTo>
                    <a:pt x="57" y="131"/>
                  </a:lnTo>
                  <a:lnTo>
                    <a:pt x="58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7" y="121"/>
                  </a:lnTo>
                  <a:lnTo>
                    <a:pt x="73" y="123"/>
                  </a:lnTo>
                  <a:lnTo>
                    <a:pt x="79" y="125"/>
                  </a:lnTo>
                  <a:lnTo>
                    <a:pt x="81" y="125"/>
                  </a:lnTo>
                  <a:lnTo>
                    <a:pt x="82" y="125"/>
                  </a:lnTo>
                  <a:lnTo>
                    <a:pt x="83" y="125"/>
                  </a:lnTo>
                  <a:lnTo>
                    <a:pt x="84" y="125"/>
                  </a:lnTo>
                  <a:lnTo>
                    <a:pt x="85" y="125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89" y="123"/>
                  </a:lnTo>
                  <a:lnTo>
                    <a:pt x="91" y="121"/>
                  </a:lnTo>
                  <a:lnTo>
                    <a:pt x="92" y="120"/>
                  </a:lnTo>
                  <a:lnTo>
                    <a:pt x="94" y="119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9" y="117"/>
                  </a:lnTo>
                  <a:lnTo>
                    <a:pt x="101" y="117"/>
                  </a:lnTo>
                  <a:lnTo>
                    <a:pt x="103" y="117"/>
                  </a:lnTo>
                  <a:lnTo>
                    <a:pt x="104" y="117"/>
                  </a:lnTo>
                  <a:lnTo>
                    <a:pt x="105" y="118"/>
                  </a:lnTo>
                  <a:lnTo>
                    <a:pt x="107" y="118"/>
                  </a:lnTo>
                  <a:lnTo>
                    <a:pt x="108" y="119"/>
                  </a:lnTo>
                  <a:lnTo>
                    <a:pt x="110" y="120"/>
                  </a:lnTo>
                  <a:lnTo>
                    <a:pt x="111" y="121"/>
                  </a:lnTo>
                  <a:lnTo>
                    <a:pt x="112" y="122"/>
                  </a:lnTo>
                  <a:lnTo>
                    <a:pt x="113" y="123"/>
                  </a:lnTo>
                  <a:lnTo>
                    <a:pt x="115" y="126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9" y="127"/>
                  </a:lnTo>
                  <a:lnTo>
                    <a:pt x="119" y="127"/>
                  </a:lnTo>
                  <a:lnTo>
                    <a:pt x="119" y="126"/>
                  </a:lnTo>
                  <a:lnTo>
                    <a:pt x="120" y="124"/>
                  </a:lnTo>
                  <a:lnTo>
                    <a:pt x="120" y="123"/>
                  </a:lnTo>
                  <a:lnTo>
                    <a:pt x="121" y="122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0"/>
                  </a:lnTo>
                  <a:lnTo>
                    <a:pt x="125" y="119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30" y="116"/>
                  </a:lnTo>
                  <a:lnTo>
                    <a:pt x="131" y="115"/>
                  </a:lnTo>
                  <a:lnTo>
                    <a:pt x="132" y="113"/>
                  </a:lnTo>
                  <a:lnTo>
                    <a:pt x="133" y="113"/>
                  </a:lnTo>
                  <a:lnTo>
                    <a:pt x="133" y="112"/>
                  </a:lnTo>
                  <a:lnTo>
                    <a:pt x="134" y="112"/>
                  </a:lnTo>
                  <a:lnTo>
                    <a:pt x="136" y="111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2" y="109"/>
                  </a:lnTo>
                  <a:lnTo>
                    <a:pt x="146" y="108"/>
                  </a:lnTo>
                  <a:lnTo>
                    <a:pt x="147" y="107"/>
                  </a:lnTo>
                  <a:lnTo>
                    <a:pt x="149" y="107"/>
                  </a:lnTo>
                  <a:lnTo>
                    <a:pt x="154" y="106"/>
                  </a:lnTo>
                  <a:lnTo>
                    <a:pt x="155" y="106"/>
                  </a:lnTo>
                  <a:lnTo>
                    <a:pt x="158" y="106"/>
                  </a:lnTo>
                  <a:lnTo>
                    <a:pt x="159" y="106"/>
                  </a:lnTo>
                  <a:lnTo>
                    <a:pt x="161" y="105"/>
                  </a:lnTo>
                  <a:lnTo>
                    <a:pt x="165" y="104"/>
                  </a:lnTo>
                  <a:lnTo>
                    <a:pt x="166" y="103"/>
                  </a:lnTo>
                  <a:lnTo>
                    <a:pt x="167" y="103"/>
                  </a:lnTo>
                  <a:lnTo>
                    <a:pt x="168" y="103"/>
                  </a:lnTo>
                  <a:lnTo>
                    <a:pt x="170" y="103"/>
                  </a:lnTo>
                  <a:lnTo>
                    <a:pt x="171" y="103"/>
                  </a:lnTo>
                  <a:lnTo>
                    <a:pt x="173" y="103"/>
                  </a:lnTo>
                  <a:lnTo>
                    <a:pt x="174" y="104"/>
                  </a:lnTo>
                  <a:lnTo>
                    <a:pt x="176" y="104"/>
                  </a:lnTo>
                  <a:lnTo>
                    <a:pt x="178" y="105"/>
                  </a:lnTo>
                  <a:lnTo>
                    <a:pt x="180" y="106"/>
                  </a:lnTo>
                  <a:lnTo>
                    <a:pt x="186" y="107"/>
                  </a:lnTo>
                  <a:lnTo>
                    <a:pt x="188" y="108"/>
                  </a:lnTo>
                  <a:lnTo>
                    <a:pt x="192" y="110"/>
                  </a:lnTo>
                  <a:lnTo>
                    <a:pt x="193" y="110"/>
                  </a:lnTo>
                  <a:lnTo>
                    <a:pt x="195" y="110"/>
                  </a:lnTo>
                  <a:lnTo>
                    <a:pt x="196" y="110"/>
                  </a:lnTo>
                  <a:lnTo>
                    <a:pt x="197" y="110"/>
                  </a:lnTo>
                  <a:lnTo>
                    <a:pt x="200" y="110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6" y="110"/>
                  </a:lnTo>
                  <a:lnTo>
                    <a:pt x="208" y="110"/>
                  </a:lnTo>
                  <a:lnTo>
                    <a:pt x="209" y="109"/>
                  </a:lnTo>
                  <a:lnTo>
                    <a:pt x="210" y="109"/>
                  </a:lnTo>
                  <a:lnTo>
                    <a:pt x="212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9" y="112"/>
                  </a:lnTo>
                  <a:lnTo>
                    <a:pt x="220" y="112"/>
                  </a:lnTo>
                  <a:lnTo>
                    <a:pt x="221" y="112"/>
                  </a:lnTo>
                  <a:lnTo>
                    <a:pt x="222" y="113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6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1" y="109"/>
                  </a:lnTo>
                  <a:lnTo>
                    <a:pt x="233" y="108"/>
                  </a:lnTo>
                  <a:lnTo>
                    <a:pt x="235" y="106"/>
                  </a:lnTo>
                  <a:lnTo>
                    <a:pt x="236" y="104"/>
                  </a:lnTo>
                  <a:lnTo>
                    <a:pt x="238" y="103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0"/>
                  </a:lnTo>
                  <a:lnTo>
                    <a:pt x="241" y="93"/>
                  </a:lnTo>
                  <a:lnTo>
                    <a:pt x="241" y="92"/>
                  </a:lnTo>
                  <a:lnTo>
                    <a:pt x="241" y="91"/>
                  </a:lnTo>
                  <a:lnTo>
                    <a:pt x="241" y="86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1" y="84"/>
                  </a:lnTo>
                  <a:lnTo>
                    <a:pt x="242" y="83"/>
                  </a:lnTo>
                  <a:lnTo>
                    <a:pt x="242" y="82"/>
                  </a:lnTo>
                  <a:lnTo>
                    <a:pt x="243" y="82"/>
                  </a:lnTo>
                  <a:lnTo>
                    <a:pt x="244" y="81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9" y="78"/>
                  </a:lnTo>
                  <a:lnTo>
                    <a:pt x="254" y="76"/>
                  </a:lnTo>
                  <a:lnTo>
                    <a:pt x="255" y="76"/>
                  </a:lnTo>
                  <a:lnTo>
                    <a:pt x="257" y="74"/>
                  </a:lnTo>
                  <a:lnTo>
                    <a:pt x="258" y="73"/>
                  </a:lnTo>
                  <a:lnTo>
                    <a:pt x="260" y="72"/>
                  </a:lnTo>
                  <a:lnTo>
                    <a:pt x="263" y="71"/>
                  </a:lnTo>
                  <a:lnTo>
                    <a:pt x="264" y="70"/>
                  </a:lnTo>
                  <a:lnTo>
                    <a:pt x="271" y="66"/>
                  </a:lnTo>
                  <a:lnTo>
                    <a:pt x="274" y="64"/>
                  </a:lnTo>
                  <a:lnTo>
                    <a:pt x="276" y="62"/>
                  </a:lnTo>
                  <a:lnTo>
                    <a:pt x="279" y="60"/>
                  </a:lnTo>
                  <a:lnTo>
                    <a:pt x="282" y="58"/>
                  </a:lnTo>
                  <a:lnTo>
                    <a:pt x="283" y="58"/>
                  </a:lnTo>
                  <a:lnTo>
                    <a:pt x="285" y="56"/>
                  </a:lnTo>
                  <a:lnTo>
                    <a:pt x="288" y="54"/>
                  </a:lnTo>
                  <a:lnTo>
                    <a:pt x="291" y="51"/>
                  </a:lnTo>
                  <a:lnTo>
                    <a:pt x="293" y="49"/>
                  </a:lnTo>
                  <a:lnTo>
                    <a:pt x="293" y="48"/>
                  </a:lnTo>
                  <a:lnTo>
                    <a:pt x="294" y="48"/>
                  </a:lnTo>
                  <a:lnTo>
                    <a:pt x="295" y="47"/>
                  </a:lnTo>
                  <a:lnTo>
                    <a:pt x="296" y="47"/>
                  </a:lnTo>
                  <a:lnTo>
                    <a:pt x="297" y="46"/>
                  </a:lnTo>
                  <a:lnTo>
                    <a:pt x="298" y="46"/>
                  </a:lnTo>
                  <a:lnTo>
                    <a:pt x="298" y="46"/>
                  </a:lnTo>
                  <a:lnTo>
                    <a:pt x="299" y="46"/>
                  </a:lnTo>
                  <a:lnTo>
                    <a:pt x="303" y="47"/>
                  </a:lnTo>
                  <a:lnTo>
                    <a:pt x="306" y="48"/>
                  </a:lnTo>
                  <a:lnTo>
                    <a:pt x="308" y="48"/>
                  </a:lnTo>
                  <a:lnTo>
                    <a:pt x="312" y="49"/>
                  </a:lnTo>
                  <a:lnTo>
                    <a:pt x="317" y="49"/>
                  </a:lnTo>
                  <a:lnTo>
                    <a:pt x="318" y="49"/>
                  </a:lnTo>
                  <a:lnTo>
                    <a:pt x="320" y="50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5" y="51"/>
                  </a:lnTo>
                  <a:lnTo>
                    <a:pt x="326" y="52"/>
                  </a:lnTo>
                  <a:lnTo>
                    <a:pt x="328" y="54"/>
                  </a:lnTo>
                  <a:lnTo>
                    <a:pt x="330" y="55"/>
                  </a:lnTo>
                  <a:lnTo>
                    <a:pt x="333" y="57"/>
                  </a:lnTo>
                  <a:lnTo>
                    <a:pt x="333" y="58"/>
                  </a:lnTo>
                  <a:lnTo>
                    <a:pt x="335" y="59"/>
                  </a:lnTo>
                  <a:lnTo>
                    <a:pt x="339" y="62"/>
                  </a:lnTo>
                  <a:lnTo>
                    <a:pt x="341" y="63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6" y="66"/>
                  </a:lnTo>
                  <a:lnTo>
                    <a:pt x="347" y="66"/>
                  </a:lnTo>
                  <a:lnTo>
                    <a:pt x="348" y="66"/>
                  </a:lnTo>
                  <a:lnTo>
                    <a:pt x="349" y="66"/>
                  </a:lnTo>
                  <a:lnTo>
                    <a:pt x="350" y="66"/>
                  </a:lnTo>
                  <a:lnTo>
                    <a:pt x="351" y="66"/>
                  </a:lnTo>
                  <a:lnTo>
                    <a:pt x="351" y="65"/>
                  </a:lnTo>
                  <a:lnTo>
                    <a:pt x="352" y="65"/>
                  </a:lnTo>
                  <a:lnTo>
                    <a:pt x="353" y="64"/>
                  </a:lnTo>
                  <a:lnTo>
                    <a:pt x="353" y="63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52"/>
                  </a:lnTo>
                  <a:lnTo>
                    <a:pt x="357" y="50"/>
                  </a:lnTo>
                  <a:lnTo>
                    <a:pt x="357" y="49"/>
                  </a:lnTo>
                  <a:lnTo>
                    <a:pt x="357" y="47"/>
                  </a:lnTo>
                  <a:lnTo>
                    <a:pt x="357" y="44"/>
                  </a:lnTo>
                  <a:lnTo>
                    <a:pt x="357" y="43"/>
                  </a:lnTo>
                  <a:lnTo>
                    <a:pt x="356" y="41"/>
                  </a:lnTo>
                  <a:lnTo>
                    <a:pt x="356" y="40"/>
                  </a:lnTo>
                  <a:lnTo>
                    <a:pt x="357" y="39"/>
                  </a:lnTo>
                  <a:lnTo>
                    <a:pt x="357" y="38"/>
                  </a:lnTo>
                  <a:lnTo>
                    <a:pt x="357" y="37"/>
                  </a:lnTo>
                  <a:lnTo>
                    <a:pt x="358" y="37"/>
                  </a:lnTo>
                  <a:lnTo>
                    <a:pt x="358" y="36"/>
                  </a:lnTo>
                  <a:lnTo>
                    <a:pt x="359" y="36"/>
                  </a:lnTo>
                  <a:lnTo>
                    <a:pt x="361" y="35"/>
                  </a:lnTo>
                  <a:lnTo>
                    <a:pt x="363" y="35"/>
                  </a:lnTo>
                  <a:lnTo>
                    <a:pt x="364" y="35"/>
                  </a:lnTo>
                  <a:lnTo>
                    <a:pt x="366" y="34"/>
                  </a:lnTo>
                  <a:lnTo>
                    <a:pt x="371" y="32"/>
                  </a:lnTo>
                  <a:lnTo>
                    <a:pt x="372" y="31"/>
                  </a:lnTo>
                  <a:lnTo>
                    <a:pt x="373" y="31"/>
                  </a:lnTo>
                  <a:lnTo>
                    <a:pt x="375" y="29"/>
                  </a:lnTo>
                  <a:lnTo>
                    <a:pt x="377" y="28"/>
                  </a:lnTo>
                  <a:lnTo>
                    <a:pt x="378" y="28"/>
                  </a:lnTo>
                  <a:lnTo>
                    <a:pt x="379" y="27"/>
                  </a:lnTo>
                  <a:lnTo>
                    <a:pt x="379" y="26"/>
                  </a:lnTo>
                  <a:lnTo>
                    <a:pt x="380" y="25"/>
                  </a:lnTo>
                  <a:lnTo>
                    <a:pt x="380" y="25"/>
                  </a:lnTo>
                  <a:lnTo>
                    <a:pt x="381" y="24"/>
                  </a:lnTo>
                  <a:lnTo>
                    <a:pt x="381" y="22"/>
                  </a:lnTo>
                  <a:lnTo>
                    <a:pt x="381" y="22"/>
                  </a:lnTo>
                  <a:lnTo>
                    <a:pt x="381" y="21"/>
                  </a:lnTo>
                  <a:lnTo>
                    <a:pt x="381" y="20"/>
                  </a:lnTo>
                  <a:lnTo>
                    <a:pt x="380" y="20"/>
                  </a:lnTo>
                  <a:lnTo>
                    <a:pt x="380" y="19"/>
                  </a:lnTo>
                  <a:lnTo>
                    <a:pt x="378" y="17"/>
                  </a:lnTo>
                  <a:lnTo>
                    <a:pt x="378" y="16"/>
                  </a:lnTo>
                  <a:lnTo>
                    <a:pt x="378" y="16"/>
                  </a:lnTo>
                  <a:lnTo>
                    <a:pt x="378" y="15"/>
                  </a:lnTo>
                  <a:lnTo>
                    <a:pt x="378" y="14"/>
                  </a:lnTo>
                  <a:lnTo>
                    <a:pt x="378" y="13"/>
                  </a:lnTo>
                  <a:lnTo>
                    <a:pt x="378" y="12"/>
                  </a:lnTo>
                  <a:lnTo>
                    <a:pt x="378" y="10"/>
                  </a:lnTo>
                  <a:lnTo>
                    <a:pt x="379" y="8"/>
                  </a:lnTo>
                  <a:lnTo>
                    <a:pt x="380" y="6"/>
                  </a:lnTo>
                  <a:lnTo>
                    <a:pt x="381" y="5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3" y="3"/>
                  </a:lnTo>
                  <a:lnTo>
                    <a:pt x="384" y="3"/>
                  </a:lnTo>
                  <a:lnTo>
                    <a:pt x="385" y="3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88" y="2"/>
                  </a:lnTo>
                  <a:lnTo>
                    <a:pt x="390" y="2"/>
                  </a:lnTo>
                  <a:lnTo>
                    <a:pt x="393" y="2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1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5" y="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6" name="Freeform 235"/>
            <p:cNvSpPr>
              <a:spLocks/>
            </p:cNvSpPr>
            <p:nvPr/>
          </p:nvSpPr>
          <p:spPr bwMode="auto">
            <a:xfrm>
              <a:off x="2737" y="1977"/>
              <a:ext cx="502" cy="366"/>
            </a:xfrm>
            <a:custGeom>
              <a:avLst/>
              <a:gdLst>
                <a:gd name="T0" fmla="*/ 347 w 502"/>
                <a:gd name="T1" fmla="*/ 27 h 366"/>
                <a:gd name="T2" fmla="*/ 372 w 502"/>
                <a:gd name="T3" fmla="*/ 45 h 366"/>
                <a:gd name="T4" fmla="*/ 410 w 502"/>
                <a:gd name="T5" fmla="*/ 52 h 366"/>
                <a:gd name="T6" fmla="*/ 422 w 502"/>
                <a:gd name="T7" fmla="*/ 69 h 366"/>
                <a:gd name="T8" fmla="*/ 433 w 502"/>
                <a:gd name="T9" fmla="*/ 73 h 366"/>
                <a:gd name="T10" fmla="*/ 466 w 502"/>
                <a:gd name="T11" fmla="*/ 73 h 366"/>
                <a:gd name="T12" fmla="*/ 477 w 502"/>
                <a:gd name="T13" fmla="*/ 90 h 366"/>
                <a:gd name="T14" fmla="*/ 472 w 502"/>
                <a:gd name="T15" fmla="*/ 121 h 366"/>
                <a:gd name="T16" fmla="*/ 474 w 502"/>
                <a:gd name="T17" fmla="*/ 148 h 366"/>
                <a:gd name="T18" fmla="*/ 482 w 502"/>
                <a:gd name="T19" fmla="*/ 168 h 366"/>
                <a:gd name="T20" fmla="*/ 494 w 502"/>
                <a:gd name="T21" fmla="*/ 199 h 366"/>
                <a:gd name="T22" fmla="*/ 492 w 502"/>
                <a:gd name="T23" fmla="*/ 213 h 366"/>
                <a:gd name="T24" fmla="*/ 477 w 502"/>
                <a:gd name="T25" fmla="*/ 216 h 366"/>
                <a:gd name="T26" fmla="*/ 489 w 502"/>
                <a:gd name="T27" fmla="*/ 225 h 366"/>
                <a:gd name="T28" fmla="*/ 500 w 502"/>
                <a:gd name="T29" fmla="*/ 242 h 366"/>
                <a:gd name="T30" fmla="*/ 497 w 502"/>
                <a:gd name="T31" fmla="*/ 259 h 366"/>
                <a:gd name="T32" fmla="*/ 488 w 502"/>
                <a:gd name="T33" fmla="*/ 271 h 366"/>
                <a:gd name="T34" fmla="*/ 474 w 502"/>
                <a:gd name="T35" fmla="*/ 286 h 366"/>
                <a:gd name="T36" fmla="*/ 463 w 502"/>
                <a:gd name="T37" fmla="*/ 305 h 366"/>
                <a:gd name="T38" fmla="*/ 437 w 502"/>
                <a:gd name="T39" fmla="*/ 289 h 366"/>
                <a:gd name="T40" fmla="*/ 410 w 502"/>
                <a:gd name="T41" fmla="*/ 288 h 366"/>
                <a:gd name="T42" fmla="*/ 372 w 502"/>
                <a:gd name="T43" fmla="*/ 315 h 366"/>
                <a:gd name="T44" fmla="*/ 358 w 502"/>
                <a:gd name="T45" fmla="*/ 332 h 366"/>
                <a:gd name="T46" fmla="*/ 338 w 502"/>
                <a:gd name="T47" fmla="*/ 351 h 366"/>
                <a:gd name="T48" fmla="*/ 312 w 502"/>
                <a:gd name="T49" fmla="*/ 349 h 366"/>
                <a:gd name="T50" fmla="*/ 282 w 502"/>
                <a:gd name="T51" fmla="*/ 343 h 366"/>
                <a:gd name="T52" fmla="*/ 250 w 502"/>
                <a:gd name="T53" fmla="*/ 352 h 366"/>
                <a:gd name="T54" fmla="*/ 236 w 502"/>
                <a:gd name="T55" fmla="*/ 366 h 366"/>
                <a:gd name="T56" fmla="*/ 222 w 502"/>
                <a:gd name="T57" fmla="*/ 357 h 366"/>
                <a:gd name="T58" fmla="*/ 200 w 502"/>
                <a:gd name="T59" fmla="*/ 364 h 366"/>
                <a:gd name="T60" fmla="*/ 175 w 502"/>
                <a:gd name="T61" fmla="*/ 351 h 366"/>
                <a:gd name="T62" fmla="*/ 152 w 502"/>
                <a:gd name="T63" fmla="*/ 331 h 366"/>
                <a:gd name="T64" fmla="*/ 156 w 502"/>
                <a:gd name="T65" fmla="*/ 312 h 366"/>
                <a:gd name="T66" fmla="*/ 135 w 502"/>
                <a:gd name="T67" fmla="*/ 302 h 366"/>
                <a:gd name="T68" fmla="*/ 113 w 502"/>
                <a:gd name="T69" fmla="*/ 285 h 366"/>
                <a:gd name="T70" fmla="*/ 87 w 502"/>
                <a:gd name="T71" fmla="*/ 265 h 366"/>
                <a:gd name="T72" fmla="*/ 65 w 502"/>
                <a:gd name="T73" fmla="*/ 252 h 366"/>
                <a:gd name="T74" fmla="*/ 56 w 502"/>
                <a:gd name="T75" fmla="*/ 231 h 366"/>
                <a:gd name="T76" fmla="*/ 39 w 502"/>
                <a:gd name="T77" fmla="*/ 214 h 366"/>
                <a:gd name="T78" fmla="*/ 43 w 502"/>
                <a:gd name="T79" fmla="*/ 178 h 366"/>
                <a:gd name="T80" fmla="*/ 26 w 502"/>
                <a:gd name="T81" fmla="*/ 150 h 366"/>
                <a:gd name="T82" fmla="*/ 4 w 502"/>
                <a:gd name="T83" fmla="*/ 133 h 366"/>
                <a:gd name="T84" fmla="*/ 3 w 502"/>
                <a:gd name="T85" fmla="*/ 119 h 366"/>
                <a:gd name="T86" fmla="*/ 13 w 502"/>
                <a:gd name="T87" fmla="*/ 103 h 366"/>
                <a:gd name="T88" fmla="*/ 6 w 502"/>
                <a:gd name="T89" fmla="*/ 82 h 366"/>
                <a:gd name="T90" fmla="*/ 34 w 502"/>
                <a:gd name="T91" fmla="*/ 83 h 366"/>
                <a:gd name="T92" fmla="*/ 46 w 502"/>
                <a:gd name="T93" fmla="*/ 110 h 366"/>
                <a:gd name="T94" fmla="*/ 66 w 502"/>
                <a:gd name="T95" fmla="*/ 123 h 366"/>
                <a:gd name="T96" fmla="*/ 63 w 502"/>
                <a:gd name="T97" fmla="*/ 134 h 366"/>
                <a:gd name="T98" fmla="*/ 76 w 502"/>
                <a:gd name="T99" fmla="*/ 159 h 366"/>
                <a:gd name="T100" fmla="*/ 83 w 502"/>
                <a:gd name="T101" fmla="*/ 179 h 366"/>
                <a:gd name="T102" fmla="*/ 95 w 502"/>
                <a:gd name="T103" fmla="*/ 172 h 366"/>
                <a:gd name="T104" fmla="*/ 98 w 502"/>
                <a:gd name="T105" fmla="*/ 140 h 366"/>
                <a:gd name="T106" fmla="*/ 106 w 502"/>
                <a:gd name="T107" fmla="*/ 128 h 366"/>
                <a:gd name="T108" fmla="*/ 126 w 502"/>
                <a:gd name="T109" fmla="*/ 98 h 366"/>
                <a:gd name="T110" fmla="*/ 142 w 502"/>
                <a:gd name="T111" fmla="*/ 79 h 366"/>
                <a:gd name="T112" fmla="*/ 164 w 502"/>
                <a:gd name="T113" fmla="*/ 62 h 366"/>
                <a:gd name="T114" fmla="*/ 182 w 502"/>
                <a:gd name="T115" fmla="*/ 38 h 366"/>
                <a:gd name="T116" fmla="*/ 242 w 502"/>
                <a:gd name="T117" fmla="*/ 30 h 366"/>
                <a:gd name="T118" fmla="*/ 270 w 502"/>
                <a:gd name="T119" fmla="*/ 20 h 366"/>
                <a:gd name="T120" fmla="*/ 295 w 502"/>
                <a:gd name="T121" fmla="*/ 1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2" h="366">
                  <a:moveTo>
                    <a:pt x="308" y="1"/>
                  </a:moveTo>
                  <a:lnTo>
                    <a:pt x="310" y="2"/>
                  </a:lnTo>
                  <a:lnTo>
                    <a:pt x="312" y="4"/>
                  </a:lnTo>
                  <a:lnTo>
                    <a:pt x="314" y="5"/>
                  </a:lnTo>
                  <a:lnTo>
                    <a:pt x="320" y="10"/>
                  </a:lnTo>
                  <a:lnTo>
                    <a:pt x="327" y="14"/>
                  </a:lnTo>
                  <a:lnTo>
                    <a:pt x="331" y="17"/>
                  </a:lnTo>
                  <a:lnTo>
                    <a:pt x="333" y="18"/>
                  </a:lnTo>
                  <a:lnTo>
                    <a:pt x="337" y="21"/>
                  </a:lnTo>
                  <a:lnTo>
                    <a:pt x="339" y="23"/>
                  </a:lnTo>
                  <a:lnTo>
                    <a:pt x="340" y="24"/>
                  </a:lnTo>
                  <a:lnTo>
                    <a:pt x="341" y="25"/>
                  </a:lnTo>
                  <a:lnTo>
                    <a:pt x="344" y="26"/>
                  </a:lnTo>
                  <a:lnTo>
                    <a:pt x="345" y="26"/>
                  </a:lnTo>
                  <a:lnTo>
                    <a:pt x="347" y="27"/>
                  </a:lnTo>
                  <a:lnTo>
                    <a:pt x="349" y="29"/>
                  </a:lnTo>
                  <a:lnTo>
                    <a:pt x="352" y="32"/>
                  </a:lnTo>
                  <a:lnTo>
                    <a:pt x="354" y="33"/>
                  </a:lnTo>
                  <a:lnTo>
                    <a:pt x="356" y="36"/>
                  </a:lnTo>
                  <a:lnTo>
                    <a:pt x="357" y="37"/>
                  </a:lnTo>
                  <a:lnTo>
                    <a:pt x="357" y="37"/>
                  </a:lnTo>
                  <a:lnTo>
                    <a:pt x="358" y="38"/>
                  </a:lnTo>
                  <a:lnTo>
                    <a:pt x="358" y="38"/>
                  </a:lnTo>
                  <a:lnTo>
                    <a:pt x="359" y="38"/>
                  </a:lnTo>
                  <a:lnTo>
                    <a:pt x="359" y="38"/>
                  </a:lnTo>
                  <a:lnTo>
                    <a:pt x="364" y="41"/>
                  </a:lnTo>
                  <a:lnTo>
                    <a:pt x="366" y="43"/>
                  </a:lnTo>
                  <a:lnTo>
                    <a:pt x="368" y="43"/>
                  </a:lnTo>
                  <a:lnTo>
                    <a:pt x="369" y="44"/>
                  </a:lnTo>
                  <a:lnTo>
                    <a:pt x="372" y="45"/>
                  </a:lnTo>
                  <a:lnTo>
                    <a:pt x="376" y="46"/>
                  </a:lnTo>
                  <a:lnTo>
                    <a:pt x="379" y="46"/>
                  </a:lnTo>
                  <a:lnTo>
                    <a:pt x="381" y="46"/>
                  </a:lnTo>
                  <a:lnTo>
                    <a:pt x="386" y="47"/>
                  </a:lnTo>
                  <a:lnTo>
                    <a:pt x="388" y="47"/>
                  </a:lnTo>
                  <a:lnTo>
                    <a:pt x="389" y="47"/>
                  </a:lnTo>
                  <a:lnTo>
                    <a:pt x="394" y="49"/>
                  </a:lnTo>
                  <a:lnTo>
                    <a:pt x="397" y="49"/>
                  </a:lnTo>
                  <a:lnTo>
                    <a:pt x="399" y="50"/>
                  </a:lnTo>
                  <a:lnTo>
                    <a:pt x="402" y="50"/>
                  </a:lnTo>
                  <a:lnTo>
                    <a:pt x="404" y="50"/>
                  </a:lnTo>
                  <a:lnTo>
                    <a:pt x="406" y="51"/>
                  </a:lnTo>
                  <a:lnTo>
                    <a:pt x="408" y="51"/>
                  </a:lnTo>
                  <a:lnTo>
                    <a:pt x="409" y="51"/>
                  </a:lnTo>
                  <a:lnTo>
                    <a:pt x="410" y="52"/>
                  </a:lnTo>
                  <a:lnTo>
                    <a:pt x="412" y="53"/>
                  </a:lnTo>
                  <a:lnTo>
                    <a:pt x="416" y="55"/>
                  </a:lnTo>
                  <a:lnTo>
                    <a:pt x="418" y="56"/>
                  </a:lnTo>
                  <a:lnTo>
                    <a:pt x="419" y="56"/>
                  </a:lnTo>
                  <a:lnTo>
                    <a:pt x="419" y="57"/>
                  </a:lnTo>
                  <a:lnTo>
                    <a:pt x="420" y="58"/>
                  </a:lnTo>
                  <a:lnTo>
                    <a:pt x="420" y="58"/>
                  </a:lnTo>
                  <a:lnTo>
                    <a:pt x="421" y="59"/>
                  </a:lnTo>
                  <a:lnTo>
                    <a:pt x="421" y="60"/>
                  </a:lnTo>
                  <a:lnTo>
                    <a:pt x="421" y="61"/>
                  </a:lnTo>
                  <a:lnTo>
                    <a:pt x="422" y="62"/>
                  </a:lnTo>
                  <a:lnTo>
                    <a:pt x="422" y="63"/>
                  </a:lnTo>
                  <a:lnTo>
                    <a:pt x="422" y="66"/>
                  </a:lnTo>
                  <a:lnTo>
                    <a:pt x="422" y="68"/>
                  </a:lnTo>
                  <a:lnTo>
                    <a:pt x="422" y="69"/>
                  </a:lnTo>
                  <a:lnTo>
                    <a:pt x="422" y="70"/>
                  </a:lnTo>
                  <a:lnTo>
                    <a:pt x="422" y="70"/>
                  </a:lnTo>
                  <a:lnTo>
                    <a:pt x="423" y="71"/>
                  </a:lnTo>
                  <a:lnTo>
                    <a:pt x="423" y="71"/>
                  </a:lnTo>
                  <a:lnTo>
                    <a:pt x="424" y="72"/>
                  </a:lnTo>
                  <a:lnTo>
                    <a:pt x="424" y="72"/>
                  </a:lnTo>
                  <a:lnTo>
                    <a:pt x="425" y="72"/>
                  </a:lnTo>
                  <a:lnTo>
                    <a:pt x="426" y="73"/>
                  </a:lnTo>
                  <a:lnTo>
                    <a:pt x="427" y="73"/>
                  </a:lnTo>
                  <a:lnTo>
                    <a:pt x="427" y="73"/>
                  </a:lnTo>
                  <a:lnTo>
                    <a:pt x="428" y="74"/>
                  </a:lnTo>
                  <a:lnTo>
                    <a:pt x="429" y="74"/>
                  </a:lnTo>
                  <a:lnTo>
                    <a:pt x="429" y="73"/>
                  </a:lnTo>
                  <a:lnTo>
                    <a:pt x="430" y="73"/>
                  </a:lnTo>
                  <a:lnTo>
                    <a:pt x="433" y="73"/>
                  </a:lnTo>
                  <a:lnTo>
                    <a:pt x="435" y="72"/>
                  </a:lnTo>
                  <a:lnTo>
                    <a:pt x="436" y="72"/>
                  </a:lnTo>
                  <a:lnTo>
                    <a:pt x="437" y="72"/>
                  </a:lnTo>
                  <a:lnTo>
                    <a:pt x="439" y="72"/>
                  </a:lnTo>
                  <a:lnTo>
                    <a:pt x="441" y="72"/>
                  </a:lnTo>
                  <a:lnTo>
                    <a:pt x="446" y="73"/>
                  </a:lnTo>
                  <a:lnTo>
                    <a:pt x="449" y="73"/>
                  </a:lnTo>
                  <a:lnTo>
                    <a:pt x="451" y="73"/>
                  </a:lnTo>
                  <a:lnTo>
                    <a:pt x="456" y="73"/>
                  </a:lnTo>
                  <a:lnTo>
                    <a:pt x="457" y="73"/>
                  </a:lnTo>
                  <a:lnTo>
                    <a:pt x="458" y="73"/>
                  </a:lnTo>
                  <a:lnTo>
                    <a:pt x="464" y="73"/>
                  </a:lnTo>
                  <a:lnTo>
                    <a:pt x="465" y="72"/>
                  </a:lnTo>
                  <a:lnTo>
                    <a:pt x="466" y="73"/>
                  </a:lnTo>
                  <a:lnTo>
                    <a:pt x="466" y="73"/>
                  </a:lnTo>
                  <a:lnTo>
                    <a:pt x="467" y="73"/>
                  </a:lnTo>
                  <a:lnTo>
                    <a:pt x="468" y="73"/>
                  </a:lnTo>
                  <a:lnTo>
                    <a:pt x="469" y="74"/>
                  </a:lnTo>
                  <a:lnTo>
                    <a:pt x="470" y="75"/>
                  </a:lnTo>
                  <a:lnTo>
                    <a:pt x="471" y="75"/>
                  </a:lnTo>
                  <a:lnTo>
                    <a:pt x="472" y="76"/>
                  </a:lnTo>
                  <a:lnTo>
                    <a:pt x="472" y="77"/>
                  </a:lnTo>
                  <a:lnTo>
                    <a:pt x="473" y="79"/>
                  </a:lnTo>
                  <a:lnTo>
                    <a:pt x="474" y="80"/>
                  </a:lnTo>
                  <a:lnTo>
                    <a:pt x="475" y="82"/>
                  </a:lnTo>
                  <a:lnTo>
                    <a:pt x="476" y="84"/>
                  </a:lnTo>
                  <a:lnTo>
                    <a:pt x="476" y="85"/>
                  </a:lnTo>
                  <a:lnTo>
                    <a:pt x="476" y="87"/>
                  </a:lnTo>
                  <a:lnTo>
                    <a:pt x="476" y="88"/>
                  </a:lnTo>
                  <a:lnTo>
                    <a:pt x="477" y="90"/>
                  </a:lnTo>
                  <a:lnTo>
                    <a:pt x="477" y="91"/>
                  </a:lnTo>
                  <a:lnTo>
                    <a:pt x="476" y="93"/>
                  </a:lnTo>
                  <a:lnTo>
                    <a:pt x="476" y="95"/>
                  </a:lnTo>
                  <a:lnTo>
                    <a:pt x="475" y="99"/>
                  </a:lnTo>
                  <a:lnTo>
                    <a:pt x="475" y="100"/>
                  </a:lnTo>
                  <a:lnTo>
                    <a:pt x="474" y="101"/>
                  </a:lnTo>
                  <a:lnTo>
                    <a:pt x="474" y="102"/>
                  </a:lnTo>
                  <a:lnTo>
                    <a:pt x="474" y="103"/>
                  </a:lnTo>
                  <a:lnTo>
                    <a:pt x="474" y="108"/>
                  </a:lnTo>
                  <a:lnTo>
                    <a:pt x="474" y="109"/>
                  </a:lnTo>
                  <a:lnTo>
                    <a:pt x="474" y="110"/>
                  </a:lnTo>
                  <a:lnTo>
                    <a:pt x="474" y="111"/>
                  </a:lnTo>
                  <a:lnTo>
                    <a:pt x="473" y="114"/>
                  </a:lnTo>
                  <a:lnTo>
                    <a:pt x="472" y="119"/>
                  </a:lnTo>
                  <a:lnTo>
                    <a:pt x="472" y="121"/>
                  </a:lnTo>
                  <a:lnTo>
                    <a:pt x="471" y="123"/>
                  </a:lnTo>
                  <a:lnTo>
                    <a:pt x="471" y="124"/>
                  </a:lnTo>
                  <a:lnTo>
                    <a:pt x="472" y="125"/>
                  </a:lnTo>
                  <a:lnTo>
                    <a:pt x="472" y="126"/>
                  </a:lnTo>
                  <a:lnTo>
                    <a:pt x="473" y="129"/>
                  </a:lnTo>
                  <a:lnTo>
                    <a:pt x="474" y="131"/>
                  </a:lnTo>
                  <a:lnTo>
                    <a:pt x="475" y="135"/>
                  </a:lnTo>
                  <a:lnTo>
                    <a:pt x="475" y="137"/>
                  </a:lnTo>
                  <a:lnTo>
                    <a:pt x="475" y="139"/>
                  </a:lnTo>
                  <a:lnTo>
                    <a:pt x="475" y="141"/>
                  </a:lnTo>
                  <a:lnTo>
                    <a:pt x="475" y="142"/>
                  </a:lnTo>
                  <a:lnTo>
                    <a:pt x="474" y="145"/>
                  </a:lnTo>
                  <a:lnTo>
                    <a:pt x="474" y="146"/>
                  </a:lnTo>
                  <a:lnTo>
                    <a:pt x="474" y="147"/>
                  </a:lnTo>
                  <a:lnTo>
                    <a:pt x="474" y="148"/>
                  </a:lnTo>
                  <a:lnTo>
                    <a:pt x="474" y="149"/>
                  </a:lnTo>
                  <a:lnTo>
                    <a:pt x="475" y="150"/>
                  </a:lnTo>
                  <a:lnTo>
                    <a:pt x="475" y="151"/>
                  </a:lnTo>
                  <a:lnTo>
                    <a:pt x="476" y="151"/>
                  </a:lnTo>
                  <a:lnTo>
                    <a:pt x="477" y="152"/>
                  </a:lnTo>
                  <a:lnTo>
                    <a:pt x="479" y="154"/>
                  </a:lnTo>
                  <a:lnTo>
                    <a:pt x="480" y="155"/>
                  </a:lnTo>
                  <a:lnTo>
                    <a:pt x="480" y="156"/>
                  </a:lnTo>
                  <a:lnTo>
                    <a:pt x="481" y="157"/>
                  </a:lnTo>
                  <a:lnTo>
                    <a:pt x="481" y="158"/>
                  </a:lnTo>
                  <a:lnTo>
                    <a:pt x="481" y="161"/>
                  </a:lnTo>
                  <a:lnTo>
                    <a:pt x="481" y="162"/>
                  </a:lnTo>
                  <a:lnTo>
                    <a:pt x="481" y="166"/>
                  </a:lnTo>
                  <a:lnTo>
                    <a:pt x="481" y="167"/>
                  </a:lnTo>
                  <a:lnTo>
                    <a:pt x="482" y="168"/>
                  </a:lnTo>
                  <a:lnTo>
                    <a:pt x="482" y="169"/>
                  </a:lnTo>
                  <a:lnTo>
                    <a:pt x="483" y="169"/>
                  </a:lnTo>
                  <a:lnTo>
                    <a:pt x="485" y="173"/>
                  </a:lnTo>
                  <a:lnTo>
                    <a:pt x="486" y="175"/>
                  </a:lnTo>
                  <a:lnTo>
                    <a:pt x="488" y="178"/>
                  </a:lnTo>
                  <a:lnTo>
                    <a:pt x="489" y="180"/>
                  </a:lnTo>
                  <a:lnTo>
                    <a:pt x="491" y="185"/>
                  </a:lnTo>
                  <a:lnTo>
                    <a:pt x="492" y="188"/>
                  </a:lnTo>
                  <a:lnTo>
                    <a:pt x="493" y="190"/>
                  </a:lnTo>
                  <a:lnTo>
                    <a:pt x="494" y="194"/>
                  </a:lnTo>
                  <a:lnTo>
                    <a:pt x="494" y="196"/>
                  </a:lnTo>
                  <a:lnTo>
                    <a:pt x="494" y="197"/>
                  </a:lnTo>
                  <a:lnTo>
                    <a:pt x="494" y="198"/>
                  </a:lnTo>
                  <a:lnTo>
                    <a:pt x="494" y="199"/>
                  </a:lnTo>
                  <a:lnTo>
                    <a:pt x="494" y="199"/>
                  </a:lnTo>
                  <a:lnTo>
                    <a:pt x="494" y="200"/>
                  </a:lnTo>
                  <a:lnTo>
                    <a:pt x="494" y="201"/>
                  </a:lnTo>
                  <a:lnTo>
                    <a:pt x="493" y="202"/>
                  </a:lnTo>
                  <a:lnTo>
                    <a:pt x="492" y="204"/>
                  </a:lnTo>
                  <a:lnTo>
                    <a:pt x="492" y="204"/>
                  </a:lnTo>
                  <a:lnTo>
                    <a:pt x="492" y="205"/>
                  </a:lnTo>
                  <a:lnTo>
                    <a:pt x="492" y="206"/>
                  </a:lnTo>
                  <a:lnTo>
                    <a:pt x="492" y="207"/>
                  </a:lnTo>
                  <a:lnTo>
                    <a:pt x="493" y="209"/>
                  </a:lnTo>
                  <a:lnTo>
                    <a:pt x="493" y="211"/>
                  </a:lnTo>
                  <a:lnTo>
                    <a:pt x="493" y="212"/>
                  </a:lnTo>
                  <a:lnTo>
                    <a:pt x="493" y="212"/>
                  </a:lnTo>
                  <a:lnTo>
                    <a:pt x="493" y="213"/>
                  </a:lnTo>
                  <a:lnTo>
                    <a:pt x="492" y="213"/>
                  </a:lnTo>
                  <a:lnTo>
                    <a:pt x="492" y="213"/>
                  </a:lnTo>
                  <a:lnTo>
                    <a:pt x="492" y="214"/>
                  </a:lnTo>
                  <a:lnTo>
                    <a:pt x="491" y="214"/>
                  </a:lnTo>
                  <a:lnTo>
                    <a:pt x="491" y="214"/>
                  </a:lnTo>
                  <a:lnTo>
                    <a:pt x="490" y="214"/>
                  </a:lnTo>
                  <a:lnTo>
                    <a:pt x="487" y="213"/>
                  </a:lnTo>
                  <a:lnTo>
                    <a:pt x="484" y="213"/>
                  </a:lnTo>
                  <a:lnTo>
                    <a:pt x="483" y="213"/>
                  </a:lnTo>
                  <a:lnTo>
                    <a:pt x="482" y="213"/>
                  </a:lnTo>
                  <a:lnTo>
                    <a:pt x="481" y="213"/>
                  </a:lnTo>
                  <a:lnTo>
                    <a:pt x="480" y="214"/>
                  </a:lnTo>
                  <a:lnTo>
                    <a:pt x="479" y="214"/>
                  </a:lnTo>
                  <a:lnTo>
                    <a:pt x="478" y="214"/>
                  </a:lnTo>
                  <a:lnTo>
                    <a:pt x="478" y="215"/>
                  </a:lnTo>
                  <a:lnTo>
                    <a:pt x="477" y="215"/>
                  </a:lnTo>
                  <a:lnTo>
                    <a:pt x="477" y="216"/>
                  </a:lnTo>
                  <a:lnTo>
                    <a:pt x="476" y="217"/>
                  </a:lnTo>
                  <a:lnTo>
                    <a:pt x="476" y="218"/>
                  </a:lnTo>
                  <a:lnTo>
                    <a:pt x="476" y="219"/>
                  </a:lnTo>
                  <a:lnTo>
                    <a:pt x="476" y="219"/>
                  </a:lnTo>
                  <a:lnTo>
                    <a:pt x="476" y="219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8" y="221"/>
                  </a:lnTo>
                  <a:lnTo>
                    <a:pt x="479" y="222"/>
                  </a:lnTo>
                  <a:lnTo>
                    <a:pt x="480" y="222"/>
                  </a:lnTo>
                  <a:lnTo>
                    <a:pt x="481" y="223"/>
                  </a:lnTo>
                  <a:lnTo>
                    <a:pt x="486" y="224"/>
                  </a:lnTo>
                  <a:lnTo>
                    <a:pt x="487" y="224"/>
                  </a:lnTo>
                  <a:lnTo>
                    <a:pt x="488" y="224"/>
                  </a:lnTo>
                  <a:lnTo>
                    <a:pt x="489" y="225"/>
                  </a:lnTo>
                  <a:lnTo>
                    <a:pt x="491" y="226"/>
                  </a:lnTo>
                  <a:lnTo>
                    <a:pt x="492" y="226"/>
                  </a:lnTo>
                  <a:lnTo>
                    <a:pt x="493" y="227"/>
                  </a:lnTo>
                  <a:lnTo>
                    <a:pt x="494" y="228"/>
                  </a:lnTo>
                  <a:lnTo>
                    <a:pt x="495" y="229"/>
                  </a:lnTo>
                  <a:lnTo>
                    <a:pt x="498" y="233"/>
                  </a:lnTo>
                  <a:lnTo>
                    <a:pt x="499" y="235"/>
                  </a:lnTo>
                  <a:lnTo>
                    <a:pt x="500" y="236"/>
                  </a:lnTo>
                  <a:lnTo>
                    <a:pt x="500" y="237"/>
                  </a:lnTo>
                  <a:lnTo>
                    <a:pt x="501" y="239"/>
                  </a:lnTo>
                  <a:lnTo>
                    <a:pt x="502" y="241"/>
                  </a:lnTo>
                  <a:lnTo>
                    <a:pt x="502" y="241"/>
                  </a:lnTo>
                  <a:lnTo>
                    <a:pt x="502" y="242"/>
                  </a:lnTo>
                  <a:lnTo>
                    <a:pt x="501" y="242"/>
                  </a:lnTo>
                  <a:lnTo>
                    <a:pt x="500" y="242"/>
                  </a:lnTo>
                  <a:lnTo>
                    <a:pt x="499" y="243"/>
                  </a:lnTo>
                  <a:lnTo>
                    <a:pt x="498" y="243"/>
                  </a:lnTo>
                  <a:lnTo>
                    <a:pt x="498" y="244"/>
                  </a:lnTo>
                  <a:lnTo>
                    <a:pt x="497" y="245"/>
                  </a:lnTo>
                  <a:lnTo>
                    <a:pt x="496" y="247"/>
                  </a:lnTo>
                  <a:lnTo>
                    <a:pt x="495" y="249"/>
                  </a:lnTo>
                  <a:lnTo>
                    <a:pt x="495" y="251"/>
                  </a:lnTo>
                  <a:lnTo>
                    <a:pt x="495" y="252"/>
                  </a:lnTo>
                  <a:lnTo>
                    <a:pt x="495" y="253"/>
                  </a:lnTo>
                  <a:lnTo>
                    <a:pt x="495" y="254"/>
                  </a:lnTo>
                  <a:lnTo>
                    <a:pt x="495" y="255"/>
                  </a:lnTo>
                  <a:lnTo>
                    <a:pt x="495" y="255"/>
                  </a:lnTo>
                  <a:lnTo>
                    <a:pt x="495" y="256"/>
                  </a:lnTo>
                  <a:lnTo>
                    <a:pt x="497" y="258"/>
                  </a:lnTo>
                  <a:lnTo>
                    <a:pt x="497" y="259"/>
                  </a:lnTo>
                  <a:lnTo>
                    <a:pt x="498" y="259"/>
                  </a:lnTo>
                  <a:lnTo>
                    <a:pt x="498" y="260"/>
                  </a:lnTo>
                  <a:lnTo>
                    <a:pt x="498" y="261"/>
                  </a:lnTo>
                  <a:lnTo>
                    <a:pt x="498" y="261"/>
                  </a:lnTo>
                  <a:lnTo>
                    <a:pt x="498" y="263"/>
                  </a:lnTo>
                  <a:lnTo>
                    <a:pt x="497" y="264"/>
                  </a:lnTo>
                  <a:lnTo>
                    <a:pt x="497" y="264"/>
                  </a:lnTo>
                  <a:lnTo>
                    <a:pt x="496" y="265"/>
                  </a:lnTo>
                  <a:lnTo>
                    <a:pt x="496" y="266"/>
                  </a:lnTo>
                  <a:lnTo>
                    <a:pt x="495" y="267"/>
                  </a:lnTo>
                  <a:lnTo>
                    <a:pt x="494" y="267"/>
                  </a:lnTo>
                  <a:lnTo>
                    <a:pt x="492" y="268"/>
                  </a:lnTo>
                  <a:lnTo>
                    <a:pt x="490" y="270"/>
                  </a:lnTo>
                  <a:lnTo>
                    <a:pt x="489" y="270"/>
                  </a:lnTo>
                  <a:lnTo>
                    <a:pt x="488" y="271"/>
                  </a:lnTo>
                  <a:lnTo>
                    <a:pt x="483" y="273"/>
                  </a:lnTo>
                  <a:lnTo>
                    <a:pt x="481" y="274"/>
                  </a:lnTo>
                  <a:lnTo>
                    <a:pt x="480" y="274"/>
                  </a:lnTo>
                  <a:lnTo>
                    <a:pt x="478" y="274"/>
                  </a:lnTo>
                  <a:lnTo>
                    <a:pt x="476" y="275"/>
                  </a:lnTo>
                  <a:lnTo>
                    <a:pt x="475" y="275"/>
                  </a:lnTo>
                  <a:lnTo>
                    <a:pt x="475" y="276"/>
                  </a:lnTo>
                  <a:lnTo>
                    <a:pt x="474" y="276"/>
                  </a:lnTo>
                  <a:lnTo>
                    <a:pt x="474" y="277"/>
                  </a:lnTo>
                  <a:lnTo>
                    <a:pt x="474" y="278"/>
                  </a:lnTo>
                  <a:lnTo>
                    <a:pt x="473" y="279"/>
                  </a:lnTo>
                  <a:lnTo>
                    <a:pt x="473" y="280"/>
                  </a:lnTo>
                  <a:lnTo>
                    <a:pt x="474" y="282"/>
                  </a:lnTo>
                  <a:lnTo>
                    <a:pt x="474" y="283"/>
                  </a:lnTo>
                  <a:lnTo>
                    <a:pt x="474" y="286"/>
                  </a:lnTo>
                  <a:lnTo>
                    <a:pt x="474" y="288"/>
                  </a:lnTo>
                  <a:lnTo>
                    <a:pt x="474" y="289"/>
                  </a:lnTo>
                  <a:lnTo>
                    <a:pt x="473" y="291"/>
                  </a:lnTo>
                  <a:lnTo>
                    <a:pt x="471" y="299"/>
                  </a:lnTo>
                  <a:lnTo>
                    <a:pt x="471" y="301"/>
                  </a:lnTo>
                  <a:lnTo>
                    <a:pt x="470" y="302"/>
                  </a:lnTo>
                  <a:lnTo>
                    <a:pt x="470" y="303"/>
                  </a:lnTo>
                  <a:lnTo>
                    <a:pt x="469" y="304"/>
                  </a:lnTo>
                  <a:lnTo>
                    <a:pt x="468" y="304"/>
                  </a:lnTo>
                  <a:lnTo>
                    <a:pt x="468" y="305"/>
                  </a:lnTo>
                  <a:lnTo>
                    <a:pt x="467" y="305"/>
                  </a:lnTo>
                  <a:lnTo>
                    <a:pt x="466" y="305"/>
                  </a:lnTo>
                  <a:lnTo>
                    <a:pt x="465" y="305"/>
                  </a:lnTo>
                  <a:lnTo>
                    <a:pt x="464" y="305"/>
                  </a:lnTo>
                  <a:lnTo>
                    <a:pt x="463" y="305"/>
                  </a:lnTo>
                  <a:lnTo>
                    <a:pt x="462" y="304"/>
                  </a:lnTo>
                  <a:lnTo>
                    <a:pt x="461" y="304"/>
                  </a:lnTo>
                  <a:lnTo>
                    <a:pt x="460" y="303"/>
                  </a:lnTo>
                  <a:lnTo>
                    <a:pt x="458" y="302"/>
                  </a:lnTo>
                  <a:lnTo>
                    <a:pt x="456" y="301"/>
                  </a:lnTo>
                  <a:lnTo>
                    <a:pt x="452" y="298"/>
                  </a:lnTo>
                  <a:lnTo>
                    <a:pt x="450" y="297"/>
                  </a:lnTo>
                  <a:lnTo>
                    <a:pt x="450" y="296"/>
                  </a:lnTo>
                  <a:lnTo>
                    <a:pt x="447" y="294"/>
                  </a:lnTo>
                  <a:lnTo>
                    <a:pt x="445" y="293"/>
                  </a:lnTo>
                  <a:lnTo>
                    <a:pt x="443" y="291"/>
                  </a:lnTo>
                  <a:lnTo>
                    <a:pt x="442" y="290"/>
                  </a:lnTo>
                  <a:lnTo>
                    <a:pt x="441" y="290"/>
                  </a:lnTo>
                  <a:lnTo>
                    <a:pt x="440" y="290"/>
                  </a:lnTo>
                  <a:lnTo>
                    <a:pt x="437" y="289"/>
                  </a:lnTo>
                  <a:lnTo>
                    <a:pt x="435" y="288"/>
                  </a:lnTo>
                  <a:lnTo>
                    <a:pt x="434" y="288"/>
                  </a:lnTo>
                  <a:lnTo>
                    <a:pt x="429" y="288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0" y="286"/>
                  </a:lnTo>
                  <a:lnTo>
                    <a:pt x="416" y="285"/>
                  </a:lnTo>
                  <a:lnTo>
                    <a:pt x="415" y="285"/>
                  </a:lnTo>
                  <a:lnTo>
                    <a:pt x="415" y="285"/>
                  </a:lnTo>
                  <a:lnTo>
                    <a:pt x="414" y="285"/>
                  </a:lnTo>
                  <a:lnTo>
                    <a:pt x="413" y="286"/>
                  </a:lnTo>
                  <a:lnTo>
                    <a:pt x="412" y="286"/>
                  </a:lnTo>
                  <a:lnTo>
                    <a:pt x="411" y="287"/>
                  </a:lnTo>
                  <a:lnTo>
                    <a:pt x="410" y="287"/>
                  </a:lnTo>
                  <a:lnTo>
                    <a:pt x="410" y="288"/>
                  </a:lnTo>
                  <a:lnTo>
                    <a:pt x="408" y="290"/>
                  </a:lnTo>
                  <a:lnTo>
                    <a:pt x="405" y="293"/>
                  </a:lnTo>
                  <a:lnTo>
                    <a:pt x="402" y="295"/>
                  </a:lnTo>
                  <a:lnTo>
                    <a:pt x="400" y="297"/>
                  </a:lnTo>
                  <a:lnTo>
                    <a:pt x="399" y="297"/>
                  </a:lnTo>
                  <a:lnTo>
                    <a:pt x="396" y="299"/>
                  </a:lnTo>
                  <a:lnTo>
                    <a:pt x="393" y="301"/>
                  </a:lnTo>
                  <a:lnTo>
                    <a:pt x="391" y="303"/>
                  </a:lnTo>
                  <a:lnTo>
                    <a:pt x="388" y="305"/>
                  </a:lnTo>
                  <a:lnTo>
                    <a:pt x="381" y="309"/>
                  </a:lnTo>
                  <a:lnTo>
                    <a:pt x="380" y="310"/>
                  </a:lnTo>
                  <a:lnTo>
                    <a:pt x="377" y="311"/>
                  </a:lnTo>
                  <a:lnTo>
                    <a:pt x="375" y="312"/>
                  </a:lnTo>
                  <a:lnTo>
                    <a:pt x="374" y="313"/>
                  </a:lnTo>
                  <a:lnTo>
                    <a:pt x="372" y="315"/>
                  </a:lnTo>
                  <a:lnTo>
                    <a:pt x="371" y="315"/>
                  </a:lnTo>
                  <a:lnTo>
                    <a:pt x="366" y="317"/>
                  </a:lnTo>
                  <a:lnTo>
                    <a:pt x="363" y="319"/>
                  </a:lnTo>
                  <a:lnTo>
                    <a:pt x="362" y="319"/>
                  </a:lnTo>
                  <a:lnTo>
                    <a:pt x="361" y="320"/>
                  </a:lnTo>
                  <a:lnTo>
                    <a:pt x="360" y="321"/>
                  </a:lnTo>
                  <a:lnTo>
                    <a:pt x="359" y="321"/>
                  </a:lnTo>
                  <a:lnTo>
                    <a:pt x="359" y="322"/>
                  </a:lnTo>
                  <a:lnTo>
                    <a:pt x="358" y="323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58" y="325"/>
                  </a:lnTo>
                  <a:lnTo>
                    <a:pt x="358" y="330"/>
                  </a:lnTo>
                  <a:lnTo>
                    <a:pt x="358" y="331"/>
                  </a:lnTo>
                  <a:lnTo>
                    <a:pt x="358" y="332"/>
                  </a:lnTo>
                  <a:lnTo>
                    <a:pt x="356" y="339"/>
                  </a:lnTo>
                  <a:lnTo>
                    <a:pt x="356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3"/>
                  </a:lnTo>
                  <a:lnTo>
                    <a:pt x="352" y="345"/>
                  </a:lnTo>
                  <a:lnTo>
                    <a:pt x="350" y="347"/>
                  </a:lnTo>
                  <a:lnTo>
                    <a:pt x="348" y="348"/>
                  </a:lnTo>
                  <a:lnTo>
                    <a:pt x="347" y="349"/>
                  </a:lnTo>
                  <a:lnTo>
                    <a:pt x="345" y="350"/>
                  </a:lnTo>
                  <a:lnTo>
                    <a:pt x="343" y="351"/>
                  </a:lnTo>
                  <a:lnTo>
                    <a:pt x="342" y="351"/>
                  </a:lnTo>
                  <a:lnTo>
                    <a:pt x="340" y="351"/>
                  </a:lnTo>
                  <a:lnTo>
                    <a:pt x="339" y="352"/>
                  </a:lnTo>
                  <a:lnTo>
                    <a:pt x="338" y="351"/>
                  </a:lnTo>
                  <a:lnTo>
                    <a:pt x="337" y="351"/>
                  </a:lnTo>
                  <a:lnTo>
                    <a:pt x="336" y="351"/>
                  </a:lnTo>
                  <a:lnTo>
                    <a:pt x="332" y="349"/>
                  </a:lnTo>
                  <a:lnTo>
                    <a:pt x="330" y="349"/>
                  </a:lnTo>
                  <a:lnTo>
                    <a:pt x="329" y="349"/>
                  </a:lnTo>
                  <a:lnTo>
                    <a:pt x="327" y="348"/>
                  </a:lnTo>
                  <a:lnTo>
                    <a:pt x="326" y="348"/>
                  </a:lnTo>
                  <a:lnTo>
                    <a:pt x="325" y="349"/>
                  </a:lnTo>
                  <a:lnTo>
                    <a:pt x="323" y="349"/>
                  </a:lnTo>
                  <a:lnTo>
                    <a:pt x="320" y="349"/>
                  </a:lnTo>
                  <a:lnTo>
                    <a:pt x="318" y="349"/>
                  </a:lnTo>
                  <a:lnTo>
                    <a:pt x="317" y="349"/>
                  </a:lnTo>
                  <a:lnTo>
                    <a:pt x="314" y="349"/>
                  </a:lnTo>
                  <a:lnTo>
                    <a:pt x="313" y="349"/>
                  </a:lnTo>
                  <a:lnTo>
                    <a:pt x="312" y="349"/>
                  </a:lnTo>
                  <a:lnTo>
                    <a:pt x="310" y="349"/>
                  </a:lnTo>
                  <a:lnTo>
                    <a:pt x="309" y="349"/>
                  </a:lnTo>
                  <a:lnTo>
                    <a:pt x="305" y="347"/>
                  </a:lnTo>
                  <a:lnTo>
                    <a:pt x="303" y="346"/>
                  </a:lnTo>
                  <a:lnTo>
                    <a:pt x="297" y="345"/>
                  </a:lnTo>
                  <a:lnTo>
                    <a:pt x="295" y="344"/>
                  </a:lnTo>
                  <a:lnTo>
                    <a:pt x="293" y="343"/>
                  </a:lnTo>
                  <a:lnTo>
                    <a:pt x="291" y="343"/>
                  </a:lnTo>
                  <a:lnTo>
                    <a:pt x="290" y="342"/>
                  </a:lnTo>
                  <a:lnTo>
                    <a:pt x="288" y="342"/>
                  </a:lnTo>
                  <a:lnTo>
                    <a:pt x="287" y="342"/>
                  </a:lnTo>
                  <a:lnTo>
                    <a:pt x="285" y="342"/>
                  </a:lnTo>
                  <a:lnTo>
                    <a:pt x="284" y="342"/>
                  </a:lnTo>
                  <a:lnTo>
                    <a:pt x="283" y="342"/>
                  </a:lnTo>
                  <a:lnTo>
                    <a:pt x="282" y="343"/>
                  </a:lnTo>
                  <a:lnTo>
                    <a:pt x="278" y="344"/>
                  </a:lnTo>
                  <a:lnTo>
                    <a:pt x="276" y="345"/>
                  </a:lnTo>
                  <a:lnTo>
                    <a:pt x="275" y="345"/>
                  </a:lnTo>
                  <a:lnTo>
                    <a:pt x="272" y="345"/>
                  </a:lnTo>
                  <a:lnTo>
                    <a:pt x="271" y="345"/>
                  </a:lnTo>
                  <a:lnTo>
                    <a:pt x="266" y="346"/>
                  </a:lnTo>
                  <a:lnTo>
                    <a:pt x="264" y="346"/>
                  </a:lnTo>
                  <a:lnTo>
                    <a:pt x="263" y="347"/>
                  </a:lnTo>
                  <a:lnTo>
                    <a:pt x="259" y="348"/>
                  </a:lnTo>
                  <a:lnTo>
                    <a:pt x="258" y="349"/>
                  </a:lnTo>
                  <a:lnTo>
                    <a:pt x="256" y="349"/>
                  </a:lnTo>
                  <a:lnTo>
                    <a:pt x="253" y="350"/>
                  </a:lnTo>
                  <a:lnTo>
                    <a:pt x="251" y="351"/>
                  </a:lnTo>
                  <a:lnTo>
                    <a:pt x="250" y="351"/>
                  </a:lnTo>
                  <a:lnTo>
                    <a:pt x="250" y="352"/>
                  </a:lnTo>
                  <a:lnTo>
                    <a:pt x="249" y="352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6"/>
                  </a:lnTo>
                  <a:lnTo>
                    <a:pt x="245" y="356"/>
                  </a:lnTo>
                  <a:lnTo>
                    <a:pt x="242" y="358"/>
                  </a:lnTo>
                  <a:lnTo>
                    <a:pt x="241" y="359"/>
                  </a:lnTo>
                  <a:lnTo>
                    <a:pt x="240" y="360"/>
                  </a:lnTo>
                  <a:lnTo>
                    <a:pt x="239" y="360"/>
                  </a:lnTo>
                  <a:lnTo>
                    <a:pt x="238" y="361"/>
                  </a:lnTo>
                  <a:lnTo>
                    <a:pt x="237" y="362"/>
                  </a:lnTo>
                  <a:lnTo>
                    <a:pt x="237" y="363"/>
                  </a:lnTo>
                  <a:lnTo>
                    <a:pt x="236" y="365"/>
                  </a:lnTo>
                  <a:lnTo>
                    <a:pt x="236" y="366"/>
                  </a:lnTo>
                  <a:lnTo>
                    <a:pt x="236" y="366"/>
                  </a:lnTo>
                  <a:lnTo>
                    <a:pt x="235" y="366"/>
                  </a:lnTo>
                  <a:lnTo>
                    <a:pt x="235" y="366"/>
                  </a:lnTo>
                  <a:lnTo>
                    <a:pt x="235" y="366"/>
                  </a:lnTo>
                  <a:lnTo>
                    <a:pt x="234" y="366"/>
                  </a:lnTo>
                  <a:lnTo>
                    <a:pt x="234" y="366"/>
                  </a:lnTo>
                  <a:lnTo>
                    <a:pt x="233" y="366"/>
                  </a:lnTo>
                  <a:lnTo>
                    <a:pt x="233" y="366"/>
                  </a:lnTo>
                  <a:lnTo>
                    <a:pt x="232" y="365"/>
                  </a:lnTo>
                  <a:lnTo>
                    <a:pt x="230" y="362"/>
                  </a:lnTo>
                  <a:lnTo>
                    <a:pt x="229" y="361"/>
                  </a:lnTo>
                  <a:lnTo>
                    <a:pt x="228" y="360"/>
                  </a:lnTo>
                  <a:lnTo>
                    <a:pt x="227" y="359"/>
                  </a:lnTo>
                  <a:lnTo>
                    <a:pt x="225" y="358"/>
                  </a:lnTo>
                  <a:lnTo>
                    <a:pt x="224" y="357"/>
                  </a:lnTo>
                  <a:lnTo>
                    <a:pt x="222" y="357"/>
                  </a:lnTo>
                  <a:lnTo>
                    <a:pt x="221" y="356"/>
                  </a:lnTo>
                  <a:lnTo>
                    <a:pt x="220" y="356"/>
                  </a:lnTo>
                  <a:lnTo>
                    <a:pt x="218" y="356"/>
                  </a:lnTo>
                  <a:lnTo>
                    <a:pt x="216" y="356"/>
                  </a:lnTo>
                  <a:lnTo>
                    <a:pt x="215" y="357"/>
                  </a:lnTo>
                  <a:lnTo>
                    <a:pt x="213" y="357"/>
                  </a:lnTo>
                  <a:lnTo>
                    <a:pt x="211" y="358"/>
                  </a:lnTo>
                  <a:lnTo>
                    <a:pt x="209" y="359"/>
                  </a:lnTo>
                  <a:lnTo>
                    <a:pt x="208" y="360"/>
                  </a:lnTo>
                  <a:lnTo>
                    <a:pt x="206" y="362"/>
                  </a:lnTo>
                  <a:lnTo>
                    <a:pt x="205" y="363"/>
                  </a:lnTo>
                  <a:lnTo>
                    <a:pt x="203" y="363"/>
                  </a:lnTo>
                  <a:lnTo>
                    <a:pt x="202" y="364"/>
                  </a:lnTo>
                  <a:lnTo>
                    <a:pt x="201" y="364"/>
                  </a:lnTo>
                  <a:lnTo>
                    <a:pt x="200" y="364"/>
                  </a:lnTo>
                  <a:lnTo>
                    <a:pt x="199" y="364"/>
                  </a:lnTo>
                  <a:lnTo>
                    <a:pt x="198" y="364"/>
                  </a:lnTo>
                  <a:lnTo>
                    <a:pt x="196" y="364"/>
                  </a:lnTo>
                  <a:lnTo>
                    <a:pt x="190" y="362"/>
                  </a:lnTo>
                  <a:lnTo>
                    <a:pt x="184" y="360"/>
                  </a:lnTo>
                  <a:lnTo>
                    <a:pt x="181" y="360"/>
                  </a:lnTo>
                  <a:lnTo>
                    <a:pt x="182" y="359"/>
                  </a:lnTo>
                  <a:lnTo>
                    <a:pt x="182" y="358"/>
                  </a:lnTo>
                  <a:lnTo>
                    <a:pt x="181" y="357"/>
                  </a:lnTo>
                  <a:lnTo>
                    <a:pt x="180" y="356"/>
                  </a:lnTo>
                  <a:lnTo>
                    <a:pt x="180" y="355"/>
                  </a:lnTo>
                  <a:lnTo>
                    <a:pt x="179" y="354"/>
                  </a:lnTo>
                  <a:lnTo>
                    <a:pt x="178" y="352"/>
                  </a:lnTo>
                  <a:lnTo>
                    <a:pt x="176" y="351"/>
                  </a:lnTo>
                  <a:lnTo>
                    <a:pt x="175" y="351"/>
                  </a:lnTo>
                  <a:lnTo>
                    <a:pt x="174" y="349"/>
                  </a:lnTo>
                  <a:lnTo>
                    <a:pt x="171" y="348"/>
                  </a:lnTo>
                  <a:lnTo>
                    <a:pt x="169" y="346"/>
                  </a:lnTo>
                  <a:lnTo>
                    <a:pt x="161" y="342"/>
                  </a:lnTo>
                  <a:lnTo>
                    <a:pt x="159" y="341"/>
                  </a:lnTo>
                  <a:lnTo>
                    <a:pt x="156" y="339"/>
                  </a:lnTo>
                  <a:lnTo>
                    <a:pt x="155" y="338"/>
                  </a:lnTo>
                  <a:lnTo>
                    <a:pt x="154" y="337"/>
                  </a:lnTo>
                  <a:lnTo>
                    <a:pt x="154" y="336"/>
                  </a:lnTo>
                  <a:lnTo>
                    <a:pt x="153" y="336"/>
                  </a:lnTo>
                  <a:lnTo>
                    <a:pt x="153" y="334"/>
                  </a:lnTo>
                  <a:lnTo>
                    <a:pt x="152" y="333"/>
                  </a:lnTo>
                  <a:lnTo>
                    <a:pt x="152" y="333"/>
                  </a:lnTo>
                  <a:lnTo>
                    <a:pt x="152" y="331"/>
                  </a:lnTo>
                  <a:lnTo>
                    <a:pt x="152" y="331"/>
                  </a:lnTo>
                  <a:lnTo>
                    <a:pt x="152" y="330"/>
                  </a:lnTo>
                  <a:lnTo>
                    <a:pt x="153" y="328"/>
                  </a:lnTo>
                  <a:lnTo>
                    <a:pt x="153" y="327"/>
                  </a:lnTo>
                  <a:lnTo>
                    <a:pt x="154" y="326"/>
                  </a:lnTo>
                  <a:lnTo>
                    <a:pt x="156" y="323"/>
                  </a:lnTo>
                  <a:lnTo>
                    <a:pt x="156" y="321"/>
                  </a:lnTo>
                  <a:lnTo>
                    <a:pt x="157" y="320"/>
                  </a:lnTo>
                  <a:lnTo>
                    <a:pt x="157" y="319"/>
                  </a:lnTo>
                  <a:lnTo>
                    <a:pt x="157" y="317"/>
                  </a:lnTo>
                  <a:lnTo>
                    <a:pt x="157" y="316"/>
                  </a:lnTo>
                  <a:lnTo>
                    <a:pt x="157" y="315"/>
                  </a:lnTo>
                  <a:lnTo>
                    <a:pt x="157" y="314"/>
                  </a:lnTo>
                  <a:lnTo>
                    <a:pt x="157" y="314"/>
                  </a:lnTo>
                  <a:lnTo>
                    <a:pt x="157" y="313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2" y="307"/>
                  </a:lnTo>
                  <a:lnTo>
                    <a:pt x="150" y="305"/>
                  </a:lnTo>
                  <a:lnTo>
                    <a:pt x="148" y="304"/>
                  </a:lnTo>
                  <a:lnTo>
                    <a:pt x="147" y="304"/>
                  </a:lnTo>
                  <a:lnTo>
                    <a:pt x="147" y="304"/>
                  </a:lnTo>
                  <a:lnTo>
                    <a:pt x="145" y="303"/>
                  </a:lnTo>
                  <a:lnTo>
                    <a:pt x="144" y="303"/>
                  </a:lnTo>
                  <a:lnTo>
                    <a:pt x="142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2"/>
                  </a:lnTo>
                  <a:lnTo>
                    <a:pt x="135" y="302"/>
                  </a:lnTo>
                  <a:lnTo>
                    <a:pt x="135" y="301"/>
                  </a:lnTo>
                  <a:lnTo>
                    <a:pt x="134" y="301"/>
                  </a:lnTo>
                  <a:lnTo>
                    <a:pt x="134" y="300"/>
                  </a:lnTo>
                  <a:lnTo>
                    <a:pt x="132" y="298"/>
                  </a:lnTo>
                  <a:lnTo>
                    <a:pt x="132" y="297"/>
                  </a:lnTo>
                  <a:lnTo>
                    <a:pt x="131" y="297"/>
                  </a:lnTo>
                  <a:lnTo>
                    <a:pt x="130" y="296"/>
                  </a:lnTo>
                  <a:lnTo>
                    <a:pt x="127" y="294"/>
                  </a:lnTo>
                  <a:lnTo>
                    <a:pt x="123" y="291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8" y="288"/>
                  </a:lnTo>
                  <a:lnTo>
                    <a:pt x="117" y="287"/>
                  </a:lnTo>
                  <a:lnTo>
                    <a:pt x="115" y="286"/>
                  </a:lnTo>
                  <a:lnTo>
                    <a:pt x="113" y="285"/>
                  </a:lnTo>
                  <a:lnTo>
                    <a:pt x="112" y="284"/>
                  </a:lnTo>
                  <a:lnTo>
                    <a:pt x="108" y="282"/>
                  </a:lnTo>
                  <a:lnTo>
                    <a:pt x="107" y="281"/>
                  </a:lnTo>
                  <a:lnTo>
                    <a:pt x="104" y="279"/>
                  </a:lnTo>
                  <a:lnTo>
                    <a:pt x="99" y="274"/>
                  </a:lnTo>
                  <a:lnTo>
                    <a:pt x="98" y="273"/>
                  </a:lnTo>
                  <a:lnTo>
                    <a:pt x="97" y="272"/>
                  </a:lnTo>
                  <a:lnTo>
                    <a:pt x="96" y="272"/>
                  </a:lnTo>
                  <a:lnTo>
                    <a:pt x="95" y="271"/>
                  </a:lnTo>
                  <a:lnTo>
                    <a:pt x="92" y="270"/>
                  </a:lnTo>
                  <a:lnTo>
                    <a:pt x="91" y="270"/>
                  </a:lnTo>
                  <a:lnTo>
                    <a:pt x="91" y="269"/>
                  </a:lnTo>
                  <a:lnTo>
                    <a:pt x="90" y="268"/>
                  </a:lnTo>
                  <a:lnTo>
                    <a:pt x="88" y="267"/>
                  </a:lnTo>
                  <a:lnTo>
                    <a:pt x="87" y="265"/>
                  </a:lnTo>
                  <a:lnTo>
                    <a:pt x="85" y="263"/>
                  </a:lnTo>
                  <a:lnTo>
                    <a:pt x="84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59"/>
                  </a:lnTo>
                  <a:lnTo>
                    <a:pt x="78" y="258"/>
                  </a:lnTo>
                  <a:lnTo>
                    <a:pt x="76" y="257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5" y="247"/>
                  </a:lnTo>
                  <a:lnTo>
                    <a:pt x="65" y="245"/>
                  </a:lnTo>
                  <a:lnTo>
                    <a:pt x="65" y="244"/>
                  </a:lnTo>
                  <a:lnTo>
                    <a:pt x="65" y="243"/>
                  </a:lnTo>
                  <a:lnTo>
                    <a:pt x="64" y="242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60" y="235"/>
                  </a:lnTo>
                  <a:lnTo>
                    <a:pt x="59" y="234"/>
                  </a:lnTo>
                  <a:lnTo>
                    <a:pt x="58" y="233"/>
                  </a:lnTo>
                  <a:lnTo>
                    <a:pt x="57" y="232"/>
                  </a:lnTo>
                  <a:lnTo>
                    <a:pt x="56" y="231"/>
                  </a:lnTo>
                  <a:lnTo>
                    <a:pt x="55" y="231"/>
                  </a:lnTo>
                  <a:lnTo>
                    <a:pt x="52" y="230"/>
                  </a:lnTo>
                  <a:lnTo>
                    <a:pt x="51" y="229"/>
                  </a:lnTo>
                  <a:lnTo>
                    <a:pt x="50" y="228"/>
                  </a:lnTo>
                  <a:lnTo>
                    <a:pt x="48" y="227"/>
                  </a:lnTo>
                  <a:lnTo>
                    <a:pt x="45" y="225"/>
                  </a:lnTo>
                  <a:lnTo>
                    <a:pt x="44" y="224"/>
                  </a:lnTo>
                  <a:lnTo>
                    <a:pt x="43" y="223"/>
                  </a:lnTo>
                  <a:lnTo>
                    <a:pt x="43" y="223"/>
                  </a:lnTo>
                  <a:lnTo>
                    <a:pt x="42" y="222"/>
                  </a:lnTo>
                  <a:lnTo>
                    <a:pt x="41" y="221"/>
                  </a:lnTo>
                  <a:lnTo>
                    <a:pt x="40" y="219"/>
                  </a:lnTo>
                  <a:lnTo>
                    <a:pt x="40" y="218"/>
                  </a:lnTo>
                  <a:lnTo>
                    <a:pt x="39" y="216"/>
                  </a:lnTo>
                  <a:lnTo>
                    <a:pt x="39" y="214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38" y="207"/>
                  </a:lnTo>
                  <a:lnTo>
                    <a:pt x="38" y="205"/>
                  </a:lnTo>
                  <a:lnTo>
                    <a:pt x="38" y="202"/>
                  </a:lnTo>
                  <a:lnTo>
                    <a:pt x="39" y="201"/>
                  </a:lnTo>
                  <a:lnTo>
                    <a:pt x="39" y="200"/>
                  </a:lnTo>
                  <a:lnTo>
                    <a:pt x="41" y="193"/>
                  </a:lnTo>
                  <a:lnTo>
                    <a:pt x="42" y="188"/>
                  </a:lnTo>
                  <a:lnTo>
                    <a:pt x="43" y="187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0"/>
                  </a:lnTo>
                  <a:lnTo>
                    <a:pt x="43" y="178"/>
                  </a:lnTo>
                  <a:lnTo>
                    <a:pt x="42" y="176"/>
                  </a:lnTo>
                  <a:lnTo>
                    <a:pt x="41" y="173"/>
                  </a:lnTo>
                  <a:lnTo>
                    <a:pt x="41" y="171"/>
                  </a:lnTo>
                  <a:lnTo>
                    <a:pt x="40" y="170"/>
                  </a:lnTo>
                  <a:lnTo>
                    <a:pt x="38" y="166"/>
                  </a:lnTo>
                  <a:lnTo>
                    <a:pt x="37" y="164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0"/>
                  </a:lnTo>
                  <a:lnTo>
                    <a:pt x="33" y="158"/>
                  </a:lnTo>
                  <a:lnTo>
                    <a:pt x="31" y="156"/>
                  </a:lnTo>
                  <a:lnTo>
                    <a:pt x="30" y="154"/>
                  </a:lnTo>
                  <a:lnTo>
                    <a:pt x="27" y="152"/>
                  </a:lnTo>
                  <a:lnTo>
                    <a:pt x="26" y="151"/>
                  </a:lnTo>
                  <a:lnTo>
                    <a:pt x="26" y="150"/>
                  </a:lnTo>
                  <a:lnTo>
                    <a:pt x="24" y="146"/>
                  </a:lnTo>
                  <a:lnTo>
                    <a:pt x="23" y="145"/>
                  </a:lnTo>
                  <a:lnTo>
                    <a:pt x="21" y="143"/>
                  </a:lnTo>
                  <a:lnTo>
                    <a:pt x="19" y="141"/>
                  </a:lnTo>
                  <a:lnTo>
                    <a:pt x="19" y="140"/>
                  </a:lnTo>
                  <a:lnTo>
                    <a:pt x="18" y="140"/>
                  </a:lnTo>
                  <a:lnTo>
                    <a:pt x="16" y="139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0" y="137"/>
                  </a:lnTo>
                  <a:lnTo>
                    <a:pt x="9" y="136"/>
                  </a:lnTo>
                  <a:lnTo>
                    <a:pt x="7" y="136"/>
                  </a:lnTo>
                  <a:lnTo>
                    <a:pt x="6" y="135"/>
                  </a:lnTo>
                  <a:lnTo>
                    <a:pt x="5" y="134"/>
                  </a:lnTo>
                  <a:lnTo>
                    <a:pt x="4" y="133"/>
                  </a:lnTo>
                  <a:lnTo>
                    <a:pt x="3" y="132"/>
                  </a:lnTo>
                  <a:lnTo>
                    <a:pt x="2" y="131"/>
                  </a:lnTo>
                  <a:lnTo>
                    <a:pt x="1" y="130"/>
                  </a:lnTo>
                  <a:lnTo>
                    <a:pt x="1" y="129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2" y="121"/>
                  </a:lnTo>
                  <a:lnTo>
                    <a:pt x="3" y="119"/>
                  </a:lnTo>
                  <a:lnTo>
                    <a:pt x="4" y="118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2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2" y="100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9" y="89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2" y="82"/>
                  </a:lnTo>
                  <a:lnTo>
                    <a:pt x="17" y="81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8" y="81"/>
                  </a:lnTo>
                  <a:lnTo>
                    <a:pt x="30" y="82"/>
                  </a:lnTo>
                  <a:lnTo>
                    <a:pt x="31" y="82"/>
                  </a:lnTo>
                  <a:lnTo>
                    <a:pt x="33" y="83"/>
                  </a:lnTo>
                  <a:lnTo>
                    <a:pt x="34" y="83"/>
                  </a:lnTo>
                  <a:lnTo>
                    <a:pt x="35" y="84"/>
                  </a:lnTo>
                  <a:lnTo>
                    <a:pt x="36" y="85"/>
                  </a:lnTo>
                  <a:lnTo>
                    <a:pt x="37" y="86"/>
                  </a:lnTo>
                  <a:lnTo>
                    <a:pt x="38" y="87"/>
                  </a:lnTo>
                  <a:lnTo>
                    <a:pt x="39" y="89"/>
                  </a:lnTo>
                  <a:lnTo>
                    <a:pt x="40" y="91"/>
                  </a:lnTo>
                  <a:lnTo>
                    <a:pt x="41" y="92"/>
                  </a:lnTo>
                  <a:lnTo>
                    <a:pt x="41" y="93"/>
                  </a:lnTo>
                  <a:lnTo>
                    <a:pt x="42" y="94"/>
                  </a:lnTo>
                  <a:lnTo>
                    <a:pt x="42" y="99"/>
                  </a:lnTo>
                  <a:lnTo>
                    <a:pt x="43" y="101"/>
                  </a:lnTo>
                  <a:lnTo>
                    <a:pt x="44" y="106"/>
                  </a:lnTo>
                  <a:lnTo>
                    <a:pt x="45" y="107"/>
                  </a:lnTo>
                  <a:lnTo>
                    <a:pt x="45" y="109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7" y="112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51" y="114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60" y="118"/>
                  </a:lnTo>
                  <a:lnTo>
                    <a:pt x="61" y="118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4" y="120"/>
                  </a:lnTo>
                  <a:lnTo>
                    <a:pt x="65" y="121"/>
                  </a:lnTo>
                  <a:lnTo>
                    <a:pt x="66" y="122"/>
                  </a:lnTo>
                  <a:lnTo>
                    <a:pt x="66" y="123"/>
                  </a:lnTo>
                  <a:lnTo>
                    <a:pt x="66" y="124"/>
                  </a:lnTo>
                  <a:lnTo>
                    <a:pt x="66" y="125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8"/>
                  </a:lnTo>
                  <a:lnTo>
                    <a:pt x="63" y="128"/>
                  </a:lnTo>
                  <a:lnTo>
                    <a:pt x="63" y="129"/>
                  </a:lnTo>
                  <a:lnTo>
                    <a:pt x="63" y="130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2" y="132"/>
                  </a:lnTo>
                  <a:lnTo>
                    <a:pt x="63" y="133"/>
                  </a:lnTo>
                  <a:lnTo>
                    <a:pt x="63" y="134"/>
                  </a:lnTo>
                  <a:lnTo>
                    <a:pt x="64" y="136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40"/>
                  </a:lnTo>
                  <a:lnTo>
                    <a:pt x="72" y="143"/>
                  </a:lnTo>
                  <a:lnTo>
                    <a:pt x="73" y="144"/>
                  </a:lnTo>
                  <a:lnTo>
                    <a:pt x="74" y="145"/>
                  </a:lnTo>
                  <a:lnTo>
                    <a:pt x="75" y="146"/>
                  </a:lnTo>
                  <a:lnTo>
                    <a:pt x="76" y="149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7" y="151"/>
                  </a:lnTo>
                  <a:lnTo>
                    <a:pt x="77" y="152"/>
                  </a:lnTo>
                  <a:lnTo>
                    <a:pt x="76" y="155"/>
                  </a:lnTo>
                  <a:lnTo>
                    <a:pt x="76" y="159"/>
                  </a:lnTo>
                  <a:lnTo>
                    <a:pt x="76" y="161"/>
                  </a:lnTo>
                  <a:lnTo>
                    <a:pt x="75" y="164"/>
                  </a:lnTo>
                  <a:lnTo>
                    <a:pt x="75" y="165"/>
                  </a:lnTo>
                  <a:lnTo>
                    <a:pt x="75" y="166"/>
                  </a:lnTo>
                  <a:lnTo>
                    <a:pt x="75" y="167"/>
                  </a:lnTo>
                  <a:lnTo>
                    <a:pt x="75" y="167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7" y="173"/>
                  </a:lnTo>
                  <a:lnTo>
                    <a:pt x="79" y="175"/>
                  </a:lnTo>
                  <a:lnTo>
                    <a:pt x="80" y="177"/>
                  </a:lnTo>
                  <a:lnTo>
                    <a:pt x="81" y="177"/>
                  </a:lnTo>
                  <a:lnTo>
                    <a:pt x="81" y="178"/>
                  </a:lnTo>
                  <a:lnTo>
                    <a:pt x="82" y="178"/>
                  </a:lnTo>
                  <a:lnTo>
                    <a:pt x="83" y="179"/>
                  </a:lnTo>
                  <a:lnTo>
                    <a:pt x="84" y="179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8" y="181"/>
                  </a:lnTo>
                  <a:lnTo>
                    <a:pt x="89" y="181"/>
                  </a:lnTo>
                  <a:lnTo>
                    <a:pt x="90" y="181"/>
                  </a:lnTo>
                  <a:lnTo>
                    <a:pt x="91" y="181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4" y="178"/>
                  </a:lnTo>
                  <a:lnTo>
                    <a:pt x="95" y="175"/>
                  </a:lnTo>
                  <a:lnTo>
                    <a:pt x="95" y="172"/>
                  </a:lnTo>
                  <a:lnTo>
                    <a:pt x="96" y="170"/>
                  </a:lnTo>
                  <a:lnTo>
                    <a:pt x="96" y="169"/>
                  </a:lnTo>
                  <a:lnTo>
                    <a:pt x="96" y="167"/>
                  </a:lnTo>
                  <a:lnTo>
                    <a:pt x="95" y="165"/>
                  </a:lnTo>
                  <a:lnTo>
                    <a:pt x="95" y="162"/>
                  </a:lnTo>
                  <a:lnTo>
                    <a:pt x="95" y="161"/>
                  </a:lnTo>
                  <a:lnTo>
                    <a:pt x="95" y="159"/>
                  </a:lnTo>
                  <a:lnTo>
                    <a:pt x="95" y="157"/>
                  </a:lnTo>
                  <a:lnTo>
                    <a:pt x="95" y="154"/>
                  </a:lnTo>
                  <a:lnTo>
                    <a:pt x="96" y="150"/>
                  </a:lnTo>
                  <a:lnTo>
                    <a:pt x="96" y="146"/>
                  </a:lnTo>
                  <a:lnTo>
                    <a:pt x="97" y="144"/>
                  </a:lnTo>
                  <a:lnTo>
                    <a:pt x="97" y="142"/>
                  </a:lnTo>
                  <a:lnTo>
                    <a:pt x="97" y="141"/>
                  </a:lnTo>
                  <a:lnTo>
                    <a:pt x="98" y="140"/>
                  </a:lnTo>
                  <a:lnTo>
                    <a:pt x="98" y="140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100" y="138"/>
                  </a:lnTo>
                  <a:lnTo>
                    <a:pt x="102" y="138"/>
                  </a:lnTo>
                  <a:lnTo>
                    <a:pt x="103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5" y="134"/>
                  </a:lnTo>
                  <a:lnTo>
                    <a:pt x="106" y="133"/>
                  </a:lnTo>
                  <a:lnTo>
                    <a:pt x="106" y="132"/>
                  </a:lnTo>
                  <a:lnTo>
                    <a:pt x="106" y="129"/>
                  </a:lnTo>
                  <a:lnTo>
                    <a:pt x="106" y="128"/>
                  </a:lnTo>
                  <a:lnTo>
                    <a:pt x="107" y="126"/>
                  </a:lnTo>
                  <a:lnTo>
                    <a:pt x="107" y="124"/>
                  </a:lnTo>
                  <a:lnTo>
                    <a:pt x="108" y="122"/>
                  </a:lnTo>
                  <a:lnTo>
                    <a:pt x="109" y="120"/>
                  </a:lnTo>
                  <a:lnTo>
                    <a:pt x="110" y="117"/>
                  </a:lnTo>
                  <a:lnTo>
                    <a:pt x="111" y="115"/>
                  </a:lnTo>
                  <a:lnTo>
                    <a:pt x="112" y="114"/>
                  </a:lnTo>
                  <a:lnTo>
                    <a:pt x="113" y="113"/>
                  </a:lnTo>
                  <a:lnTo>
                    <a:pt x="115" y="110"/>
                  </a:lnTo>
                  <a:lnTo>
                    <a:pt x="117" y="108"/>
                  </a:lnTo>
                  <a:lnTo>
                    <a:pt x="121" y="104"/>
                  </a:lnTo>
                  <a:lnTo>
                    <a:pt x="123" y="103"/>
                  </a:lnTo>
                  <a:lnTo>
                    <a:pt x="124" y="102"/>
                  </a:lnTo>
                  <a:lnTo>
                    <a:pt x="125" y="100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8" y="92"/>
                  </a:lnTo>
                  <a:lnTo>
                    <a:pt x="129" y="90"/>
                  </a:lnTo>
                  <a:lnTo>
                    <a:pt x="129" y="89"/>
                  </a:lnTo>
                  <a:lnTo>
                    <a:pt x="130" y="88"/>
                  </a:lnTo>
                  <a:lnTo>
                    <a:pt x="130" y="87"/>
                  </a:lnTo>
                  <a:lnTo>
                    <a:pt x="131" y="86"/>
                  </a:lnTo>
                  <a:lnTo>
                    <a:pt x="132" y="86"/>
                  </a:lnTo>
                  <a:lnTo>
                    <a:pt x="133" y="85"/>
                  </a:lnTo>
                  <a:lnTo>
                    <a:pt x="134" y="84"/>
                  </a:lnTo>
                  <a:lnTo>
                    <a:pt x="138" y="82"/>
                  </a:lnTo>
                  <a:lnTo>
                    <a:pt x="139" y="81"/>
                  </a:lnTo>
                  <a:lnTo>
                    <a:pt x="140" y="81"/>
                  </a:lnTo>
                  <a:lnTo>
                    <a:pt x="141" y="80"/>
                  </a:lnTo>
                  <a:lnTo>
                    <a:pt x="142" y="79"/>
                  </a:lnTo>
                  <a:lnTo>
                    <a:pt x="145" y="75"/>
                  </a:lnTo>
                  <a:lnTo>
                    <a:pt x="147" y="74"/>
                  </a:lnTo>
                  <a:lnTo>
                    <a:pt x="149" y="72"/>
                  </a:lnTo>
                  <a:lnTo>
                    <a:pt x="151" y="71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7" y="67"/>
                  </a:lnTo>
                  <a:lnTo>
                    <a:pt x="160" y="67"/>
                  </a:lnTo>
                  <a:lnTo>
                    <a:pt x="161" y="66"/>
                  </a:lnTo>
                  <a:lnTo>
                    <a:pt x="162" y="66"/>
                  </a:lnTo>
                  <a:lnTo>
                    <a:pt x="162" y="65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4" y="63"/>
                  </a:lnTo>
                  <a:lnTo>
                    <a:pt x="164" y="62"/>
                  </a:lnTo>
                  <a:lnTo>
                    <a:pt x="165" y="60"/>
                  </a:lnTo>
                  <a:lnTo>
                    <a:pt x="166" y="56"/>
                  </a:lnTo>
                  <a:lnTo>
                    <a:pt x="167" y="54"/>
                  </a:lnTo>
                  <a:lnTo>
                    <a:pt x="167" y="53"/>
                  </a:lnTo>
                  <a:lnTo>
                    <a:pt x="168" y="50"/>
                  </a:lnTo>
                  <a:lnTo>
                    <a:pt x="170" y="48"/>
                  </a:lnTo>
                  <a:lnTo>
                    <a:pt x="172" y="45"/>
                  </a:lnTo>
                  <a:lnTo>
                    <a:pt x="173" y="44"/>
                  </a:lnTo>
                  <a:lnTo>
                    <a:pt x="174" y="43"/>
                  </a:lnTo>
                  <a:lnTo>
                    <a:pt x="175" y="42"/>
                  </a:lnTo>
                  <a:lnTo>
                    <a:pt x="176" y="41"/>
                  </a:lnTo>
                  <a:lnTo>
                    <a:pt x="178" y="40"/>
                  </a:lnTo>
                  <a:lnTo>
                    <a:pt x="178" y="39"/>
                  </a:lnTo>
                  <a:lnTo>
                    <a:pt x="179" y="39"/>
                  </a:lnTo>
                  <a:lnTo>
                    <a:pt x="182" y="38"/>
                  </a:lnTo>
                  <a:lnTo>
                    <a:pt x="185" y="37"/>
                  </a:lnTo>
                  <a:lnTo>
                    <a:pt x="189" y="36"/>
                  </a:lnTo>
                  <a:lnTo>
                    <a:pt x="195" y="35"/>
                  </a:lnTo>
                  <a:lnTo>
                    <a:pt x="198" y="34"/>
                  </a:lnTo>
                  <a:lnTo>
                    <a:pt x="205" y="32"/>
                  </a:lnTo>
                  <a:lnTo>
                    <a:pt x="213" y="31"/>
                  </a:lnTo>
                  <a:lnTo>
                    <a:pt x="218" y="29"/>
                  </a:lnTo>
                  <a:lnTo>
                    <a:pt x="220" y="29"/>
                  </a:lnTo>
                  <a:lnTo>
                    <a:pt x="221" y="29"/>
                  </a:lnTo>
                  <a:lnTo>
                    <a:pt x="223" y="28"/>
                  </a:lnTo>
                  <a:lnTo>
                    <a:pt x="225" y="28"/>
                  </a:lnTo>
                  <a:lnTo>
                    <a:pt x="228" y="28"/>
                  </a:lnTo>
                  <a:lnTo>
                    <a:pt x="233" y="29"/>
                  </a:lnTo>
                  <a:lnTo>
                    <a:pt x="240" y="29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5" y="31"/>
                  </a:lnTo>
                  <a:lnTo>
                    <a:pt x="247" y="31"/>
                  </a:lnTo>
                  <a:lnTo>
                    <a:pt x="251" y="33"/>
                  </a:lnTo>
                  <a:lnTo>
                    <a:pt x="253" y="34"/>
                  </a:lnTo>
                  <a:lnTo>
                    <a:pt x="254" y="34"/>
                  </a:lnTo>
                  <a:lnTo>
                    <a:pt x="255" y="35"/>
                  </a:lnTo>
                  <a:lnTo>
                    <a:pt x="255" y="35"/>
                  </a:lnTo>
                  <a:lnTo>
                    <a:pt x="256" y="34"/>
                  </a:lnTo>
                  <a:lnTo>
                    <a:pt x="257" y="34"/>
                  </a:lnTo>
                  <a:lnTo>
                    <a:pt x="258" y="34"/>
                  </a:lnTo>
                  <a:lnTo>
                    <a:pt x="258" y="33"/>
                  </a:lnTo>
                  <a:lnTo>
                    <a:pt x="259" y="33"/>
                  </a:lnTo>
                  <a:lnTo>
                    <a:pt x="269" y="21"/>
                  </a:lnTo>
                  <a:lnTo>
                    <a:pt x="270" y="20"/>
                  </a:lnTo>
                  <a:lnTo>
                    <a:pt x="272" y="19"/>
                  </a:lnTo>
                  <a:lnTo>
                    <a:pt x="273" y="18"/>
                  </a:lnTo>
                  <a:lnTo>
                    <a:pt x="274" y="17"/>
                  </a:lnTo>
                  <a:lnTo>
                    <a:pt x="277" y="15"/>
                  </a:lnTo>
                  <a:lnTo>
                    <a:pt x="279" y="14"/>
                  </a:lnTo>
                  <a:lnTo>
                    <a:pt x="282" y="13"/>
                  </a:lnTo>
                  <a:lnTo>
                    <a:pt x="285" y="12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91" y="10"/>
                  </a:lnTo>
                  <a:lnTo>
                    <a:pt x="292" y="10"/>
                  </a:lnTo>
                  <a:lnTo>
                    <a:pt x="293" y="10"/>
                  </a:lnTo>
                  <a:lnTo>
                    <a:pt x="294" y="10"/>
                  </a:lnTo>
                  <a:lnTo>
                    <a:pt x="294" y="10"/>
                  </a:lnTo>
                  <a:lnTo>
                    <a:pt x="295" y="11"/>
                  </a:lnTo>
                  <a:lnTo>
                    <a:pt x="298" y="12"/>
                  </a:lnTo>
                  <a:lnTo>
                    <a:pt x="299" y="12"/>
                  </a:lnTo>
                  <a:lnTo>
                    <a:pt x="300" y="12"/>
                  </a:lnTo>
                  <a:lnTo>
                    <a:pt x="300" y="12"/>
                  </a:lnTo>
                  <a:lnTo>
                    <a:pt x="301" y="12"/>
                  </a:lnTo>
                  <a:lnTo>
                    <a:pt x="301" y="12"/>
                  </a:lnTo>
                  <a:lnTo>
                    <a:pt x="301" y="12"/>
                  </a:lnTo>
                  <a:lnTo>
                    <a:pt x="302" y="11"/>
                  </a:lnTo>
                  <a:lnTo>
                    <a:pt x="302" y="10"/>
                  </a:lnTo>
                  <a:lnTo>
                    <a:pt x="303" y="10"/>
                  </a:lnTo>
                  <a:lnTo>
                    <a:pt x="305" y="4"/>
                  </a:lnTo>
                  <a:lnTo>
                    <a:pt x="307" y="1"/>
                  </a:lnTo>
                  <a:lnTo>
                    <a:pt x="307" y="0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CCCCCC"/>
            </a:solidFill>
            <a:ln w="984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" name="Freeform 236"/>
            <p:cNvSpPr>
              <a:spLocks/>
            </p:cNvSpPr>
            <p:nvPr/>
          </p:nvSpPr>
          <p:spPr bwMode="auto">
            <a:xfrm>
              <a:off x="3095" y="1599"/>
              <a:ext cx="715" cy="633"/>
            </a:xfrm>
            <a:custGeom>
              <a:avLst/>
              <a:gdLst>
                <a:gd name="T0" fmla="*/ 616 w 715"/>
                <a:gd name="T1" fmla="*/ 21 h 633"/>
                <a:gd name="T2" fmla="*/ 651 w 715"/>
                <a:gd name="T3" fmla="*/ 12 h 633"/>
                <a:gd name="T4" fmla="*/ 670 w 715"/>
                <a:gd name="T5" fmla="*/ 31 h 633"/>
                <a:gd name="T6" fmla="*/ 689 w 715"/>
                <a:gd name="T7" fmla="*/ 67 h 633"/>
                <a:gd name="T8" fmla="*/ 693 w 715"/>
                <a:gd name="T9" fmla="*/ 90 h 633"/>
                <a:gd name="T10" fmla="*/ 706 w 715"/>
                <a:gd name="T11" fmla="*/ 120 h 633"/>
                <a:gd name="T12" fmla="*/ 680 w 715"/>
                <a:gd name="T13" fmla="*/ 154 h 633"/>
                <a:gd name="T14" fmla="*/ 650 w 715"/>
                <a:gd name="T15" fmla="*/ 162 h 633"/>
                <a:gd name="T16" fmla="*/ 632 w 715"/>
                <a:gd name="T17" fmla="*/ 180 h 633"/>
                <a:gd name="T18" fmla="*/ 618 w 715"/>
                <a:gd name="T19" fmla="*/ 210 h 633"/>
                <a:gd name="T20" fmla="*/ 591 w 715"/>
                <a:gd name="T21" fmla="*/ 249 h 633"/>
                <a:gd name="T22" fmla="*/ 603 w 715"/>
                <a:gd name="T23" fmla="*/ 296 h 633"/>
                <a:gd name="T24" fmla="*/ 638 w 715"/>
                <a:gd name="T25" fmla="*/ 350 h 633"/>
                <a:gd name="T26" fmla="*/ 637 w 715"/>
                <a:gd name="T27" fmla="*/ 367 h 633"/>
                <a:gd name="T28" fmla="*/ 631 w 715"/>
                <a:gd name="T29" fmla="*/ 397 h 633"/>
                <a:gd name="T30" fmla="*/ 601 w 715"/>
                <a:gd name="T31" fmla="*/ 410 h 633"/>
                <a:gd name="T32" fmla="*/ 598 w 715"/>
                <a:gd name="T33" fmla="*/ 437 h 633"/>
                <a:gd name="T34" fmla="*/ 578 w 715"/>
                <a:gd name="T35" fmla="*/ 459 h 633"/>
                <a:gd name="T36" fmla="*/ 526 w 715"/>
                <a:gd name="T37" fmla="*/ 469 h 633"/>
                <a:gd name="T38" fmla="*/ 457 w 715"/>
                <a:gd name="T39" fmla="*/ 465 h 633"/>
                <a:gd name="T40" fmla="*/ 435 w 715"/>
                <a:gd name="T41" fmla="*/ 486 h 633"/>
                <a:gd name="T42" fmla="*/ 415 w 715"/>
                <a:gd name="T43" fmla="*/ 503 h 633"/>
                <a:gd name="T44" fmla="*/ 379 w 715"/>
                <a:gd name="T45" fmla="*/ 527 h 633"/>
                <a:gd name="T46" fmla="*/ 353 w 715"/>
                <a:gd name="T47" fmla="*/ 524 h 633"/>
                <a:gd name="T48" fmla="*/ 310 w 715"/>
                <a:gd name="T49" fmla="*/ 541 h 633"/>
                <a:gd name="T50" fmla="*/ 276 w 715"/>
                <a:gd name="T51" fmla="*/ 557 h 633"/>
                <a:gd name="T52" fmla="*/ 233 w 715"/>
                <a:gd name="T53" fmla="*/ 574 h 633"/>
                <a:gd name="T54" fmla="*/ 220 w 715"/>
                <a:gd name="T55" fmla="*/ 602 h 633"/>
                <a:gd name="T56" fmla="*/ 195 w 715"/>
                <a:gd name="T57" fmla="*/ 619 h 633"/>
                <a:gd name="T58" fmla="*/ 174 w 715"/>
                <a:gd name="T59" fmla="*/ 632 h 633"/>
                <a:gd name="T60" fmla="*/ 155 w 715"/>
                <a:gd name="T61" fmla="*/ 624 h 633"/>
                <a:gd name="T62" fmla="*/ 144 w 715"/>
                <a:gd name="T63" fmla="*/ 619 h 633"/>
                <a:gd name="T64" fmla="*/ 118 w 715"/>
                <a:gd name="T65" fmla="*/ 597 h 633"/>
                <a:gd name="T66" fmla="*/ 135 w 715"/>
                <a:gd name="T67" fmla="*/ 590 h 633"/>
                <a:gd name="T68" fmla="*/ 127 w 715"/>
                <a:gd name="T69" fmla="*/ 551 h 633"/>
                <a:gd name="T70" fmla="*/ 117 w 715"/>
                <a:gd name="T71" fmla="*/ 519 h 633"/>
                <a:gd name="T72" fmla="*/ 118 w 715"/>
                <a:gd name="T73" fmla="*/ 471 h 633"/>
                <a:gd name="T74" fmla="*/ 98 w 715"/>
                <a:gd name="T75" fmla="*/ 451 h 633"/>
                <a:gd name="T76" fmla="*/ 64 w 715"/>
                <a:gd name="T77" fmla="*/ 448 h 633"/>
                <a:gd name="T78" fmla="*/ 39 w 715"/>
                <a:gd name="T79" fmla="*/ 427 h 633"/>
                <a:gd name="T80" fmla="*/ 9 w 715"/>
                <a:gd name="T81" fmla="*/ 409 h 633"/>
                <a:gd name="T82" fmla="*/ 37 w 715"/>
                <a:gd name="T83" fmla="*/ 354 h 633"/>
                <a:gd name="T84" fmla="*/ 77 w 715"/>
                <a:gd name="T85" fmla="*/ 348 h 633"/>
                <a:gd name="T86" fmla="*/ 111 w 715"/>
                <a:gd name="T87" fmla="*/ 341 h 633"/>
                <a:gd name="T88" fmla="*/ 133 w 715"/>
                <a:gd name="T89" fmla="*/ 297 h 633"/>
                <a:gd name="T90" fmla="*/ 158 w 715"/>
                <a:gd name="T91" fmla="*/ 301 h 633"/>
                <a:gd name="T92" fmla="*/ 184 w 715"/>
                <a:gd name="T93" fmla="*/ 264 h 633"/>
                <a:gd name="T94" fmla="*/ 212 w 715"/>
                <a:gd name="T95" fmla="*/ 287 h 633"/>
                <a:gd name="T96" fmla="*/ 244 w 715"/>
                <a:gd name="T97" fmla="*/ 260 h 633"/>
                <a:gd name="T98" fmla="*/ 252 w 715"/>
                <a:gd name="T99" fmla="*/ 225 h 633"/>
                <a:gd name="T100" fmla="*/ 295 w 715"/>
                <a:gd name="T101" fmla="*/ 212 h 633"/>
                <a:gd name="T102" fmla="*/ 328 w 715"/>
                <a:gd name="T103" fmla="*/ 212 h 633"/>
                <a:gd name="T104" fmla="*/ 383 w 715"/>
                <a:gd name="T105" fmla="*/ 211 h 633"/>
                <a:gd name="T106" fmla="*/ 401 w 715"/>
                <a:gd name="T107" fmla="*/ 180 h 633"/>
                <a:gd name="T108" fmla="*/ 435 w 715"/>
                <a:gd name="T109" fmla="*/ 158 h 633"/>
                <a:gd name="T110" fmla="*/ 485 w 715"/>
                <a:gd name="T111" fmla="*/ 150 h 633"/>
                <a:gd name="T112" fmla="*/ 549 w 715"/>
                <a:gd name="T113" fmla="*/ 110 h 633"/>
                <a:gd name="T114" fmla="*/ 599 w 715"/>
                <a:gd name="T115" fmla="*/ 103 h 633"/>
                <a:gd name="T116" fmla="*/ 606 w 715"/>
                <a:gd name="T117" fmla="*/ 78 h 633"/>
                <a:gd name="T118" fmla="*/ 577 w 715"/>
                <a:gd name="T119" fmla="*/ 56 h 633"/>
                <a:gd name="T120" fmla="*/ 557 w 715"/>
                <a:gd name="T121" fmla="*/ 43 h 633"/>
                <a:gd name="T122" fmla="*/ 566 w 715"/>
                <a:gd name="T123" fmla="*/ 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5" h="633">
                  <a:moveTo>
                    <a:pt x="573" y="0"/>
                  </a:moveTo>
                  <a:lnTo>
                    <a:pt x="574" y="0"/>
                  </a:lnTo>
                  <a:lnTo>
                    <a:pt x="575" y="1"/>
                  </a:lnTo>
                  <a:lnTo>
                    <a:pt x="577" y="2"/>
                  </a:lnTo>
                  <a:lnTo>
                    <a:pt x="582" y="5"/>
                  </a:lnTo>
                  <a:lnTo>
                    <a:pt x="584" y="6"/>
                  </a:lnTo>
                  <a:lnTo>
                    <a:pt x="586" y="7"/>
                  </a:lnTo>
                  <a:lnTo>
                    <a:pt x="587" y="7"/>
                  </a:lnTo>
                  <a:lnTo>
                    <a:pt x="589" y="8"/>
                  </a:lnTo>
                  <a:lnTo>
                    <a:pt x="594" y="9"/>
                  </a:lnTo>
                  <a:lnTo>
                    <a:pt x="596" y="10"/>
                  </a:lnTo>
                  <a:lnTo>
                    <a:pt x="597" y="10"/>
                  </a:lnTo>
                  <a:lnTo>
                    <a:pt x="599" y="11"/>
                  </a:lnTo>
                  <a:lnTo>
                    <a:pt x="601" y="12"/>
                  </a:lnTo>
                  <a:lnTo>
                    <a:pt x="603" y="13"/>
                  </a:lnTo>
                  <a:lnTo>
                    <a:pt x="604" y="14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10" y="19"/>
                  </a:lnTo>
                  <a:lnTo>
                    <a:pt x="611" y="20"/>
                  </a:lnTo>
                  <a:lnTo>
                    <a:pt x="613" y="20"/>
                  </a:lnTo>
                  <a:lnTo>
                    <a:pt x="615" y="21"/>
                  </a:lnTo>
                  <a:lnTo>
                    <a:pt x="616" y="21"/>
                  </a:lnTo>
                  <a:lnTo>
                    <a:pt x="618" y="21"/>
                  </a:lnTo>
                  <a:lnTo>
                    <a:pt x="619" y="21"/>
                  </a:lnTo>
                  <a:lnTo>
                    <a:pt x="620" y="21"/>
                  </a:lnTo>
                  <a:lnTo>
                    <a:pt x="622" y="21"/>
                  </a:lnTo>
                  <a:lnTo>
                    <a:pt x="623" y="20"/>
                  </a:lnTo>
                  <a:lnTo>
                    <a:pt x="625" y="20"/>
                  </a:lnTo>
                  <a:lnTo>
                    <a:pt x="630" y="18"/>
                  </a:lnTo>
                  <a:lnTo>
                    <a:pt x="631" y="17"/>
                  </a:lnTo>
                  <a:lnTo>
                    <a:pt x="633" y="17"/>
                  </a:lnTo>
                  <a:lnTo>
                    <a:pt x="635" y="16"/>
                  </a:lnTo>
                  <a:lnTo>
                    <a:pt x="637" y="16"/>
                  </a:lnTo>
                  <a:lnTo>
                    <a:pt x="639" y="16"/>
                  </a:lnTo>
                  <a:lnTo>
                    <a:pt x="640" y="17"/>
                  </a:lnTo>
                  <a:lnTo>
                    <a:pt x="643" y="17"/>
                  </a:lnTo>
                  <a:lnTo>
                    <a:pt x="644" y="17"/>
                  </a:lnTo>
                  <a:lnTo>
                    <a:pt x="646" y="17"/>
                  </a:lnTo>
                  <a:lnTo>
                    <a:pt x="647" y="17"/>
                  </a:lnTo>
                  <a:lnTo>
                    <a:pt x="647" y="17"/>
                  </a:lnTo>
                  <a:lnTo>
                    <a:pt x="648" y="17"/>
                  </a:lnTo>
                  <a:lnTo>
                    <a:pt x="649" y="16"/>
                  </a:lnTo>
                  <a:lnTo>
                    <a:pt x="649" y="16"/>
                  </a:lnTo>
                  <a:lnTo>
                    <a:pt x="650" y="15"/>
                  </a:lnTo>
                  <a:lnTo>
                    <a:pt x="651" y="12"/>
                  </a:lnTo>
                  <a:lnTo>
                    <a:pt x="652" y="12"/>
                  </a:lnTo>
                  <a:lnTo>
                    <a:pt x="652" y="11"/>
                  </a:lnTo>
                  <a:lnTo>
                    <a:pt x="653" y="11"/>
                  </a:lnTo>
                  <a:lnTo>
                    <a:pt x="653" y="11"/>
                  </a:lnTo>
                  <a:lnTo>
                    <a:pt x="653" y="11"/>
                  </a:lnTo>
                  <a:lnTo>
                    <a:pt x="654" y="11"/>
                  </a:lnTo>
                  <a:lnTo>
                    <a:pt x="654" y="12"/>
                  </a:lnTo>
                  <a:lnTo>
                    <a:pt x="654" y="12"/>
                  </a:lnTo>
                  <a:lnTo>
                    <a:pt x="655" y="12"/>
                  </a:lnTo>
                  <a:lnTo>
                    <a:pt x="655" y="13"/>
                  </a:lnTo>
                  <a:lnTo>
                    <a:pt x="655" y="16"/>
                  </a:lnTo>
                  <a:lnTo>
                    <a:pt x="656" y="17"/>
                  </a:lnTo>
                  <a:lnTo>
                    <a:pt x="656" y="18"/>
                  </a:lnTo>
                  <a:lnTo>
                    <a:pt x="656" y="19"/>
                  </a:lnTo>
                  <a:lnTo>
                    <a:pt x="657" y="20"/>
                  </a:lnTo>
                  <a:lnTo>
                    <a:pt x="658" y="21"/>
                  </a:lnTo>
                  <a:lnTo>
                    <a:pt x="658" y="21"/>
                  </a:lnTo>
                  <a:lnTo>
                    <a:pt x="659" y="22"/>
                  </a:lnTo>
                  <a:lnTo>
                    <a:pt x="661" y="23"/>
                  </a:lnTo>
                  <a:lnTo>
                    <a:pt x="665" y="26"/>
                  </a:lnTo>
                  <a:lnTo>
                    <a:pt x="666" y="28"/>
                  </a:lnTo>
                  <a:lnTo>
                    <a:pt x="669" y="30"/>
                  </a:lnTo>
                  <a:lnTo>
                    <a:pt x="670" y="31"/>
                  </a:lnTo>
                  <a:lnTo>
                    <a:pt x="671" y="31"/>
                  </a:lnTo>
                  <a:lnTo>
                    <a:pt x="672" y="32"/>
                  </a:lnTo>
                  <a:lnTo>
                    <a:pt x="674" y="32"/>
                  </a:lnTo>
                  <a:lnTo>
                    <a:pt x="678" y="33"/>
                  </a:lnTo>
                  <a:lnTo>
                    <a:pt x="679" y="33"/>
                  </a:lnTo>
                  <a:lnTo>
                    <a:pt x="680" y="34"/>
                  </a:lnTo>
                  <a:lnTo>
                    <a:pt x="681" y="34"/>
                  </a:lnTo>
                  <a:lnTo>
                    <a:pt x="682" y="35"/>
                  </a:lnTo>
                  <a:lnTo>
                    <a:pt x="684" y="36"/>
                  </a:lnTo>
                  <a:lnTo>
                    <a:pt x="685" y="38"/>
                  </a:lnTo>
                  <a:lnTo>
                    <a:pt x="687" y="40"/>
                  </a:lnTo>
                  <a:lnTo>
                    <a:pt x="689" y="42"/>
                  </a:lnTo>
                  <a:lnTo>
                    <a:pt x="690" y="45"/>
                  </a:lnTo>
                  <a:lnTo>
                    <a:pt x="691" y="46"/>
                  </a:lnTo>
                  <a:lnTo>
                    <a:pt x="692" y="48"/>
                  </a:lnTo>
                  <a:lnTo>
                    <a:pt x="692" y="50"/>
                  </a:lnTo>
                  <a:lnTo>
                    <a:pt x="693" y="52"/>
                  </a:lnTo>
                  <a:lnTo>
                    <a:pt x="693" y="54"/>
                  </a:lnTo>
                  <a:lnTo>
                    <a:pt x="692" y="56"/>
                  </a:lnTo>
                  <a:lnTo>
                    <a:pt x="692" y="58"/>
                  </a:lnTo>
                  <a:lnTo>
                    <a:pt x="691" y="61"/>
                  </a:lnTo>
                  <a:lnTo>
                    <a:pt x="691" y="64"/>
                  </a:lnTo>
                  <a:lnTo>
                    <a:pt x="689" y="67"/>
                  </a:lnTo>
                  <a:lnTo>
                    <a:pt x="688" y="71"/>
                  </a:lnTo>
                  <a:lnTo>
                    <a:pt x="686" y="74"/>
                  </a:lnTo>
                  <a:lnTo>
                    <a:pt x="684" y="78"/>
                  </a:lnTo>
                  <a:lnTo>
                    <a:pt x="684" y="79"/>
                  </a:lnTo>
                  <a:lnTo>
                    <a:pt x="683" y="81"/>
                  </a:lnTo>
                  <a:lnTo>
                    <a:pt x="683" y="82"/>
                  </a:lnTo>
                  <a:lnTo>
                    <a:pt x="682" y="83"/>
                  </a:lnTo>
                  <a:lnTo>
                    <a:pt x="682" y="84"/>
                  </a:lnTo>
                  <a:lnTo>
                    <a:pt x="682" y="85"/>
                  </a:lnTo>
                  <a:lnTo>
                    <a:pt x="682" y="86"/>
                  </a:lnTo>
                  <a:lnTo>
                    <a:pt x="682" y="86"/>
                  </a:lnTo>
                  <a:lnTo>
                    <a:pt x="683" y="87"/>
                  </a:lnTo>
                  <a:lnTo>
                    <a:pt x="683" y="87"/>
                  </a:lnTo>
                  <a:lnTo>
                    <a:pt x="683" y="88"/>
                  </a:lnTo>
                  <a:lnTo>
                    <a:pt x="684" y="89"/>
                  </a:lnTo>
                  <a:lnTo>
                    <a:pt x="685" y="89"/>
                  </a:lnTo>
                  <a:lnTo>
                    <a:pt x="686" y="90"/>
                  </a:lnTo>
                  <a:lnTo>
                    <a:pt x="686" y="90"/>
                  </a:lnTo>
                  <a:lnTo>
                    <a:pt x="687" y="90"/>
                  </a:lnTo>
                  <a:lnTo>
                    <a:pt x="688" y="90"/>
                  </a:lnTo>
                  <a:lnTo>
                    <a:pt x="689" y="90"/>
                  </a:lnTo>
                  <a:lnTo>
                    <a:pt x="691" y="90"/>
                  </a:lnTo>
                  <a:lnTo>
                    <a:pt x="693" y="90"/>
                  </a:lnTo>
                  <a:lnTo>
                    <a:pt x="696" y="89"/>
                  </a:lnTo>
                  <a:lnTo>
                    <a:pt x="702" y="87"/>
                  </a:lnTo>
                  <a:lnTo>
                    <a:pt x="705" y="86"/>
                  </a:lnTo>
                  <a:lnTo>
                    <a:pt x="707" y="86"/>
                  </a:lnTo>
                  <a:lnTo>
                    <a:pt x="708" y="86"/>
                  </a:lnTo>
                  <a:lnTo>
                    <a:pt x="709" y="86"/>
                  </a:lnTo>
                  <a:lnTo>
                    <a:pt x="710" y="86"/>
                  </a:lnTo>
                  <a:lnTo>
                    <a:pt x="711" y="86"/>
                  </a:lnTo>
                  <a:lnTo>
                    <a:pt x="712" y="86"/>
                  </a:lnTo>
                  <a:lnTo>
                    <a:pt x="713" y="86"/>
                  </a:lnTo>
                  <a:lnTo>
                    <a:pt x="713" y="87"/>
                  </a:lnTo>
                  <a:lnTo>
                    <a:pt x="714" y="88"/>
                  </a:lnTo>
                  <a:lnTo>
                    <a:pt x="714" y="88"/>
                  </a:lnTo>
                  <a:lnTo>
                    <a:pt x="715" y="89"/>
                  </a:lnTo>
                  <a:lnTo>
                    <a:pt x="715" y="90"/>
                  </a:lnTo>
                  <a:lnTo>
                    <a:pt x="715" y="92"/>
                  </a:lnTo>
                  <a:lnTo>
                    <a:pt x="715" y="94"/>
                  </a:lnTo>
                  <a:lnTo>
                    <a:pt x="715" y="96"/>
                  </a:lnTo>
                  <a:lnTo>
                    <a:pt x="714" y="98"/>
                  </a:lnTo>
                  <a:lnTo>
                    <a:pt x="714" y="100"/>
                  </a:lnTo>
                  <a:lnTo>
                    <a:pt x="712" y="104"/>
                  </a:lnTo>
                  <a:lnTo>
                    <a:pt x="711" y="107"/>
                  </a:lnTo>
                  <a:lnTo>
                    <a:pt x="706" y="120"/>
                  </a:lnTo>
                  <a:lnTo>
                    <a:pt x="703" y="128"/>
                  </a:lnTo>
                  <a:lnTo>
                    <a:pt x="702" y="130"/>
                  </a:lnTo>
                  <a:lnTo>
                    <a:pt x="702" y="130"/>
                  </a:lnTo>
                  <a:lnTo>
                    <a:pt x="702" y="130"/>
                  </a:lnTo>
                  <a:lnTo>
                    <a:pt x="702" y="131"/>
                  </a:lnTo>
                  <a:lnTo>
                    <a:pt x="702" y="131"/>
                  </a:lnTo>
                  <a:lnTo>
                    <a:pt x="701" y="132"/>
                  </a:lnTo>
                  <a:lnTo>
                    <a:pt x="701" y="133"/>
                  </a:lnTo>
                  <a:lnTo>
                    <a:pt x="699" y="134"/>
                  </a:lnTo>
                  <a:lnTo>
                    <a:pt x="697" y="136"/>
                  </a:lnTo>
                  <a:lnTo>
                    <a:pt x="696" y="137"/>
                  </a:lnTo>
                  <a:lnTo>
                    <a:pt x="693" y="139"/>
                  </a:lnTo>
                  <a:lnTo>
                    <a:pt x="692" y="140"/>
                  </a:lnTo>
                  <a:lnTo>
                    <a:pt x="688" y="143"/>
                  </a:lnTo>
                  <a:lnTo>
                    <a:pt x="686" y="144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3" y="146"/>
                  </a:lnTo>
                  <a:lnTo>
                    <a:pt x="683" y="147"/>
                  </a:lnTo>
                  <a:lnTo>
                    <a:pt x="682" y="148"/>
                  </a:lnTo>
                  <a:lnTo>
                    <a:pt x="682" y="149"/>
                  </a:lnTo>
                  <a:lnTo>
                    <a:pt x="681" y="152"/>
                  </a:lnTo>
                  <a:lnTo>
                    <a:pt x="680" y="154"/>
                  </a:lnTo>
                  <a:lnTo>
                    <a:pt x="678" y="161"/>
                  </a:lnTo>
                  <a:lnTo>
                    <a:pt x="677" y="163"/>
                  </a:lnTo>
                  <a:lnTo>
                    <a:pt x="677" y="164"/>
                  </a:lnTo>
                  <a:lnTo>
                    <a:pt x="676" y="165"/>
                  </a:lnTo>
                  <a:lnTo>
                    <a:pt x="676" y="166"/>
                  </a:lnTo>
                  <a:lnTo>
                    <a:pt x="675" y="167"/>
                  </a:lnTo>
                  <a:lnTo>
                    <a:pt x="674" y="167"/>
                  </a:lnTo>
                  <a:lnTo>
                    <a:pt x="673" y="168"/>
                  </a:lnTo>
                  <a:lnTo>
                    <a:pt x="673" y="168"/>
                  </a:lnTo>
                  <a:lnTo>
                    <a:pt x="672" y="169"/>
                  </a:lnTo>
                  <a:lnTo>
                    <a:pt x="671" y="169"/>
                  </a:lnTo>
                  <a:lnTo>
                    <a:pt x="670" y="169"/>
                  </a:lnTo>
                  <a:lnTo>
                    <a:pt x="669" y="169"/>
                  </a:lnTo>
                  <a:lnTo>
                    <a:pt x="668" y="170"/>
                  </a:lnTo>
                  <a:lnTo>
                    <a:pt x="667" y="169"/>
                  </a:lnTo>
                  <a:lnTo>
                    <a:pt x="665" y="169"/>
                  </a:lnTo>
                  <a:lnTo>
                    <a:pt x="664" y="169"/>
                  </a:lnTo>
                  <a:lnTo>
                    <a:pt x="662" y="169"/>
                  </a:lnTo>
                  <a:lnTo>
                    <a:pt x="660" y="168"/>
                  </a:lnTo>
                  <a:lnTo>
                    <a:pt x="658" y="167"/>
                  </a:lnTo>
                  <a:lnTo>
                    <a:pt x="657" y="166"/>
                  </a:lnTo>
                  <a:lnTo>
                    <a:pt x="653" y="164"/>
                  </a:lnTo>
                  <a:lnTo>
                    <a:pt x="650" y="162"/>
                  </a:lnTo>
                  <a:lnTo>
                    <a:pt x="649" y="162"/>
                  </a:lnTo>
                  <a:lnTo>
                    <a:pt x="646" y="161"/>
                  </a:lnTo>
                  <a:lnTo>
                    <a:pt x="643" y="160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0" y="159"/>
                  </a:lnTo>
                  <a:lnTo>
                    <a:pt x="639" y="159"/>
                  </a:lnTo>
                  <a:lnTo>
                    <a:pt x="638" y="159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3" y="161"/>
                  </a:lnTo>
                  <a:lnTo>
                    <a:pt x="633" y="161"/>
                  </a:lnTo>
                  <a:lnTo>
                    <a:pt x="632" y="161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2" y="170"/>
                  </a:lnTo>
                  <a:lnTo>
                    <a:pt x="633" y="172"/>
                  </a:lnTo>
                  <a:lnTo>
                    <a:pt x="633" y="174"/>
                  </a:lnTo>
                  <a:lnTo>
                    <a:pt x="633" y="175"/>
                  </a:lnTo>
                  <a:lnTo>
                    <a:pt x="632" y="179"/>
                  </a:lnTo>
                  <a:lnTo>
                    <a:pt x="632" y="180"/>
                  </a:lnTo>
                  <a:lnTo>
                    <a:pt x="631" y="181"/>
                  </a:lnTo>
                  <a:lnTo>
                    <a:pt x="631" y="182"/>
                  </a:lnTo>
                  <a:lnTo>
                    <a:pt x="630" y="183"/>
                  </a:lnTo>
                  <a:lnTo>
                    <a:pt x="629" y="184"/>
                  </a:lnTo>
                  <a:lnTo>
                    <a:pt x="627" y="187"/>
                  </a:lnTo>
                  <a:lnTo>
                    <a:pt x="626" y="188"/>
                  </a:lnTo>
                  <a:lnTo>
                    <a:pt x="625" y="189"/>
                  </a:lnTo>
                  <a:lnTo>
                    <a:pt x="624" y="190"/>
                  </a:lnTo>
                  <a:lnTo>
                    <a:pt x="624" y="191"/>
                  </a:lnTo>
                  <a:lnTo>
                    <a:pt x="623" y="193"/>
                  </a:lnTo>
                  <a:lnTo>
                    <a:pt x="622" y="194"/>
                  </a:lnTo>
                  <a:lnTo>
                    <a:pt x="622" y="196"/>
                  </a:lnTo>
                  <a:lnTo>
                    <a:pt x="621" y="198"/>
                  </a:lnTo>
                  <a:lnTo>
                    <a:pt x="620" y="200"/>
                  </a:lnTo>
                  <a:lnTo>
                    <a:pt x="620" y="202"/>
                  </a:lnTo>
                  <a:lnTo>
                    <a:pt x="620" y="203"/>
                  </a:lnTo>
                  <a:lnTo>
                    <a:pt x="620" y="204"/>
                  </a:lnTo>
                  <a:lnTo>
                    <a:pt x="620" y="207"/>
                  </a:lnTo>
                  <a:lnTo>
                    <a:pt x="620" y="208"/>
                  </a:lnTo>
                  <a:lnTo>
                    <a:pt x="619" y="208"/>
                  </a:lnTo>
                  <a:lnTo>
                    <a:pt x="619" y="209"/>
                  </a:lnTo>
                  <a:lnTo>
                    <a:pt x="618" y="209"/>
                  </a:lnTo>
                  <a:lnTo>
                    <a:pt x="618" y="210"/>
                  </a:lnTo>
                  <a:lnTo>
                    <a:pt x="618" y="210"/>
                  </a:lnTo>
                  <a:lnTo>
                    <a:pt x="616" y="211"/>
                  </a:lnTo>
                  <a:lnTo>
                    <a:pt x="615" y="211"/>
                  </a:lnTo>
                  <a:lnTo>
                    <a:pt x="614" y="212"/>
                  </a:lnTo>
                  <a:lnTo>
                    <a:pt x="611" y="215"/>
                  </a:lnTo>
                  <a:lnTo>
                    <a:pt x="606" y="219"/>
                  </a:lnTo>
                  <a:lnTo>
                    <a:pt x="605" y="220"/>
                  </a:lnTo>
                  <a:lnTo>
                    <a:pt x="604" y="221"/>
                  </a:lnTo>
                  <a:lnTo>
                    <a:pt x="603" y="222"/>
                  </a:lnTo>
                  <a:lnTo>
                    <a:pt x="602" y="223"/>
                  </a:lnTo>
                  <a:lnTo>
                    <a:pt x="601" y="224"/>
                  </a:lnTo>
                  <a:lnTo>
                    <a:pt x="601" y="225"/>
                  </a:lnTo>
                  <a:lnTo>
                    <a:pt x="600" y="227"/>
                  </a:lnTo>
                  <a:lnTo>
                    <a:pt x="599" y="229"/>
                  </a:lnTo>
                  <a:lnTo>
                    <a:pt x="599" y="231"/>
                  </a:lnTo>
                  <a:lnTo>
                    <a:pt x="598" y="232"/>
                  </a:lnTo>
                  <a:lnTo>
                    <a:pt x="598" y="237"/>
                  </a:lnTo>
                  <a:lnTo>
                    <a:pt x="597" y="238"/>
                  </a:lnTo>
                  <a:lnTo>
                    <a:pt x="597" y="239"/>
                  </a:lnTo>
                  <a:lnTo>
                    <a:pt x="597" y="241"/>
                  </a:lnTo>
                  <a:lnTo>
                    <a:pt x="596" y="242"/>
                  </a:lnTo>
                  <a:lnTo>
                    <a:pt x="592" y="247"/>
                  </a:lnTo>
                  <a:lnTo>
                    <a:pt x="591" y="249"/>
                  </a:lnTo>
                  <a:lnTo>
                    <a:pt x="591" y="250"/>
                  </a:lnTo>
                  <a:lnTo>
                    <a:pt x="590" y="251"/>
                  </a:lnTo>
                  <a:lnTo>
                    <a:pt x="590" y="252"/>
                  </a:lnTo>
                  <a:lnTo>
                    <a:pt x="590" y="253"/>
                  </a:lnTo>
                  <a:lnTo>
                    <a:pt x="589" y="255"/>
                  </a:lnTo>
                  <a:lnTo>
                    <a:pt x="589" y="256"/>
                  </a:lnTo>
                  <a:lnTo>
                    <a:pt x="589" y="257"/>
                  </a:lnTo>
                  <a:lnTo>
                    <a:pt x="589" y="258"/>
                  </a:lnTo>
                  <a:lnTo>
                    <a:pt x="590" y="259"/>
                  </a:lnTo>
                  <a:lnTo>
                    <a:pt x="590" y="260"/>
                  </a:lnTo>
                  <a:lnTo>
                    <a:pt x="591" y="263"/>
                  </a:lnTo>
                  <a:lnTo>
                    <a:pt x="592" y="263"/>
                  </a:lnTo>
                  <a:lnTo>
                    <a:pt x="593" y="265"/>
                  </a:lnTo>
                  <a:lnTo>
                    <a:pt x="594" y="269"/>
                  </a:lnTo>
                  <a:lnTo>
                    <a:pt x="594" y="271"/>
                  </a:lnTo>
                  <a:lnTo>
                    <a:pt x="595" y="273"/>
                  </a:lnTo>
                  <a:lnTo>
                    <a:pt x="595" y="277"/>
                  </a:lnTo>
                  <a:lnTo>
                    <a:pt x="596" y="279"/>
                  </a:lnTo>
                  <a:lnTo>
                    <a:pt x="596" y="280"/>
                  </a:lnTo>
                  <a:lnTo>
                    <a:pt x="597" y="283"/>
                  </a:lnTo>
                  <a:lnTo>
                    <a:pt x="598" y="285"/>
                  </a:lnTo>
                  <a:lnTo>
                    <a:pt x="601" y="290"/>
                  </a:lnTo>
                  <a:lnTo>
                    <a:pt x="603" y="296"/>
                  </a:lnTo>
                  <a:lnTo>
                    <a:pt x="604" y="298"/>
                  </a:lnTo>
                  <a:lnTo>
                    <a:pt x="605" y="300"/>
                  </a:lnTo>
                  <a:lnTo>
                    <a:pt x="607" y="302"/>
                  </a:lnTo>
                  <a:lnTo>
                    <a:pt x="608" y="304"/>
                  </a:lnTo>
                  <a:lnTo>
                    <a:pt x="610" y="306"/>
                  </a:lnTo>
                  <a:lnTo>
                    <a:pt x="610" y="307"/>
                  </a:lnTo>
                  <a:lnTo>
                    <a:pt x="612" y="310"/>
                  </a:lnTo>
                  <a:lnTo>
                    <a:pt x="613" y="313"/>
                  </a:lnTo>
                  <a:lnTo>
                    <a:pt x="614" y="315"/>
                  </a:lnTo>
                  <a:lnTo>
                    <a:pt x="615" y="317"/>
                  </a:lnTo>
                  <a:lnTo>
                    <a:pt x="618" y="325"/>
                  </a:lnTo>
                  <a:lnTo>
                    <a:pt x="619" y="327"/>
                  </a:lnTo>
                  <a:lnTo>
                    <a:pt x="619" y="328"/>
                  </a:lnTo>
                  <a:lnTo>
                    <a:pt x="623" y="335"/>
                  </a:lnTo>
                  <a:lnTo>
                    <a:pt x="626" y="340"/>
                  </a:lnTo>
                  <a:lnTo>
                    <a:pt x="627" y="341"/>
                  </a:lnTo>
                  <a:lnTo>
                    <a:pt x="627" y="342"/>
                  </a:lnTo>
                  <a:lnTo>
                    <a:pt x="628" y="344"/>
                  </a:lnTo>
                  <a:lnTo>
                    <a:pt x="629" y="344"/>
                  </a:lnTo>
                  <a:lnTo>
                    <a:pt x="631" y="345"/>
                  </a:lnTo>
                  <a:lnTo>
                    <a:pt x="634" y="347"/>
                  </a:lnTo>
                  <a:lnTo>
                    <a:pt x="636" y="348"/>
                  </a:lnTo>
                  <a:lnTo>
                    <a:pt x="638" y="350"/>
                  </a:lnTo>
                  <a:lnTo>
                    <a:pt x="639" y="351"/>
                  </a:lnTo>
                  <a:lnTo>
                    <a:pt x="640" y="352"/>
                  </a:lnTo>
                  <a:lnTo>
                    <a:pt x="641" y="354"/>
                  </a:lnTo>
                  <a:lnTo>
                    <a:pt x="642" y="355"/>
                  </a:lnTo>
                  <a:lnTo>
                    <a:pt x="643" y="356"/>
                  </a:lnTo>
                  <a:lnTo>
                    <a:pt x="644" y="358"/>
                  </a:lnTo>
                  <a:lnTo>
                    <a:pt x="645" y="360"/>
                  </a:lnTo>
                  <a:lnTo>
                    <a:pt x="645" y="360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4" y="360"/>
                  </a:lnTo>
                  <a:lnTo>
                    <a:pt x="643" y="361"/>
                  </a:lnTo>
                  <a:lnTo>
                    <a:pt x="643" y="361"/>
                  </a:lnTo>
                  <a:lnTo>
                    <a:pt x="642" y="361"/>
                  </a:lnTo>
                  <a:lnTo>
                    <a:pt x="641" y="362"/>
                  </a:lnTo>
                  <a:lnTo>
                    <a:pt x="641" y="362"/>
                  </a:lnTo>
                  <a:lnTo>
                    <a:pt x="640" y="363"/>
                  </a:lnTo>
                  <a:lnTo>
                    <a:pt x="639" y="364"/>
                  </a:lnTo>
                  <a:lnTo>
                    <a:pt x="638" y="365"/>
                  </a:lnTo>
                  <a:lnTo>
                    <a:pt x="637" y="366"/>
                  </a:lnTo>
                  <a:lnTo>
                    <a:pt x="637" y="367"/>
                  </a:lnTo>
                  <a:lnTo>
                    <a:pt x="637" y="368"/>
                  </a:lnTo>
                  <a:lnTo>
                    <a:pt x="637" y="369"/>
                  </a:lnTo>
                  <a:lnTo>
                    <a:pt x="636" y="370"/>
                  </a:lnTo>
                  <a:lnTo>
                    <a:pt x="636" y="371"/>
                  </a:lnTo>
                  <a:lnTo>
                    <a:pt x="636" y="372"/>
                  </a:lnTo>
                  <a:lnTo>
                    <a:pt x="637" y="374"/>
                  </a:lnTo>
                  <a:lnTo>
                    <a:pt x="638" y="378"/>
                  </a:lnTo>
                  <a:lnTo>
                    <a:pt x="638" y="381"/>
                  </a:lnTo>
                  <a:lnTo>
                    <a:pt x="638" y="383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9"/>
                  </a:lnTo>
                  <a:lnTo>
                    <a:pt x="638" y="390"/>
                  </a:lnTo>
                  <a:lnTo>
                    <a:pt x="638" y="391"/>
                  </a:lnTo>
                  <a:lnTo>
                    <a:pt x="638" y="392"/>
                  </a:lnTo>
                  <a:lnTo>
                    <a:pt x="637" y="393"/>
                  </a:lnTo>
                  <a:lnTo>
                    <a:pt x="637" y="394"/>
                  </a:lnTo>
                  <a:lnTo>
                    <a:pt x="637" y="394"/>
                  </a:lnTo>
                  <a:lnTo>
                    <a:pt x="636" y="395"/>
                  </a:lnTo>
                  <a:lnTo>
                    <a:pt x="636" y="395"/>
                  </a:lnTo>
                  <a:lnTo>
                    <a:pt x="635" y="395"/>
                  </a:lnTo>
                  <a:lnTo>
                    <a:pt x="634" y="396"/>
                  </a:lnTo>
                  <a:lnTo>
                    <a:pt x="631" y="397"/>
                  </a:lnTo>
                  <a:lnTo>
                    <a:pt x="627" y="398"/>
                  </a:lnTo>
                  <a:lnTo>
                    <a:pt x="623" y="399"/>
                  </a:lnTo>
                  <a:lnTo>
                    <a:pt x="622" y="399"/>
                  </a:lnTo>
                  <a:lnTo>
                    <a:pt x="621" y="400"/>
                  </a:lnTo>
                  <a:lnTo>
                    <a:pt x="621" y="400"/>
                  </a:lnTo>
                  <a:lnTo>
                    <a:pt x="620" y="401"/>
                  </a:lnTo>
                  <a:lnTo>
                    <a:pt x="618" y="405"/>
                  </a:lnTo>
                  <a:lnTo>
                    <a:pt x="616" y="409"/>
                  </a:lnTo>
                  <a:lnTo>
                    <a:pt x="616" y="409"/>
                  </a:lnTo>
                  <a:lnTo>
                    <a:pt x="616" y="411"/>
                  </a:lnTo>
                  <a:lnTo>
                    <a:pt x="616" y="412"/>
                  </a:lnTo>
                  <a:lnTo>
                    <a:pt x="616" y="412"/>
                  </a:lnTo>
                  <a:lnTo>
                    <a:pt x="615" y="412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14" y="413"/>
                  </a:lnTo>
                  <a:lnTo>
                    <a:pt x="613" y="413"/>
                  </a:lnTo>
                  <a:lnTo>
                    <a:pt x="612" y="413"/>
                  </a:lnTo>
                  <a:lnTo>
                    <a:pt x="610" y="413"/>
                  </a:lnTo>
                  <a:lnTo>
                    <a:pt x="609" y="412"/>
                  </a:lnTo>
                  <a:lnTo>
                    <a:pt x="607" y="412"/>
                  </a:lnTo>
                  <a:lnTo>
                    <a:pt x="602" y="410"/>
                  </a:lnTo>
                  <a:lnTo>
                    <a:pt x="601" y="410"/>
                  </a:lnTo>
                  <a:lnTo>
                    <a:pt x="600" y="410"/>
                  </a:lnTo>
                  <a:lnTo>
                    <a:pt x="600" y="410"/>
                  </a:lnTo>
                  <a:lnTo>
                    <a:pt x="599" y="410"/>
                  </a:lnTo>
                  <a:lnTo>
                    <a:pt x="598" y="410"/>
                  </a:lnTo>
                  <a:lnTo>
                    <a:pt x="598" y="410"/>
                  </a:lnTo>
                  <a:lnTo>
                    <a:pt x="597" y="411"/>
                  </a:lnTo>
                  <a:lnTo>
                    <a:pt x="596" y="411"/>
                  </a:lnTo>
                  <a:lnTo>
                    <a:pt x="596" y="411"/>
                  </a:lnTo>
                  <a:lnTo>
                    <a:pt x="596" y="412"/>
                  </a:lnTo>
                  <a:lnTo>
                    <a:pt x="596" y="412"/>
                  </a:lnTo>
                  <a:lnTo>
                    <a:pt x="596" y="413"/>
                  </a:lnTo>
                  <a:lnTo>
                    <a:pt x="596" y="417"/>
                  </a:lnTo>
                  <a:lnTo>
                    <a:pt x="596" y="420"/>
                  </a:lnTo>
                  <a:lnTo>
                    <a:pt x="596" y="421"/>
                  </a:lnTo>
                  <a:lnTo>
                    <a:pt x="596" y="422"/>
                  </a:lnTo>
                  <a:lnTo>
                    <a:pt x="596" y="424"/>
                  </a:lnTo>
                  <a:lnTo>
                    <a:pt x="596" y="426"/>
                  </a:lnTo>
                  <a:lnTo>
                    <a:pt x="596" y="427"/>
                  </a:lnTo>
                  <a:lnTo>
                    <a:pt x="597" y="428"/>
                  </a:lnTo>
                  <a:lnTo>
                    <a:pt x="598" y="432"/>
                  </a:lnTo>
                  <a:lnTo>
                    <a:pt x="598" y="434"/>
                  </a:lnTo>
                  <a:lnTo>
                    <a:pt x="598" y="435"/>
                  </a:lnTo>
                  <a:lnTo>
                    <a:pt x="598" y="437"/>
                  </a:lnTo>
                  <a:lnTo>
                    <a:pt x="598" y="439"/>
                  </a:lnTo>
                  <a:lnTo>
                    <a:pt x="598" y="440"/>
                  </a:lnTo>
                  <a:lnTo>
                    <a:pt x="598" y="442"/>
                  </a:lnTo>
                  <a:lnTo>
                    <a:pt x="598" y="443"/>
                  </a:lnTo>
                  <a:lnTo>
                    <a:pt x="597" y="447"/>
                  </a:lnTo>
                  <a:lnTo>
                    <a:pt x="596" y="453"/>
                  </a:lnTo>
                  <a:lnTo>
                    <a:pt x="596" y="454"/>
                  </a:lnTo>
                  <a:lnTo>
                    <a:pt x="596" y="455"/>
                  </a:lnTo>
                  <a:lnTo>
                    <a:pt x="595" y="456"/>
                  </a:lnTo>
                  <a:lnTo>
                    <a:pt x="594" y="458"/>
                  </a:lnTo>
                  <a:lnTo>
                    <a:pt x="594" y="458"/>
                  </a:lnTo>
                  <a:lnTo>
                    <a:pt x="593" y="459"/>
                  </a:lnTo>
                  <a:lnTo>
                    <a:pt x="593" y="459"/>
                  </a:lnTo>
                  <a:lnTo>
                    <a:pt x="592" y="460"/>
                  </a:lnTo>
                  <a:lnTo>
                    <a:pt x="591" y="460"/>
                  </a:lnTo>
                  <a:lnTo>
                    <a:pt x="590" y="460"/>
                  </a:lnTo>
                  <a:lnTo>
                    <a:pt x="589" y="461"/>
                  </a:lnTo>
                  <a:lnTo>
                    <a:pt x="588" y="461"/>
                  </a:lnTo>
                  <a:lnTo>
                    <a:pt x="587" y="460"/>
                  </a:lnTo>
                  <a:lnTo>
                    <a:pt x="583" y="460"/>
                  </a:lnTo>
                  <a:lnTo>
                    <a:pt x="581" y="459"/>
                  </a:lnTo>
                  <a:lnTo>
                    <a:pt x="580" y="459"/>
                  </a:lnTo>
                  <a:lnTo>
                    <a:pt x="578" y="459"/>
                  </a:lnTo>
                  <a:lnTo>
                    <a:pt x="572" y="460"/>
                  </a:lnTo>
                  <a:lnTo>
                    <a:pt x="569" y="460"/>
                  </a:lnTo>
                  <a:lnTo>
                    <a:pt x="560" y="462"/>
                  </a:lnTo>
                  <a:lnTo>
                    <a:pt x="558" y="462"/>
                  </a:lnTo>
                  <a:lnTo>
                    <a:pt x="557" y="462"/>
                  </a:lnTo>
                  <a:lnTo>
                    <a:pt x="556" y="463"/>
                  </a:lnTo>
                  <a:lnTo>
                    <a:pt x="555" y="463"/>
                  </a:lnTo>
                  <a:lnTo>
                    <a:pt x="554" y="464"/>
                  </a:lnTo>
                  <a:lnTo>
                    <a:pt x="553" y="465"/>
                  </a:lnTo>
                  <a:lnTo>
                    <a:pt x="550" y="468"/>
                  </a:lnTo>
                  <a:lnTo>
                    <a:pt x="549" y="469"/>
                  </a:lnTo>
                  <a:lnTo>
                    <a:pt x="548" y="470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5" y="472"/>
                  </a:lnTo>
                  <a:lnTo>
                    <a:pt x="544" y="472"/>
                  </a:lnTo>
                  <a:lnTo>
                    <a:pt x="543" y="472"/>
                  </a:lnTo>
                  <a:lnTo>
                    <a:pt x="542" y="472"/>
                  </a:lnTo>
                  <a:lnTo>
                    <a:pt x="540" y="472"/>
                  </a:lnTo>
                  <a:lnTo>
                    <a:pt x="538" y="471"/>
                  </a:lnTo>
                  <a:lnTo>
                    <a:pt x="533" y="470"/>
                  </a:lnTo>
                  <a:lnTo>
                    <a:pt x="528" y="470"/>
                  </a:lnTo>
                  <a:lnTo>
                    <a:pt x="526" y="469"/>
                  </a:lnTo>
                  <a:lnTo>
                    <a:pt x="522" y="468"/>
                  </a:lnTo>
                  <a:lnTo>
                    <a:pt x="521" y="468"/>
                  </a:lnTo>
                  <a:lnTo>
                    <a:pt x="520" y="468"/>
                  </a:lnTo>
                  <a:lnTo>
                    <a:pt x="519" y="468"/>
                  </a:lnTo>
                  <a:lnTo>
                    <a:pt x="518" y="468"/>
                  </a:lnTo>
                  <a:lnTo>
                    <a:pt x="517" y="469"/>
                  </a:lnTo>
                  <a:lnTo>
                    <a:pt x="515" y="470"/>
                  </a:lnTo>
                  <a:lnTo>
                    <a:pt x="513" y="470"/>
                  </a:lnTo>
                  <a:lnTo>
                    <a:pt x="510" y="471"/>
                  </a:lnTo>
                  <a:lnTo>
                    <a:pt x="507" y="472"/>
                  </a:lnTo>
                  <a:lnTo>
                    <a:pt x="504" y="472"/>
                  </a:lnTo>
                  <a:lnTo>
                    <a:pt x="501" y="472"/>
                  </a:lnTo>
                  <a:lnTo>
                    <a:pt x="498" y="472"/>
                  </a:lnTo>
                  <a:lnTo>
                    <a:pt x="494" y="472"/>
                  </a:lnTo>
                  <a:lnTo>
                    <a:pt x="491" y="472"/>
                  </a:lnTo>
                  <a:lnTo>
                    <a:pt x="482" y="471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3" y="469"/>
                  </a:lnTo>
                  <a:lnTo>
                    <a:pt x="467" y="467"/>
                  </a:lnTo>
                  <a:lnTo>
                    <a:pt x="462" y="466"/>
                  </a:lnTo>
                  <a:lnTo>
                    <a:pt x="459" y="465"/>
                  </a:lnTo>
                  <a:lnTo>
                    <a:pt x="457" y="465"/>
                  </a:lnTo>
                  <a:lnTo>
                    <a:pt x="450" y="464"/>
                  </a:lnTo>
                  <a:lnTo>
                    <a:pt x="448" y="464"/>
                  </a:lnTo>
                  <a:lnTo>
                    <a:pt x="447" y="464"/>
                  </a:lnTo>
                  <a:lnTo>
                    <a:pt x="446" y="465"/>
                  </a:lnTo>
                  <a:lnTo>
                    <a:pt x="445" y="465"/>
                  </a:lnTo>
                  <a:lnTo>
                    <a:pt x="444" y="465"/>
                  </a:lnTo>
                  <a:lnTo>
                    <a:pt x="442" y="466"/>
                  </a:lnTo>
                  <a:lnTo>
                    <a:pt x="441" y="467"/>
                  </a:lnTo>
                  <a:lnTo>
                    <a:pt x="440" y="467"/>
                  </a:lnTo>
                  <a:lnTo>
                    <a:pt x="439" y="468"/>
                  </a:lnTo>
                  <a:lnTo>
                    <a:pt x="438" y="469"/>
                  </a:lnTo>
                  <a:lnTo>
                    <a:pt x="437" y="470"/>
                  </a:lnTo>
                  <a:lnTo>
                    <a:pt x="436" y="472"/>
                  </a:lnTo>
                  <a:lnTo>
                    <a:pt x="436" y="473"/>
                  </a:lnTo>
                  <a:lnTo>
                    <a:pt x="436" y="473"/>
                  </a:lnTo>
                  <a:lnTo>
                    <a:pt x="435" y="474"/>
                  </a:lnTo>
                  <a:lnTo>
                    <a:pt x="435" y="475"/>
                  </a:lnTo>
                  <a:lnTo>
                    <a:pt x="435" y="476"/>
                  </a:lnTo>
                  <a:lnTo>
                    <a:pt x="435" y="478"/>
                  </a:lnTo>
                  <a:lnTo>
                    <a:pt x="435" y="481"/>
                  </a:lnTo>
                  <a:lnTo>
                    <a:pt x="435" y="482"/>
                  </a:lnTo>
                  <a:lnTo>
                    <a:pt x="435" y="484"/>
                  </a:lnTo>
                  <a:lnTo>
                    <a:pt x="435" y="486"/>
                  </a:lnTo>
                  <a:lnTo>
                    <a:pt x="435" y="487"/>
                  </a:lnTo>
                  <a:lnTo>
                    <a:pt x="435" y="488"/>
                  </a:lnTo>
                  <a:lnTo>
                    <a:pt x="434" y="488"/>
                  </a:lnTo>
                  <a:lnTo>
                    <a:pt x="434" y="489"/>
                  </a:lnTo>
                  <a:lnTo>
                    <a:pt x="433" y="489"/>
                  </a:lnTo>
                  <a:lnTo>
                    <a:pt x="433" y="490"/>
                  </a:lnTo>
                  <a:lnTo>
                    <a:pt x="432" y="490"/>
                  </a:lnTo>
                  <a:lnTo>
                    <a:pt x="431" y="490"/>
                  </a:lnTo>
                  <a:lnTo>
                    <a:pt x="429" y="491"/>
                  </a:lnTo>
                  <a:lnTo>
                    <a:pt x="427" y="491"/>
                  </a:lnTo>
                  <a:lnTo>
                    <a:pt x="425" y="491"/>
                  </a:lnTo>
                  <a:lnTo>
                    <a:pt x="424" y="491"/>
                  </a:lnTo>
                  <a:lnTo>
                    <a:pt x="423" y="491"/>
                  </a:lnTo>
                  <a:lnTo>
                    <a:pt x="422" y="492"/>
                  </a:lnTo>
                  <a:lnTo>
                    <a:pt x="422" y="493"/>
                  </a:lnTo>
                  <a:lnTo>
                    <a:pt x="422" y="493"/>
                  </a:lnTo>
                  <a:lnTo>
                    <a:pt x="421" y="495"/>
                  </a:lnTo>
                  <a:lnTo>
                    <a:pt x="421" y="496"/>
                  </a:lnTo>
                  <a:lnTo>
                    <a:pt x="420" y="498"/>
                  </a:lnTo>
                  <a:lnTo>
                    <a:pt x="419" y="499"/>
                  </a:lnTo>
                  <a:lnTo>
                    <a:pt x="418" y="500"/>
                  </a:lnTo>
                  <a:lnTo>
                    <a:pt x="417" y="501"/>
                  </a:lnTo>
                  <a:lnTo>
                    <a:pt x="415" y="503"/>
                  </a:lnTo>
                  <a:lnTo>
                    <a:pt x="414" y="505"/>
                  </a:lnTo>
                  <a:lnTo>
                    <a:pt x="413" y="505"/>
                  </a:lnTo>
                  <a:lnTo>
                    <a:pt x="411" y="506"/>
                  </a:lnTo>
                  <a:lnTo>
                    <a:pt x="409" y="508"/>
                  </a:lnTo>
                  <a:lnTo>
                    <a:pt x="407" y="508"/>
                  </a:lnTo>
                  <a:lnTo>
                    <a:pt x="406" y="509"/>
                  </a:lnTo>
                  <a:lnTo>
                    <a:pt x="405" y="509"/>
                  </a:lnTo>
                  <a:lnTo>
                    <a:pt x="400" y="511"/>
                  </a:lnTo>
                  <a:lnTo>
                    <a:pt x="399" y="511"/>
                  </a:lnTo>
                  <a:lnTo>
                    <a:pt x="397" y="512"/>
                  </a:lnTo>
                  <a:lnTo>
                    <a:pt x="395" y="512"/>
                  </a:lnTo>
                  <a:lnTo>
                    <a:pt x="394" y="513"/>
                  </a:lnTo>
                  <a:lnTo>
                    <a:pt x="393" y="514"/>
                  </a:lnTo>
                  <a:lnTo>
                    <a:pt x="392" y="514"/>
                  </a:lnTo>
                  <a:lnTo>
                    <a:pt x="390" y="516"/>
                  </a:lnTo>
                  <a:lnTo>
                    <a:pt x="389" y="517"/>
                  </a:lnTo>
                  <a:lnTo>
                    <a:pt x="388" y="517"/>
                  </a:lnTo>
                  <a:lnTo>
                    <a:pt x="386" y="520"/>
                  </a:lnTo>
                  <a:lnTo>
                    <a:pt x="383" y="523"/>
                  </a:lnTo>
                  <a:lnTo>
                    <a:pt x="382" y="525"/>
                  </a:lnTo>
                  <a:lnTo>
                    <a:pt x="380" y="526"/>
                  </a:lnTo>
                  <a:lnTo>
                    <a:pt x="380" y="526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8" y="527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5" y="527"/>
                  </a:lnTo>
                  <a:lnTo>
                    <a:pt x="374" y="527"/>
                  </a:lnTo>
                  <a:lnTo>
                    <a:pt x="374" y="527"/>
                  </a:lnTo>
                  <a:lnTo>
                    <a:pt x="373" y="527"/>
                  </a:lnTo>
                  <a:lnTo>
                    <a:pt x="372" y="526"/>
                  </a:lnTo>
                  <a:lnTo>
                    <a:pt x="371" y="525"/>
                  </a:lnTo>
                  <a:lnTo>
                    <a:pt x="368" y="522"/>
                  </a:lnTo>
                  <a:lnTo>
                    <a:pt x="367" y="521"/>
                  </a:lnTo>
                  <a:lnTo>
                    <a:pt x="366" y="521"/>
                  </a:lnTo>
                  <a:lnTo>
                    <a:pt x="365" y="520"/>
                  </a:lnTo>
                  <a:lnTo>
                    <a:pt x="363" y="519"/>
                  </a:lnTo>
                  <a:lnTo>
                    <a:pt x="362" y="519"/>
                  </a:lnTo>
                  <a:lnTo>
                    <a:pt x="361" y="519"/>
                  </a:lnTo>
                  <a:lnTo>
                    <a:pt x="360" y="519"/>
                  </a:lnTo>
                  <a:lnTo>
                    <a:pt x="359" y="520"/>
                  </a:lnTo>
                  <a:lnTo>
                    <a:pt x="357" y="521"/>
                  </a:lnTo>
                  <a:lnTo>
                    <a:pt x="356" y="522"/>
                  </a:lnTo>
                  <a:lnTo>
                    <a:pt x="355" y="523"/>
                  </a:lnTo>
                  <a:lnTo>
                    <a:pt x="353" y="524"/>
                  </a:lnTo>
                  <a:lnTo>
                    <a:pt x="349" y="529"/>
                  </a:lnTo>
                  <a:lnTo>
                    <a:pt x="347" y="530"/>
                  </a:lnTo>
                  <a:lnTo>
                    <a:pt x="346" y="531"/>
                  </a:lnTo>
                  <a:lnTo>
                    <a:pt x="344" y="533"/>
                  </a:lnTo>
                  <a:lnTo>
                    <a:pt x="343" y="533"/>
                  </a:lnTo>
                  <a:lnTo>
                    <a:pt x="342" y="534"/>
                  </a:lnTo>
                  <a:lnTo>
                    <a:pt x="342" y="534"/>
                  </a:lnTo>
                  <a:lnTo>
                    <a:pt x="340" y="534"/>
                  </a:lnTo>
                  <a:lnTo>
                    <a:pt x="339" y="535"/>
                  </a:lnTo>
                  <a:lnTo>
                    <a:pt x="338" y="536"/>
                  </a:lnTo>
                  <a:lnTo>
                    <a:pt x="335" y="538"/>
                  </a:lnTo>
                  <a:lnTo>
                    <a:pt x="334" y="539"/>
                  </a:lnTo>
                  <a:lnTo>
                    <a:pt x="332" y="539"/>
                  </a:lnTo>
                  <a:lnTo>
                    <a:pt x="331" y="540"/>
                  </a:lnTo>
                  <a:lnTo>
                    <a:pt x="329" y="540"/>
                  </a:lnTo>
                  <a:lnTo>
                    <a:pt x="328" y="541"/>
                  </a:lnTo>
                  <a:lnTo>
                    <a:pt x="326" y="541"/>
                  </a:lnTo>
                  <a:lnTo>
                    <a:pt x="324" y="541"/>
                  </a:lnTo>
                  <a:lnTo>
                    <a:pt x="317" y="541"/>
                  </a:lnTo>
                  <a:lnTo>
                    <a:pt x="315" y="541"/>
                  </a:lnTo>
                  <a:lnTo>
                    <a:pt x="313" y="541"/>
                  </a:lnTo>
                  <a:lnTo>
                    <a:pt x="312" y="541"/>
                  </a:lnTo>
                  <a:lnTo>
                    <a:pt x="310" y="541"/>
                  </a:lnTo>
                  <a:lnTo>
                    <a:pt x="308" y="540"/>
                  </a:lnTo>
                  <a:lnTo>
                    <a:pt x="306" y="540"/>
                  </a:lnTo>
                  <a:lnTo>
                    <a:pt x="305" y="539"/>
                  </a:lnTo>
                  <a:lnTo>
                    <a:pt x="304" y="539"/>
                  </a:lnTo>
                  <a:lnTo>
                    <a:pt x="303" y="538"/>
                  </a:lnTo>
                  <a:lnTo>
                    <a:pt x="301" y="537"/>
                  </a:lnTo>
                  <a:lnTo>
                    <a:pt x="301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99" y="537"/>
                  </a:lnTo>
                  <a:lnTo>
                    <a:pt x="299" y="537"/>
                  </a:lnTo>
                  <a:lnTo>
                    <a:pt x="298" y="537"/>
                  </a:lnTo>
                  <a:lnTo>
                    <a:pt x="297" y="538"/>
                  </a:lnTo>
                  <a:lnTo>
                    <a:pt x="296" y="539"/>
                  </a:lnTo>
                  <a:lnTo>
                    <a:pt x="294" y="540"/>
                  </a:lnTo>
                  <a:lnTo>
                    <a:pt x="288" y="545"/>
                  </a:lnTo>
                  <a:lnTo>
                    <a:pt x="285" y="548"/>
                  </a:lnTo>
                  <a:lnTo>
                    <a:pt x="282" y="551"/>
                  </a:lnTo>
                  <a:lnTo>
                    <a:pt x="281" y="551"/>
                  </a:lnTo>
                  <a:lnTo>
                    <a:pt x="280" y="552"/>
                  </a:lnTo>
                  <a:lnTo>
                    <a:pt x="279" y="554"/>
                  </a:lnTo>
                  <a:lnTo>
                    <a:pt x="277" y="556"/>
                  </a:lnTo>
                  <a:lnTo>
                    <a:pt x="276" y="557"/>
                  </a:lnTo>
                  <a:lnTo>
                    <a:pt x="274" y="558"/>
                  </a:lnTo>
                  <a:lnTo>
                    <a:pt x="273" y="559"/>
                  </a:lnTo>
                  <a:lnTo>
                    <a:pt x="272" y="560"/>
                  </a:lnTo>
                  <a:lnTo>
                    <a:pt x="270" y="561"/>
                  </a:lnTo>
                  <a:lnTo>
                    <a:pt x="267" y="562"/>
                  </a:lnTo>
                  <a:lnTo>
                    <a:pt x="265" y="562"/>
                  </a:lnTo>
                  <a:lnTo>
                    <a:pt x="263" y="563"/>
                  </a:lnTo>
                  <a:lnTo>
                    <a:pt x="261" y="563"/>
                  </a:lnTo>
                  <a:lnTo>
                    <a:pt x="259" y="563"/>
                  </a:lnTo>
                  <a:lnTo>
                    <a:pt x="257" y="563"/>
                  </a:lnTo>
                  <a:lnTo>
                    <a:pt x="254" y="563"/>
                  </a:lnTo>
                  <a:lnTo>
                    <a:pt x="252" y="563"/>
                  </a:lnTo>
                  <a:lnTo>
                    <a:pt x="251" y="563"/>
                  </a:lnTo>
                  <a:lnTo>
                    <a:pt x="249" y="563"/>
                  </a:lnTo>
                  <a:lnTo>
                    <a:pt x="247" y="564"/>
                  </a:lnTo>
                  <a:lnTo>
                    <a:pt x="246" y="564"/>
                  </a:lnTo>
                  <a:lnTo>
                    <a:pt x="244" y="565"/>
                  </a:lnTo>
                  <a:lnTo>
                    <a:pt x="243" y="566"/>
                  </a:lnTo>
                  <a:lnTo>
                    <a:pt x="240" y="568"/>
                  </a:lnTo>
                  <a:lnTo>
                    <a:pt x="238" y="570"/>
                  </a:lnTo>
                  <a:lnTo>
                    <a:pt x="237" y="571"/>
                  </a:lnTo>
                  <a:lnTo>
                    <a:pt x="234" y="573"/>
                  </a:lnTo>
                  <a:lnTo>
                    <a:pt x="233" y="574"/>
                  </a:lnTo>
                  <a:lnTo>
                    <a:pt x="231" y="576"/>
                  </a:lnTo>
                  <a:lnTo>
                    <a:pt x="228" y="578"/>
                  </a:lnTo>
                  <a:lnTo>
                    <a:pt x="227" y="579"/>
                  </a:lnTo>
                  <a:lnTo>
                    <a:pt x="226" y="580"/>
                  </a:lnTo>
                  <a:lnTo>
                    <a:pt x="226" y="580"/>
                  </a:lnTo>
                  <a:lnTo>
                    <a:pt x="225" y="581"/>
                  </a:lnTo>
                  <a:lnTo>
                    <a:pt x="225" y="583"/>
                  </a:lnTo>
                  <a:lnTo>
                    <a:pt x="225" y="584"/>
                  </a:lnTo>
                  <a:lnTo>
                    <a:pt x="224" y="587"/>
                  </a:lnTo>
                  <a:lnTo>
                    <a:pt x="224" y="589"/>
                  </a:lnTo>
                  <a:lnTo>
                    <a:pt x="224" y="590"/>
                  </a:lnTo>
                  <a:lnTo>
                    <a:pt x="223" y="592"/>
                  </a:lnTo>
                  <a:lnTo>
                    <a:pt x="223" y="593"/>
                  </a:lnTo>
                  <a:lnTo>
                    <a:pt x="223" y="594"/>
                  </a:lnTo>
                  <a:lnTo>
                    <a:pt x="223" y="596"/>
                  </a:lnTo>
                  <a:lnTo>
                    <a:pt x="223" y="597"/>
                  </a:lnTo>
                  <a:lnTo>
                    <a:pt x="222" y="599"/>
                  </a:lnTo>
                  <a:lnTo>
                    <a:pt x="222" y="600"/>
                  </a:lnTo>
                  <a:lnTo>
                    <a:pt x="222" y="600"/>
                  </a:lnTo>
                  <a:lnTo>
                    <a:pt x="222" y="600"/>
                  </a:lnTo>
                  <a:lnTo>
                    <a:pt x="221" y="601"/>
                  </a:lnTo>
                  <a:lnTo>
                    <a:pt x="221" y="601"/>
                  </a:lnTo>
                  <a:lnTo>
                    <a:pt x="220" y="602"/>
                  </a:lnTo>
                  <a:lnTo>
                    <a:pt x="218" y="603"/>
                  </a:lnTo>
                  <a:lnTo>
                    <a:pt x="217" y="603"/>
                  </a:lnTo>
                  <a:lnTo>
                    <a:pt x="217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4" y="609"/>
                  </a:lnTo>
                  <a:lnTo>
                    <a:pt x="214" y="610"/>
                  </a:lnTo>
                  <a:lnTo>
                    <a:pt x="213" y="611"/>
                  </a:lnTo>
                  <a:lnTo>
                    <a:pt x="211" y="613"/>
                  </a:lnTo>
                  <a:lnTo>
                    <a:pt x="211" y="614"/>
                  </a:lnTo>
                  <a:lnTo>
                    <a:pt x="210" y="614"/>
                  </a:lnTo>
                  <a:lnTo>
                    <a:pt x="210" y="615"/>
                  </a:lnTo>
                  <a:lnTo>
                    <a:pt x="209" y="615"/>
                  </a:lnTo>
                  <a:lnTo>
                    <a:pt x="208" y="615"/>
                  </a:lnTo>
                  <a:lnTo>
                    <a:pt x="207" y="616"/>
                  </a:lnTo>
                  <a:lnTo>
                    <a:pt x="206" y="616"/>
                  </a:lnTo>
                  <a:lnTo>
                    <a:pt x="203" y="616"/>
                  </a:lnTo>
                  <a:lnTo>
                    <a:pt x="201" y="616"/>
                  </a:lnTo>
                  <a:lnTo>
                    <a:pt x="200" y="617"/>
                  </a:lnTo>
                  <a:lnTo>
                    <a:pt x="199" y="617"/>
                  </a:lnTo>
                  <a:lnTo>
                    <a:pt x="198" y="617"/>
                  </a:lnTo>
                  <a:lnTo>
                    <a:pt x="197" y="618"/>
                  </a:lnTo>
                  <a:lnTo>
                    <a:pt x="195" y="619"/>
                  </a:lnTo>
                  <a:lnTo>
                    <a:pt x="194" y="620"/>
                  </a:lnTo>
                  <a:lnTo>
                    <a:pt x="192" y="622"/>
                  </a:lnTo>
                  <a:lnTo>
                    <a:pt x="190" y="623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9" y="626"/>
                  </a:lnTo>
                  <a:lnTo>
                    <a:pt x="188" y="627"/>
                  </a:lnTo>
                  <a:lnTo>
                    <a:pt x="189" y="627"/>
                  </a:lnTo>
                  <a:lnTo>
                    <a:pt x="188" y="628"/>
                  </a:lnTo>
                  <a:lnTo>
                    <a:pt x="187" y="629"/>
                  </a:lnTo>
                  <a:lnTo>
                    <a:pt x="186" y="630"/>
                  </a:lnTo>
                  <a:lnTo>
                    <a:pt x="185" y="631"/>
                  </a:lnTo>
                  <a:lnTo>
                    <a:pt x="183" y="632"/>
                  </a:lnTo>
                  <a:lnTo>
                    <a:pt x="182" y="632"/>
                  </a:lnTo>
                  <a:lnTo>
                    <a:pt x="181" y="632"/>
                  </a:lnTo>
                  <a:lnTo>
                    <a:pt x="178" y="633"/>
                  </a:lnTo>
                  <a:lnTo>
                    <a:pt x="177" y="633"/>
                  </a:lnTo>
                  <a:lnTo>
                    <a:pt x="176" y="633"/>
                  </a:lnTo>
                  <a:lnTo>
                    <a:pt x="176" y="633"/>
                  </a:lnTo>
                  <a:lnTo>
                    <a:pt x="175" y="633"/>
                  </a:lnTo>
                  <a:lnTo>
                    <a:pt x="174" y="633"/>
                  </a:lnTo>
                  <a:lnTo>
                    <a:pt x="174" y="632"/>
                  </a:lnTo>
                  <a:lnTo>
                    <a:pt x="174" y="632"/>
                  </a:lnTo>
                  <a:lnTo>
                    <a:pt x="173" y="631"/>
                  </a:lnTo>
                  <a:lnTo>
                    <a:pt x="172" y="628"/>
                  </a:lnTo>
                  <a:lnTo>
                    <a:pt x="172" y="627"/>
                  </a:lnTo>
                  <a:lnTo>
                    <a:pt x="171" y="625"/>
                  </a:lnTo>
                  <a:lnTo>
                    <a:pt x="169" y="623"/>
                  </a:lnTo>
                  <a:lnTo>
                    <a:pt x="167" y="621"/>
                  </a:lnTo>
                  <a:lnTo>
                    <a:pt x="167" y="619"/>
                  </a:lnTo>
                  <a:lnTo>
                    <a:pt x="166" y="619"/>
                  </a:lnTo>
                  <a:lnTo>
                    <a:pt x="166" y="619"/>
                  </a:lnTo>
                  <a:lnTo>
                    <a:pt x="165" y="619"/>
                  </a:lnTo>
                  <a:lnTo>
                    <a:pt x="164" y="619"/>
                  </a:lnTo>
                  <a:lnTo>
                    <a:pt x="163" y="620"/>
                  </a:lnTo>
                  <a:lnTo>
                    <a:pt x="163" y="620"/>
                  </a:lnTo>
                  <a:lnTo>
                    <a:pt x="162" y="621"/>
                  </a:lnTo>
                  <a:lnTo>
                    <a:pt x="160" y="623"/>
                  </a:lnTo>
                  <a:lnTo>
                    <a:pt x="159" y="624"/>
                  </a:lnTo>
                  <a:lnTo>
                    <a:pt x="159" y="625"/>
                  </a:lnTo>
                  <a:lnTo>
                    <a:pt x="158" y="625"/>
                  </a:lnTo>
                  <a:lnTo>
                    <a:pt x="158" y="625"/>
                  </a:lnTo>
                  <a:lnTo>
                    <a:pt x="157" y="625"/>
                  </a:lnTo>
                  <a:lnTo>
                    <a:pt x="156" y="625"/>
                  </a:lnTo>
                  <a:lnTo>
                    <a:pt x="156" y="625"/>
                  </a:lnTo>
                  <a:lnTo>
                    <a:pt x="155" y="624"/>
                  </a:lnTo>
                  <a:lnTo>
                    <a:pt x="155" y="624"/>
                  </a:lnTo>
                  <a:lnTo>
                    <a:pt x="154" y="622"/>
                  </a:lnTo>
                  <a:lnTo>
                    <a:pt x="154" y="621"/>
                  </a:lnTo>
                  <a:lnTo>
                    <a:pt x="154" y="620"/>
                  </a:lnTo>
                  <a:lnTo>
                    <a:pt x="154" y="618"/>
                  </a:lnTo>
                  <a:lnTo>
                    <a:pt x="154" y="618"/>
                  </a:lnTo>
                  <a:lnTo>
                    <a:pt x="154" y="618"/>
                  </a:lnTo>
                  <a:lnTo>
                    <a:pt x="154" y="617"/>
                  </a:lnTo>
                  <a:lnTo>
                    <a:pt x="153" y="617"/>
                  </a:lnTo>
                  <a:lnTo>
                    <a:pt x="153" y="617"/>
                  </a:lnTo>
                  <a:lnTo>
                    <a:pt x="153" y="618"/>
                  </a:lnTo>
                  <a:lnTo>
                    <a:pt x="153" y="618"/>
                  </a:lnTo>
                  <a:lnTo>
                    <a:pt x="152" y="618"/>
                  </a:lnTo>
                  <a:lnTo>
                    <a:pt x="152" y="619"/>
                  </a:lnTo>
                  <a:lnTo>
                    <a:pt x="149" y="619"/>
                  </a:lnTo>
                  <a:lnTo>
                    <a:pt x="147" y="619"/>
                  </a:lnTo>
                  <a:lnTo>
                    <a:pt x="146" y="619"/>
                  </a:lnTo>
                  <a:lnTo>
                    <a:pt x="146" y="619"/>
                  </a:lnTo>
                  <a:lnTo>
                    <a:pt x="146" y="619"/>
                  </a:lnTo>
                  <a:lnTo>
                    <a:pt x="145" y="619"/>
                  </a:lnTo>
                  <a:lnTo>
                    <a:pt x="145" y="619"/>
                  </a:lnTo>
                  <a:lnTo>
                    <a:pt x="144" y="620"/>
                  </a:lnTo>
                  <a:lnTo>
                    <a:pt x="144" y="619"/>
                  </a:lnTo>
                  <a:lnTo>
                    <a:pt x="144" y="619"/>
                  </a:lnTo>
                  <a:lnTo>
                    <a:pt x="143" y="617"/>
                  </a:lnTo>
                  <a:lnTo>
                    <a:pt x="142" y="615"/>
                  </a:lnTo>
                  <a:lnTo>
                    <a:pt x="142" y="614"/>
                  </a:lnTo>
                  <a:lnTo>
                    <a:pt x="141" y="613"/>
                  </a:lnTo>
                  <a:lnTo>
                    <a:pt x="140" y="611"/>
                  </a:lnTo>
                  <a:lnTo>
                    <a:pt x="137" y="607"/>
                  </a:lnTo>
                  <a:lnTo>
                    <a:pt x="136" y="606"/>
                  </a:lnTo>
                  <a:lnTo>
                    <a:pt x="135" y="605"/>
                  </a:lnTo>
                  <a:lnTo>
                    <a:pt x="134" y="604"/>
                  </a:lnTo>
                  <a:lnTo>
                    <a:pt x="133" y="604"/>
                  </a:lnTo>
                  <a:lnTo>
                    <a:pt x="131" y="603"/>
                  </a:lnTo>
                  <a:lnTo>
                    <a:pt x="130" y="602"/>
                  </a:lnTo>
                  <a:lnTo>
                    <a:pt x="129" y="602"/>
                  </a:lnTo>
                  <a:lnTo>
                    <a:pt x="128" y="602"/>
                  </a:lnTo>
                  <a:lnTo>
                    <a:pt x="123" y="601"/>
                  </a:lnTo>
                  <a:lnTo>
                    <a:pt x="122" y="600"/>
                  </a:lnTo>
                  <a:lnTo>
                    <a:pt x="121" y="600"/>
                  </a:lnTo>
                  <a:lnTo>
                    <a:pt x="120" y="599"/>
                  </a:lnTo>
                  <a:lnTo>
                    <a:pt x="119" y="598"/>
                  </a:lnTo>
                  <a:lnTo>
                    <a:pt x="118" y="598"/>
                  </a:lnTo>
                  <a:lnTo>
                    <a:pt x="118" y="597"/>
                  </a:lnTo>
                  <a:lnTo>
                    <a:pt x="118" y="597"/>
                  </a:lnTo>
                  <a:lnTo>
                    <a:pt x="118" y="597"/>
                  </a:lnTo>
                  <a:lnTo>
                    <a:pt x="118" y="596"/>
                  </a:lnTo>
                  <a:lnTo>
                    <a:pt x="118" y="595"/>
                  </a:lnTo>
                  <a:lnTo>
                    <a:pt x="119" y="594"/>
                  </a:lnTo>
                  <a:lnTo>
                    <a:pt x="119" y="593"/>
                  </a:lnTo>
                  <a:lnTo>
                    <a:pt x="120" y="593"/>
                  </a:lnTo>
                  <a:lnTo>
                    <a:pt x="120" y="592"/>
                  </a:lnTo>
                  <a:lnTo>
                    <a:pt x="121" y="592"/>
                  </a:lnTo>
                  <a:lnTo>
                    <a:pt x="122" y="592"/>
                  </a:lnTo>
                  <a:lnTo>
                    <a:pt x="123" y="591"/>
                  </a:lnTo>
                  <a:lnTo>
                    <a:pt x="124" y="591"/>
                  </a:lnTo>
                  <a:lnTo>
                    <a:pt x="125" y="591"/>
                  </a:lnTo>
                  <a:lnTo>
                    <a:pt x="126" y="591"/>
                  </a:lnTo>
                  <a:lnTo>
                    <a:pt x="129" y="591"/>
                  </a:lnTo>
                  <a:lnTo>
                    <a:pt x="132" y="592"/>
                  </a:lnTo>
                  <a:lnTo>
                    <a:pt x="133" y="592"/>
                  </a:lnTo>
                  <a:lnTo>
                    <a:pt x="133" y="592"/>
                  </a:lnTo>
                  <a:lnTo>
                    <a:pt x="134" y="592"/>
                  </a:lnTo>
                  <a:lnTo>
                    <a:pt x="134" y="591"/>
                  </a:lnTo>
                  <a:lnTo>
                    <a:pt x="134" y="591"/>
                  </a:lnTo>
                  <a:lnTo>
                    <a:pt x="135" y="591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35" y="589"/>
                  </a:lnTo>
                  <a:lnTo>
                    <a:pt x="135" y="587"/>
                  </a:lnTo>
                  <a:lnTo>
                    <a:pt x="134" y="585"/>
                  </a:lnTo>
                  <a:lnTo>
                    <a:pt x="134" y="584"/>
                  </a:lnTo>
                  <a:lnTo>
                    <a:pt x="134" y="583"/>
                  </a:lnTo>
                  <a:lnTo>
                    <a:pt x="134" y="582"/>
                  </a:lnTo>
                  <a:lnTo>
                    <a:pt x="134" y="582"/>
                  </a:lnTo>
                  <a:lnTo>
                    <a:pt x="135" y="580"/>
                  </a:lnTo>
                  <a:lnTo>
                    <a:pt x="136" y="579"/>
                  </a:lnTo>
                  <a:lnTo>
                    <a:pt x="136" y="578"/>
                  </a:lnTo>
                  <a:lnTo>
                    <a:pt x="136" y="577"/>
                  </a:lnTo>
                  <a:lnTo>
                    <a:pt x="136" y="577"/>
                  </a:lnTo>
                  <a:lnTo>
                    <a:pt x="136" y="576"/>
                  </a:lnTo>
                  <a:lnTo>
                    <a:pt x="136" y="575"/>
                  </a:lnTo>
                  <a:lnTo>
                    <a:pt x="136" y="574"/>
                  </a:lnTo>
                  <a:lnTo>
                    <a:pt x="136" y="572"/>
                  </a:lnTo>
                  <a:lnTo>
                    <a:pt x="135" y="568"/>
                  </a:lnTo>
                  <a:lnTo>
                    <a:pt x="134" y="566"/>
                  </a:lnTo>
                  <a:lnTo>
                    <a:pt x="133" y="563"/>
                  </a:lnTo>
                  <a:lnTo>
                    <a:pt x="131" y="558"/>
                  </a:lnTo>
                  <a:lnTo>
                    <a:pt x="130" y="556"/>
                  </a:lnTo>
                  <a:lnTo>
                    <a:pt x="128" y="553"/>
                  </a:lnTo>
                  <a:lnTo>
                    <a:pt x="127" y="551"/>
                  </a:lnTo>
                  <a:lnTo>
                    <a:pt x="125" y="547"/>
                  </a:lnTo>
                  <a:lnTo>
                    <a:pt x="124" y="547"/>
                  </a:lnTo>
                  <a:lnTo>
                    <a:pt x="124" y="546"/>
                  </a:lnTo>
                  <a:lnTo>
                    <a:pt x="123" y="545"/>
                  </a:lnTo>
                  <a:lnTo>
                    <a:pt x="123" y="544"/>
                  </a:lnTo>
                  <a:lnTo>
                    <a:pt x="123" y="540"/>
                  </a:lnTo>
                  <a:lnTo>
                    <a:pt x="123" y="539"/>
                  </a:lnTo>
                  <a:lnTo>
                    <a:pt x="123" y="536"/>
                  </a:lnTo>
                  <a:lnTo>
                    <a:pt x="123" y="535"/>
                  </a:lnTo>
                  <a:lnTo>
                    <a:pt x="122" y="534"/>
                  </a:lnTo>
                  <a:lnTo>
                    <a:pt x="122" y="533"/>
                  </a:lnTo>
                  <a:lnTo>
                    <a:pt x="121" y="532"/>
                  </a:lnTo>
                  <a:lnTo>
                    <a:pt x="119" y="530"/>
                  </a:lnTo>
                  <a:lnTo>
                    <a:pt x="118" y="529"/>
                  </a:lnTo>
                  <a:lnTo>
                    <a:pt x="117" y="529"/>
                  </a:lnTo>
                  <a:lnTo>
                    <a:pt x="117" y="528"/>
                  </a:lnTo>
                  <a:lnTo>
                    <a:pt x="116" y="527"/>
                  </a:lnTo>
                  <a:lnTo>
                    <a:pt x="116" y="526"/>
                  </a:lnTo>
                  <a:lnTo>
                    <a:pt x="116" y="525"/>
                  </a:lnTo>
                  <a:lnTo>
                    <a:pt x="116" y="524"/>
                  </a:lnTo>
                  <a:lnTo>
                    <a:pt x="116" y="523"/>
                  </a:lnTo>
                  <a:lnTo>
                    <a:pt x="117" y="520"/>
                  </a:lnTo>
                  <a:lnTo>
                    <a:pt x="117" y="519"/>
                  </a:lnTo>
                  <a:lnTo>
                    <a:pt x="117" y="517"/>
                  </a:lnTo>
                  <a:lnTo>
                    <a:pt x="117" y="515"/>
                  </a:lnTo>
                  <a:lnTo>
                    <a:pt x="117" y="513"/>
                  </a:lnTo>
                  <a:lnTo>
                    <a:pt x="116" y="509"/>
                  </a:lnTo>
                  <a:lnTo>
                    <a:pt x="115" y="507"/>
                  </a:lnTo>
                  <a:lnTo>
                    <a:pt x="114" y="504"/>
                  </a:lnTo>
                  <a:lnTo>
                    <a:pt x="114" y="503"/>
                  </a:lnTo>
                  <a:lnTo>
                    <a:pt x="113" y="502"/>
                  </a:lnTo>
                  <a:lnTo>
                    <a:pt x="113" y="501"/>
                  </a:lnTo>
                  <a:lnTo>
                    <a:pt x="114" y="499"/>
                  </a:lnTo>
                  <a:lnTo>
                    <a:pt x="114" y="497"/>
                  </a:lnTo>
                  <a:lnTo>
                    <a:pt x="115" y="492"/>
                  </a:lnTo>
                  <a:lnTo>
                    <a:pt x="116" y="489"/>
                  </a:lnTo>
                  <a:lnTo>
                    <a:pt x="116" y="488"/>
                  </a:lnTo>
                  <a:lnTo>
                    <a:pt x="116" y="487"/>
                  </a:lnTo>
                  <a:lnTo>
                    <a:pt x="116" y="486"/>
                  </a:lnTo>
                  <a:lnTo>
                    <a:pt x="116" y="481"/>
                  </a:lnTo>
                  <a:lnTo>
                    <a:pt x="116" y="480"/>
                  </a:lnTo>
                  <a:lnTo>
                    <a:pt x="116" y="479"/>
                  </a:lnTo>
                  <a:lnTo>
                    <a:pt x="117" y="478"/>
                  </a:lnTo>
                  <a:lnTo>
                    <a:pt x="117" y="477"/>
                  </a:lnTo>
                  <a:lnTo>
                    <a:pt x="118" y="473"/>
                  </a:lnTo>
                  <a:lnTo>
                    <a:pt x="118" y="471"/>
                  </a:lnTo>
                  <a:lnTo>
                    <a:pt x="119" y="469"/>
                  </a:lnTo>
                  <a:lnTo>
                    <a:pt x="119" y="468"/>
                  </a:lnTo>
                  <a:lnTo>
                    <a:pt x="118" y="466"/>
                  </a:lnTo>
                  <a:lnTo>
                    <a:pt x="118" y="465"/>
                  </a:lnTo>
                  <a:lnTo>
                    <a:pt x="118" y="463"/>
                  </a:lnTo>
                  <a:lnTo>
                    <a:pt x="118" y="462"/>
                  </a:lnTo>
                  <a:lnTo>
                    <a:pt x="117" y="460"/>
                  </a:lnTo>
                  <a:lnTo>
                    <a:pt x="116" y="458"/>
                  </a:lnTo>
                  <a:lnTo>
                    <a:pt x="115" y="457"/>
                  </a:lnTo>
                  <a:lnTo>
                    <a:pt x="114" y="455"/>
                  </a:lnTo>
                  <a:lnTo>
                    <a:pt x="114" y="454"/>
                  </a:lnTo>
                  <a:lnTo>
                    <a:pt x="113" y="453"/>
                  </a:lnTo>
                  <a:lnTo>
                    <a:pt x="112" y="453"/>
                  </a:lnTo>
                  <a:lnTo>
                    <a:pt x="111" y="452"/>
                  </a:lnTo>
                  <a:lnTo>
                    <a:pt x="110" y="451"/>
                  </a:lnTo>
                  <a:lnTo>
                    <a:pt x="109" y="451"/>
                  </a:lnTo>
                  <a:lnTo>
                    <a:pt x="108" y="451"/>
                  </a:lnTo>
                  <a:lnTo>
                    <a:pt x="108" y="451"/>
                  </a:lnTo>
                  <a:lnTo>
                    <a:pt x="107" y="450"/>
                  </a:lnTo>
                  <a:lnTo>
                    <a:pt x="106" y="451"/>
                  </a:lnTo>
                  <a:lnTo>
                    <a:pt x="100" y="451"/>
                  </a:lnTo>
                  <a:lnTo>
                    <a:pt x="99" y="451"/>
                  </a:lnTo>
                  <a:lnTo>
                    <a:pt x="98" y="451"/>
                  </a:lnTo>
                  <a:lnTo>
                    <a:pt x="93" y="451"/>
                  </a:lnTo>
                  <a:lnTo>
                    <a:pt x="91" y="451"/>
                  </a:lnTo>
                  <a:lnTo>
                    <a:pt x="88" y="451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8" y="450"/>
                  </a:lnTo>
                  <a:lnTo>
                    <a:pt x="77" y="450"/>
                  </a:lnTo>
                  <a:lnTo>
                    <a:pt x="75" y="451"/>
                  </a:lnTo>
                  <a:lnTo>
                    <a:pt x="72" y="451"/>
                  </a:lnTo>
                  <a:lnTo>
                    <a:pt x="71" y="451"/>
                  </a:lnTo>
                  <a:lnTo>
                    <a:pt x="71" y="452"/>
                  </a:lnTo>
                  <a:lnTo>
                    <a:pt x="70" y="452"/>
                  </a:lnTo>
                  <a:lnTo>
                    <a:pt x="69" y="451"/>
                  </a:lnTo>
                  <a:lnTo>
                    <a:pt x="69" y="451"/>
                  </a:lnTo>
                  <a:lnTo>
                    <a:pt x="68" y="451"/>
                  </a:lnTo>
                  <a:lnTo>
                    <a:pt x="67" y="450"/>
                  </a:lnTo>
                  <a:lnTo>
                    <a:pt x="66" y="450"/>
                  </a:lnTo>
                  <a:lnTo>
                    <a:pt x="66" y="450"/>
                  </a:lnTo>
                  <a:lnTo>
                    <a:pt x="65" y="449"/>
                  </a:lnTo>
                  <a:lnTo>
                    <a:pt x="65" y="449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7"/>
                  </a:lnTo>
                  <a:lnTo>
                    <a:pt x="64" y="446"/>
                  </a:lnTo>
                  <a:lnTo>
                    <a:pt x="64" y="444"/>
                  </a:lnTo>
                  <a:lnTo>
                    <a:pt x="64" y="441"/>
                  </a:lnTo>
                  <a:lnTo>
                    <a:pt x="64" y="440"/>
                  </a:lnTo>
                  <a:lnTo>
                    <a:pt x="63" y="439"/>
                  </a:lnTo>
                  <a:lnTo>
                    <a:pt x="63" y="438"/>
                  </a:lnTo>
                  <a:lnTo>
                    <a:pt x="63" y="437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1" y="435"/>
                  </a:lnTo>
                  <a:lnTo>
                    <a:pt x="61" y="434"/>
                  </a:lnTo>
                  <a:lnTo>
                    <a:pt x="60" y="434"/>
                  </a:lnTo>
                  <a:lnTo>
                    <a:pt x="58" y="433"/>
                  </a:lnTo>
                  <a:lnTo>
                    <a:pt x="54" y="431"/>
                  </a:lnTo>
                  <a:lnTo>
                    <a:pt x="52" y="430"/>
                  </a:lnTo>
                  <a:lnTo>
                    <a:pt x="51" y="429"/>
                  </a:lnTo>
                  <a:lnTo>
                    <a:pt x="50" y="429"/>
                  </a:lnTo>
                  <a:lnTo>
                    <a:pt x="48" y="429"/>
                  </a:lnTo>
                  <a:lnTo>
                    <a:pt x="46" y="428"/>
                  </a:lnTo>
                  <a:lnTo>
                    <a:pt x="44" y="428"/>
                  </a:lnTo>
                  <a:lnTo>
                    <a:pt x="41" y="428"/>
                  </a:lnTo>
                  <a:lnTo>
                    <a:pt x="39" y="427"/>
                  </a:lnTo>
                  <a:lnTo>
                    <a:pt x="36" y="427"/>
                  </a:lnTo>
                  <a:lnTo>
                    <a:pt x="31" y="425"/>
                  </a:lnTo>
                  <a:lnTo>
                    <a:pt x="30" y="425"/>
                  </a:lnTo>
                  <a:lnTo>
                    <a:pt x="28" y="425"/>
                  </a:lnTo>
                  <a:lnTo>
                    <a:pt x="23" y="424"/>
                  </a:lnTo>
                  <a:lnTo>
                    <a:pt x="21" y="424"/>
                  </a:lnTo>
                  <a:lnTo>
                    <a:pt x="18" y="424"/>
                  </a:lnTo>
                  <a:lnTo>
                    <a:pt x="14" y="423"/>
                  </a:lnTo>
                  <a:lnTo>
                    <a:pt x="11" y="422"/>
                  </a:lnTo>
                  <a:lnTo>
                    <a:pt x="10" y="421"/>
                  </a:lnTo>
                  <a:lnTo>
                    <a:pt x="8" y="421"/>
                  </a:lnTo>
                  <a:lnTo>
                    <a:pt x="6" y="419"/>
                  </a:lnTo>
                  <a:lnTo>
                    <a:pt x="1" y="416"/>
                  </a:lnTo>
                  <a:lnTo>
                    <a:pt x="1" y="416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1" y="415"/>
                  </a:lnTo>
                  <a:lnTo>
                    <a:pt x="1" y="414"/>
                  </a:lnTo>
                  <a:lnTo>
                    <a:pt x="1" y="414"/>
                  </a:lnTo>
                  <a:lnTo>
                    <a:pt x="2" y="413"/>
                  </a:lnTo>
                  <a:lnTo>
                    <a:pt x="3" y="412"/>
                  </a:lnTo>
                  <a:lnTo>
                    <a:pt x="4" y="412"/>
                  </a:lnTo>
                  <a:lnTo>
                    <a:pt x="9" y="409"/>
                  </a:lnTo>
                  <a:lnTo>
                    <a:pt x="12" y="407"/>
                  </a:lnTo>
                  <a:lnTo>
                    <a:pt x="15" y="405"/>
                  </a:lnTo>
                  <a:lnTo>
                    <a:pt x="16" y="404"/>
                  </a:lnTo>
                  <a:lnTo>
                    <a:pt x="17" y="403"/>
                  </a:lnTo>
                  <a:lnTo>
                    <a:pt x="19" y="401"/>
                  </a:lnTo>
                  <a:lnTo>
                    <a:pt x="26" y="394"/>
                  </a:lnTo>
                  <a:lnTo>
                    <a:pt x="27" y="392"/>
                  </a:lnTo>
                  <a:lnTo>
                    <a:pt x="29" y="390"/>
                  </a:lnTo>
                  <a:lnTo>
                    <a:pt x="30" y="388"/>
                  </a:lnTo>
                  <a:lnTo>
                    <a:pt x="30" y="387"/>
                  </a:lnTo>
                  <a:lnTo>
                    <a:pt x="31" y="385"/>
                  </a:lnTo>
                  <a:lnTo>
                    <a:pt x="31" y="384"/>
                  </a:lnTo>
                  <a:lnTo>
                    <a:pt x="32" y="381"/>
                  </a:lnTo>
                  <a:lnTo>
                    <a:pt x="32" y="374"/>
                  </a:lnTo>
                  <a:lnTo>
                    <a:pt x="33" y="370"/>
                  </a:lnTo>
                  <a:lnTo>
                    <a:pt x="33" y="366"/>
                  </a:lnTo>
                  <a:lnTo>
                    <a:pt x="34" y="364"/>
                  </a:lnTo>
                  <a:lnTo>
                    <a:pt x="34" y="362"/>
                  </a:lnTo>
                  <a:lnTo>
                    <a:pt x="35" y="360"/>
                  </a:lnTo>
                  <a:lnTo>
                    <a:pt x="35" y="359"/>
                  </a:lnTo>
                  <a:lnTo>
                    <a:pt x="36" y="357"/>
                  </a:lnTo>
                  <a:lnTo>
                    <a:pt x="37" y="356"/>
                  </a:lnTo>
                  <a:lnTo>
                    <a:pt x="37" y="354"/>
                  </a:lnTo>
                  <a:lnTo>
                    <a:pt x="38" y="354"/>
                  </a:lnTo>
                  <a:lnTo>
                    <a:pt x="39" y="353"/>
                  </a:lnTo>
                  <a:lnTo>
                    <a:pt x="39" y="352"/>
                  </a:lnTo>
                  <a:lnTo>
                    <a:pt x="40" y="351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3" y="351"/>
                  </a:lnTo>
                  <a:lnTo>
                    <a:pt x="44" y="351"/>
                  </a:lnTo>
                  <a:lnTo>
                    <a:pt x="45" y="351"/>
                  </a:lnTo>
                  <a:lnTo>
                    <a:pt x="50" y="352"/>
                  </a:lnTo>
                  <a:lnTo>
                    <a:pt x="51" y="352"/>
                  </a:lnTo>
                  <a:lnTo>
                    <a:pt x="53" y="352"/>
                  </a:lnTo>
                  <a:lnTo>
                    <a:pt x="55" y="352"/>
                  </a:lnTo>
                  <a:lnTo>
                    <a:pt x="56" y="353"/>
                  </a:lnTo>
                  <a:lnTo>
                    <a:pt x="58" y="352"/>
                  </a:lnTo>
                  <a:lnTo>
                    <a:pt x="60" y="352"/>
                  </a:lnTo>
                  <a:lnTo>
                    <a:pt x="63" y="352"/>
                  </a:lnTo>
                  <a:lnTo>
                    <a:pt x="65" y="351"/>
                  </a:lnTo>
                  <a:lnTo>
                    <a:pt x="68" y="351"/>
                  </a:lnTo>
                  <a:lnTo>
                    <a:pt x="73" y="349"/>
                  </a:lnTo>
                  <a:lnTo>
                    <a:pt x="74" y="348"/>
                  </a:lnTo>
                  <a:lnTo>
                    <a:pt x="76" y="348"/>
                  </a:lnTo>
                  <a:lnTo>
                    <a:pt x="77" y="348"/>
                  </a:lnTo>
                  <a:lnTo>
                    <a:pt x="78" y="348"/>
                  </a:lnTo>
                  <a:lnTo>
                    <a:pt x="79" y="348"/>
                  </a:lnTo>
                  <a:lnTo>
                    <a:pt x="80" y="348"/>
                  </a:lnTo>
                  <a:lnTo>
                    <a:pt x="81" y="348"/>
                  </a:lnTo>
                  <a:lnTo>
                    <a:pt x="84" y="350"/>
                  </a:lnTo>
                  <a:lnTo>
                    <a:pt x="85" y="350"/>
                  </a:lnTo>
                  <a:lnTo>
                    <a:pt x="86" y="350"/>
                  </a:lnTo>
                  <a:lnTo>
                    <a:pt x="91" y="351"/>
                  </a:lnTo>
                  <a:lnTo>
                    <a:pt x="95" y="352"/>
                  </a:lnTo>
                  <a:lnTo>
                    <a:pt x="97" y="352"/>
                  </a:lnTo>
                  <a:lnTo>
                    <a:pt x="98" y="352"/>
                  </a:lnTo>
                  <a:lnTo>
                    <a:pt x="99" y="352"/>
                  </a:lnTo>
                  <a:lnTo>
                    <a:pt x="100" y="352"/>
                  </a:lnTo>
                  <a:lnTo>
                    <a:pt x="101" y="352"/>
                  </a:lnTo>
                  <a:lnTo>
                    <a:pt x="102" y="351"/>
                  </a:lnTo>
                  <a:lnTo>
                    <a:pt x="103" y="351"/>
                  </a:lnTo>
                  <a:lnTo>
                    <a:pt x="104" y="351"/>
                  </a:lnTo>
                  <a:lnTo>
                    <a:pt x="104" y="350"/>
                  </a:lnTo>
                  <a:lnTo>
                    <a:pt x="105" y="350"/>
                  </a:lnTo>
                  <a:lnTo>
                    <a:pt x="106" y="349"/>
                  </a:lnTo>
                  <a:lnTo>
                    <a:pt x="107" y="348"/>
                  </a:lnTo>
                  <a:lnTo>
                    <a:pt x="110" y="343"/>
                  </a:lnTo>
                  <a:lnTo>
                    <a:pt x="111" y="341"/>
                  </a:lnTo>
                  <a:lnTo>
                    <a:pt x="111" y="340"/>
                  </a:lnTo>
                  <a:lnTo>
                    <a:pt x="115" y="333"/>
                  </a:lnTo>
                  <a:lnTo>
                    <a:pt x="116" y="331"/>
                  </a:lnTo>
                  <a:lnTo>
                    <a:pt x="117" y="329"/>
                  </a:lnTo>
                  <a:lnTo>
                    <a:pt x="118" y="325"/>
                  </a:lnTo>
                  <a:lnTo>
                    <a:pt x="119" y="324"/>
                  </a:lnTo>
                  <a:lnTo>
                    <a:pt x="119" y="321"/>
                  </a:lnTo>
                  <a:lnTo>
                    <a:pt x="120" y="318"/>
                  </a:lnTo>
                  <a:lnTo>
                    <a:pt x="120" y="316"/>
                  </a:lnTo>
                  <a:lnTo>
                    <a:pt x="120" y="315"/>
                  </a:lnTo>
                  <a:lnTo>
                    <a:pt x="121" y="313"/>
                  </a:lnTo>
                  <a:lnTo>
                    <a:pt x="123" y="307"/>
                  </a:lnTo>
                  <a:lnTo>
                    <a:pt x="124" y="305"/>
                  </a:lnTo>
                  <a:lnTo>
                    <a:pt x="125" y="304"/>
                  </a:lnTo>
                  <a:lnTo>
                    <a:pt x="125" y="303"/>
                  </a:lnTo>
                  <a:lnTo>
                    <a:pt x="126" y="302"/>
                  </a:lnTo>
                  <a:lnTo>
                    <a:pt x="127" y="301"/>
                  </a:lnTo>
                  <a:lnTo>
                    <a:pt x="128" y="300"/>
                  </a:lnTo>
                  <a:lnTo>
                    <a:pt x="129" y="299"/>
                  </a:lnTo>
                  <a:lnTo>
                    <a:pt x="130" y="299"/>
                  </a:lnTo>
                  <a:lnTo>
                    <a:pt x="131" y="298"/>
                  </a:lnTo>
                  <a:lnTo>
                    <a:pt x="132" y="298"/>
                  </a:lnTo>
                  <a:lnTo>
                    <a:pt x="133" y="297"/>
                  </a:lnTo>
                  <a:lnTo>
                    <a:pt x="134" y="297"/>
                  </a:lnTo>
                  <a:lnTo>
                    <a:pt x="135" y="297"/>
                  </a:lnTo>
                  <a:lnTo>
                    <a:pt x="136" y="297"/>
                  </a:lnTo>
                  <a:lnTo>
                    <a:pt x="137" y="298"/>
                  </a:lnTo>
                  <a:lnTo>
                    <a:pt x="139" y="298"/>
                  </a:lnTo>
                  <a:lnTo>
                    <a:pt x="140" y="299"/>
                  </a:lnTo>
                  <a:lnTo>
                    <a:pt x="141" y="299"/>
                  </a:lnTo>
                  <a:lnTo>
                    <a:pt x="142" y="300"/>
                  </a:lnTo>
                  <a:lnTo>
                    <a:pt x="145" y="302"/>
                  </a:lnTo>
                  <a:lnTo>
                    <a:pt x="146" y="303"/>
                  </a:lnTo>
                  <a:lnTo>
                    <a:pt x="148" y="303"/>
                  </a:lnTo>
                  <a:lnTo>
                    <a:pt x="149" y="304"/>
                  </a:lnTo>
                  <a:lnTo>
                    <a:pt x="150" y="304"/>
                  </a:lnTo>
                  <a:lnTo>
                    <a:pt x="151" y="304"/>
                  </a:lnTo>
                  <a:lnTo>
                    <a:pt x="152" y="304"/>
                  </a:lnTo>
                  <a:lnTo>
                    <a:pt x="153" y="304"/>
                  </a:lnTo>
                  <a:lnTo>
                    <a:pt x="154" y="303"/>
                  </a:lnTo>
                  <a:lnTo>
                    <a:pt x="155" y="303"/>
                  </a:lnTo>
                  <a:lnTo>
                    <a:pt x="156" y="303"/>
                  </a:lnTo>
                  <a:lnTo>
                    <a:pt x="156" y="302"/>
                  </a:lnTo>
                  <a:lnTo>
                    <a:pt x="157" y="302"/>
                  </a:lnTo>
                  <a:lnTo>
                    <a:pt x="158" y="301"/>
                  </a:lnTo>
                  <a:lnTo>
                    <a:pt x="158" y="301"/>
                  </a:lnTo>
                  <a:lnTo>
                    <a:pt x="159" y="300"/>
                  </a:lnTo>
                  <a:lnTo>
                    <a:pt x="159" y="298"/>
                  </a:lnTo>
                  <a:lnTo>
                    <a:pt x="161" y="294"/>
                  </a:lnTo>
                  <a:lnTo>
                    <a:pt x="162" y="292"/>
                  </a:lnTo>
                  <a:lnTo>
                    <a:pt x="163" y="290"/>
                  </a:lnTo>
                  <a:lnTo>
                    <a:pt x="163" y="289"/>
                  </a:lnTo>
                  <a:lnTo>
                    <a:pt x="164" y="289"/>
                  </a:lnTo>
                  <a:lnTo>
                    <a:pt x="165" y="287"/>
                  </a:lnTo>
                  <a:lnTo>
                    <a:pt x="168" y="285"/>
                  </a:lnTo>
                  <a:lnTo>
                    <a:pt x="170" y="284"/>
                  </a:lnTo>
                  <a:lnTo>
                    <a:pt x="173" y="281"/>
                  </a:lnTo>
                  <a:lnTo>
                    <a:pt x="176" y="279"/>
                  </a:lnTo>
                  <a:lnTo>
                    <a:pt x="177" y="278"/>
                  </a:lnTo>
                  <a:lnTo>
                    <a:pt x="178" y="278"/>
                  </a:lnTo>
                  <a:lnTo>
                    <a:pt x="178" y="277"/>
                  </a:lnTo>
                  <a:lnTo>
                    <a:pt x="179" y="276"/>
                  </a:lnTo>
                  <a:lnTo>
                    <a:pt x="180" y="274"/>
                  </a:lnTo>
                  <a:lnTo>
                    <a:pt x="181" y="272"/>
                  </a:lnTo>
                  <a:lnTo>
                    <a:pt x="182" y="270"/>
                  </a:lnTo>
                  <a:lnTo>
                    <a:pt x="183" y="266"/>
                  </a:lnTo>
                  <a:lnTo>
                    <a:pt x="183" y="265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4" y="263"/>
                  </a:lnTo>
                  <a:lnTo>
                    <a:pt x="184" y="263"/>
                  </a:lnTo>
                  <a:lnTo>
                    <a:pt x="185" y="263"/>
                  </a:lnTo>
                  <a:lnTo>
                    <a:pt x="186" y="263"/>
                  </a:lnTo>
                  <a:lnTo>
                    <a:pt x="186" y="263"/>
                  </a:lnTo>
                  <a:lnTo>
                    <a:pt x="187" y="263"/>
                  </a:lnTo>
                  <a:lnTo>
                    <a:pt x="188" y="264"/>
                  </a:lnTo>
                  <a:lnTo>
                    <a:pt x="189" y="264"/>
                  </a:lnTo>
                  <a:lnTo>
                    <a:pt x="189" y="265"/>
                  </a:lnTo>
                  <a:lnTo>
                    <a:pt x="190" y="265"/>
                  </a:lnTo>
                  <a:lnTo>
                    <a:pt x="192" y="267"/>
                  </a:lnTo>
                  <a:lnTo>
                    <a:pt x="194" y="269"/>
                  </a:lnTo>
                  <a:lnTo>
                    <a:pt x="195" y="271"/>
                  </a:lnTo>
                  <a:lnTo>
                    <a:pt x="198" y="276"/>
                  </a:lnTo>
                  <a:lnTo>
                    <a:pt x="199" y="278"/>
                  </a:lnTo>
                  <a:lnTo>
                    <a:pt x="200" y="279"/>
                  </a:lnTo>
                  <a:lnTo>
                    <a:pt x="201" y="281"/>
                  </a:lnTo>
                  <a:lnTo>
                    <a:pt x="203" y="282"/>
                  </a:lnTo>
                  <a:lnTo>
                    <a:pt x="205" y="283"/>
                  </a:lnTo>
                  <a:lnTo>
                    <a:pt x="207" y="285"/>
                  </a:lnTo>
                  <a:lnTo>
                    <a:pt x="208" y="285"/>
                  </a:lnTo>
                  <a:lnTo>
                    <a:pt x="209" y="286"/>
                  </a:lnTo>
                  <a:lnTo>
                    <a:pt x="212" y="287"/>
                  </a:lnTo>
                  <a:lnTo>
                    <a:pt x="214" y="288"/>
                  </a:lnTo>
                  <a:lnTo>
                    <a:pt x="215" y="288"/>
                  </a:lnTo>
                  <a:lnTo>
                    <a:pt x="216" y="288"/>
                  </a:lnTo>
                  <a:lnTo>
                    <a:pt x="217" y="288"/>
                  </a:lnTo>
                  <a:lnTo>
                    <a:pt x="218" y="288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20" y="287"/>
                  </a:lnTo>
                  <a:lnTo>
                    <a:pt x="221" y="287"/>
                  </a:lnTo>
                  <a:lnTo>
                    <a:pt x="222" y="286"/>
                  </a:lnTo>
                  <a:lnTo>
                    <a:pt x="223" y="286"/>
                  </a:lnTo>
                  <a:lnTo>
                    <a:pt x="225" y="285"/>
                  </a:lnTo>
                  <a:lnTo>
                    <a:pt x="227" y="283"/>
                  </a:lnTo>
                  <a:lnTo>
                    <a:pt x="231" y="278"/>
                  </a:lnTo>
                  <a:lnTo>
                    <a:pt x="235" y="274"/>
                  </a:lnTo>
                  <a:lnTo>
                    <a:pt x="240" y="269"/>
                  </a:lnTo>
                  <a:lnTo>
                    <a:pt x="241" y="268"/>
                  </a:lnTo>
                  <a:lnTo>
                    <a:pt x="242" y="267"/>
                  </a:lnTo>
                  <a:lnTo>
                    <a:pt x="242" y="266"/>
                  </a:lnTo>
                  <a:lnTo>
                    <a:pt x="243" y="265"/>
                  </a:lnTo>
                  <a:lnTo>
                    <a:pt x="243" y="263"/>
                  </a:lnTo>
                  <a:lnTo>
                    <a:pt x="244" y="262"/>
                  </a:lnTo>
                  <a:lnTo>
                    <a:pt x="244" y="260"/>
                  </a:lnTo>
                  <a:lnTo>
                    <a:pt x="244" y="259"/>
                  </a:lnTo>
                  <a:lnTo>
                    <a:pt x="244" y="258"/>
                  </a:lnTo>
                  <a:lnTo>
                    <a:pt x="244" y="257"/>
                  </a:lnTo>
                  <a:lnTo>
                    <a:pt x="245" y="255"/>
                  </a:lnTo>
                  <a:lnTo>
                    <a:pt x="246" y="253"/>
                  </a:lnTo>
                  <a:lnTo>
                    <a:pt x="247" y="251"/>
                  </a:lnTo>
                  <a:lnTo>
                    <a:pt x="249" y="248"/>
                  </a:lnTo>
                  <a:lnTo>
                    <a:pt x="250" y="247"/>
                  </a:lnTo>
                  <a:lnTo>
                    <a:pt x="250" y="246"/>
                  </a:lnTo>
                  <a:lnTo>
                    <a:pt x="250" y="245"/>
                  </a:lnTo>
                  <a:lnTo>
                    <a:pt x="251" y="244"/>
                  </a:lnTo>
                  <a:lnTo>
                    <a:pt x="251" y="243"/>
                  </a:lnTo>
                  <a:lnTo>
                    <a:pt x="251" y="242"/>
                  </a:lnTo>
                  <a:lnTo>
                    <a:pt x="251" y="241"/>
                  </a:lnTo>
                  <a:lnTo>
                    <a:pt x="251" y="238"/>
                  </a:lnTo>
                  <a:lnTo>
                    <a:pt x="251" y="236"/>
                  </a:lnTo>
                  <a:lnTo>
                    <a:pt x="250" y="232"/>
                  </a:lnTo>
                  <a:lnTo>
                    <a:pt x="250" y="230"/>
                  </a:lnTo>
                  <a:lnTo>
                    <a:pt x="250" y="229"/>
                  </a:lnTo>
                  <a:lnTo>
                    <a:pt x="250" y="227"/>
                  </a:lnTo>
                  <a:lnTo>
                    <a:pt x="251" y="227"/>
                  </a:lnTo>
                  <a:lnTo>
                    <a:pt x="251" y="226"/>
                  </a:lnTo>
                  <a:lnTo>
                    <a:pt x="252" y="225"/>
                  </a:lnTo>
                  <a:lnTo>
                    <a:pt x="252" y="224"/>
                  </a:lnTo>
                  <a:lnTo>
                    <a:pt x="253" y="224"/>
                  </a:lnTo>
                  <a:lnTo>
                    <a:pt x="254" y="223"/>
                  </a:lnTo>
                  <a:lnTo>
                    <a:pt x="255" y="222"/>
                  </a:lnTo>
                  <a:lnTo>
                    <a:pt x="256" y="222"/>
                  </a:lnTo>
                  <a:lnTo>
                    <a:pt x="257" y="221"/>
                  </a:lnTo>
                  <a:lnTo>
                    <a:pt x="259" y="221"/>
                  </a:lnTo>
                  <a:lnTo>
                    <a:pt x="260" y="220"/>
                  </a:lnTo>
                  <a:lnTo>
                    <a:pt x="262" y="220"/>
                  </a:lnTo>
                  <a:lnTo>
                    <a:pt x="263" y="220"/>
                  </a:lnTo>
                  <a:lnTo>
                    <a:pt x="266" y="220"/>
                  </a:lnTo>
                  <a:lnTo>
                    <a:pt x="273" y="220"/>
                  </a:lnTo>
                  <a:lnTo>
                    <a:pt x="276" y="220"/>
                  </a:lnTo>
                  <a:lnTo>
                    <a:pt x="278" y="219"/>
                  </a:lnTo>
                  <a:lnTo>
                    <a:pt x="281" y="219"/>
                  </a:lnTo>
                  <a:lnTo>
                    <a:pt x="283" y="218"/>
                  </a:lnTo>
                  <a:lnTo>
                    <a:pt x="284" y="218"/>
                  </a:lnTo>
                  <a:lnTo>
                    <a:pt x="285" y="217"/>
                  </a:lnTo>
                  <a:lnTo>
                    <a:pt x="287" y="216"/>
                  </a:lnTo>
                  <a:lnTo>
                    <a:pt x="289" y="215"/>
                  </a:lnTo>
                  <a:lnTo>
                    <a:pt x="291" y="214"/>
                  </a:lnTo>
                  <a:lnTo>
                    <a:pt x="293" y="212"/>
                  </a:lnTo>
                  <a:lnTo>
                    <a:pt x="295" y="212"/>
                  </a:lnTo>
                  <a:lnTo>
                    <a:pt x="296" y="211"/>
                  </a:lnTo>
                  <a:lnTo>
                    <a:pt x="298" y="211"/>
                  </a:lnTo>
                  <a:lnTo>
                    <a:pt x="299" y="210"/>
                  </a:lnTo>
                  <a:lnTo>
                    <a:pt x="301" y="210"/>
                  </a:lnTo>
                  <a:lnTo>
                    <a:pt x="302" y="210"/>
                  </a:lnTo>
                  <a:lnTo>
                    <a:pt x="303" y="210"/>
                  </a:lnTo>
                  <a:lnTo>
                    <a:pt x="305" y="210"/>
                  </a:lnTo>
                  <a:lnTo>
                    <a:pt x="306" y="211"/>
                  </a:lnTo>
                  <a:lnTo>
                    <a:pt x="307" y="211"/>
                  </a:lnTo>
                  <a:lnTo>
                    <a:pt x="308" y="211"/>
                  </a:lnTo>
                  <a:lnTo>
                    <a:pt x="313" y="214"/>
                  </a:lnTo>
                  <a:lnTo>
                    <a:pt x="315" y="214"/>
                  </a:lnTo>
                  <a:lnTo>
                    <a:pt x="316" y="215"/>
                  </a:lnTo>
                  <a:lnTo>
                    <a:pt x="317" y="215"/>
                  </a:lnTo>
                  <a:lnTo>
                    <a:pt x="318" y="215"/>
                  </a:lnTo>
                  <a:lnTo>
                    <a:pt x="319" y="215"/>
                  </a:lnTo>
                  <a:lnTo>
                    <a:pt x="320" y="215"/>
                  </a:lnTo>
                  <a:lnTo>
                    <a:pt x="321" y="215"/>
                  </a:lnTo>
                  <a:lnTo>
                    <a:pt x="321" y="215"/>
                  </a:lnTo>
                  <a:lnTo>
                    <a:pt x="322" y="215"/>
                  </a:lnTo>
                  <a:lnTo>
                    <a:pt x="323" y="214"/>
                  </a:lnTo>
                  <a:lnTo>
                    <a:pt x="325" y="213"/>
                  </a:lnTo>
                  <a:lnTo>
                    <a:pt x="328" y="212"/>
                  </a:lnTo>
                  <a:lnTo>
                    <a:pt x="330" y="211"/>
                  </a:lnTo>
                  <a:lnTo>
                    <a:pt x="331" y="210"/>
                  </a:lnTo>
                  <a:lnTo>
                    <a:pt x="333" y="210"/>
                  </a:lnTo>
                  <a:lnTo>
                    <a:pt x="338" y="210"/>
                  </a:lnTo>
                  <a:lnTo>
                    <a:pt x="344" y="208"/>
                  </a:lnTo>
                  <a:lnTo>
                    <a:pt x="345" y="208"/>
                  </a:lnTo>
                  <a:lnTo>
                    <a:pt x="347" y="208"/>
                  </a:lnTo>
                  <a:lnTo>
                    <a:pt x="350" y="208"/>
                  </a:lnTo>
                  <a:lnTo>
                    <a:pt x="352" y="208"/>
                  </a:lnTo>
                  <a:lnTo>
                    <a:pt x="355" y="208"/>
                  </a:lnTo>
                  <a:lnTo>
                    <a:pt x="357" y="208"/>
                  </a:lnTo>
                  <a:lnTo>
                    <a:pt x="360" y="209"/>
                  </a:lnTo>
                  <a:lnTo>
                    <a:pt x="362" y="209"/>
                  </a:lnTo>
                  <a:lnTo>
                    <a:pt x="364" y="210"/>
                  </a:lnTo>
                  <a:lnTo>
                    <a:pt x="368" y="211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9" y="212"/>
                  </a:lnTo>
                  <a:lnTo>
                    <a:pt x="381" y="212"/>
                  </a:lnTo>
                  <a:lnTo>
                    <a:pt x="383" y="211"/>
                  </a:lnTo>
                  <a:lnTo>
                    <a:pt x="384" y="210"/>
                  </a:lnTo>
                  <a:lnTo>
                    <a:pt x="385" y="209"/>
                  </a:lnTo>
                  <a:lnTo>
                    <a:pt x="388" y="207"/>
                  </a:lnTo>
                  <a:lnTo>
                    <a:pt x="389" y="206"/>
                  </a:lnTo>
                  <a:lnTo>
                    <a:pt x="391" y="205"/>
                  </a:lnTo>
                  <a:lnTo>
                    <a:pt x="394" y="204"/>
                  </a:lnTo>
                  <a:lnTo>
                    <a:pt x="395" y="204"/>
                  </a:lnTo>
                  <a:lnTo>
                    <a:pt x="396" y="203"/>
                  </a:lnTo>
                  <a:lnTo>
                    <a:pt x="397" y="202"/>
                  </a:lnTo>
                  <a:lnTo>
                    <a:pt x="398" y="202"/>
                  </a:lnTo>
                  <a:lnTo>
                    <a:pt x="399" y="201"/>
                  </a:lnTo>
                  <a:lnTo>
                    <a:pt x="399" y="200"/>
                  </a:lnTo>
                  <a:lnTo>
                    <a:pt x="400" y="199"/>
                  </a:lnTo>
                  <a:lnTo>
                    <a:pt x="400" y="198"/>
                  </a:lnTo>
                  <a:lnTo>
                    <a:pt x="400" y="197"/>
                  </a:lnTo>
                  <a:lnTo>
                    <a:pt x="401" y="195"/>
                  </a:lnTo>
                  <a:lnTo>
                    <a:pt x="401" y="193"/>
                  </a:lnTo>
                  <a:lnTo>
                    <a:pt x="400" y="189"/>
                  </a:lnTo>
                  <a:lnTo>
                    <a:pt x="400" y="187"/>
                  </a:lnTo>
                  <a:lnTo>
                    <a:pt x="400" y="185"/>
                  </a:lnTo>
                  <a:lnTo>
                    <a:pt x="401" y="183"/>
                  </a:lnTo>
                  <a:lnTo>
                    <a:pt x="401" y="182"/>
                  </a:lnTo>
                  <a:lnTo>
                    <a:pt x="401" y="180"/>
                  </a:lnTo>
                  <a:lnTo>
                    <a:pt x="402" y="179"/>
                  </a:lnTo>
                  <a:lnTo>
                    <a:pt x="402" y="178"/>
                  </a:lnTo>
                  <a:lnTo>
                    <a:pt x="403" y="176"/>
                  </a:lnTo>
                  <a:lnTo>
                    <a:pt x="403" y="175"/>
                  </a:lnTo>
                  <a:lnTo>
                    <a:pt x="404" y="175"/>
                  </a:lnTo>
                  <a:lnTo>
                    <a:pt x="405" y="174"/>
                  </a:lnTo>
                  <a:lnTo>
                    <a:pt x="405" y="173"/>
                  </a:lnTo>
                  <a:lnTo>
                    <a:pt x="406" y="173"/>
                  </a:lnTo>
                  <a:lnTo>
                    <a:pt x="407" y="173"/>
                  </a:lnTo>
                  <a:lnTo>
                    <a:pt x="407" y="172"/>
                  </a:lnTo>
                  <a:lnTo>
                    <a:pt x="409" y="172"/>
                  </a:lnTo>
                  <a:lnTo>
                    <a:pt x="413" y="171"/>
                  </a:lnTo>
                  <a:lnTo>
                    <a:pt x="415" y="171"/>
                  </a:lnTo>
                  <a:lnTo>
                    <a:pt x="417" y="170"/>
                  </a:lnTo>
                  <a:lnTo>
                    <a:pt x="419" y="169"/>
                  </a:lnTo>
                  <a:lnTo>
                    <a:pt x="421" y="168"/>
                  </a:lnTo>
                  <a:lnTo>
                    <a:pt x="423" y="166"/>
                  </a:lnTo>
                  <a:lnTo>
                    <a:pt x="425" y="165"/>
                  </a:lnTo>
                  <a:lnTo>
                    <a:pt x="427" y="162"/>
                  </a:lnTo>
                  <a:lnTo>
                    <a:pt x="429" y="161"/>
                  </a:lnTo>
                  <a:lnTo>
                    <a:pt x="430" y="160"/>
                  </a:lnTo>
                  <a:lnTo>
                    <a:pt x="432" y="159"/>
                  </a:lnTo>
                  <a:lnTo>
                    <a:pt x="435" y="158"/>
                  </a:lnTo>
                  <a:lnTo>
                    <a:pt x="437" y="157"/>
                  </a:lnTo>
                  <a:lnTo>
                    <a:pt x="439" y="156"/>
                  </a:lnTo>
                  <a:lnTo>
                    <a:pt x="440" y="156"/>
                  </a:lnTo>
                  <a:lnTo>
                    <a:pt x="441" y="156"/>
                  </a:lnTo>
                  <a:lnTo>
                    <a:pt x="442" y="156"/>
                  </a:lnTo>
                  <a:lnTo>
                    <a:pt x="444" y="157"/>
                  </a:lnTo>
                  <a:lnTo>
                    <a:pt x="445" y="157"/>
                  </a:lnTo>
                  <a:lnTo>
                    <a:pt x="449" y="158"/>
                  </a:lnTo>
                  <a:lnTo>
                    <a:pt x="453" y="159"/>
                  </a:lnTo>
                  <a:lnTo>
                    <a:pt x="456" y="160"/>
                  </a:lnTo>
                  <a:lnTo>
                    <a:pt x="458" y="160"/>
                  </a:lnTo>
                  <a:lnTo>
                    <a:pt x="459" y="160"/>
                  </a:lnTo>
                  <a:lnTo>
                    <a:pt x="460" y="160"/>
                  </a:lnTo>
                  <a:lnTo>
                    <a:pt x="465" y="159"/>
                  </a:lnTo>
                  <a:lnTo>
                    <a:pt x="469" y="159"/>
                  </a:lnTo>
                  <a:lnTo>
                    <a:pt x="470" y="158"/>
                  </a:lnTo>
                  <a:lnTo>
                    <a:pt x="472" y="158"/>
                  </a:lnTo>
                  <a:lnTo>
                    <a:pt x="474" y="157"/>
                  </a:lnTo>
                  <a:lnTo>
                    <a:pt x="475" y="156"/>
                  </a:lnTo>
                  <a:lnTo>
                    <a:pt x="477" y="155"/>
                  </a:lnTo>
                  <a:lnTo>
                    <a:pt x="481" y="152"/>
                  </a:lnTo>
                  <a:lnTo>
                    <a:pt x="483" y="151"/>
                  </a:lnTo>
                  <a:lnTo>
                    <a:pt x="485" y="150"/>
                  </a:lnTo>
                  <a:lnTo>
                    <a:pt x="489" y="148"/>
                  </a:lnTo>
                  <a:lnTo>
                    <a:pt x="500" y="143"/>
                  </a:lnTo>
                  <a:lnTo>
                    <a:pt x="507" y="140"/>
                  </a:lnTo>
                  <a:lnTo>
                    <a:pt x="511" y="138"/>
                  </a:lnTo>
                  <a:lnTo>
                    <a:pt x="514" y="137"/>
                  </a:lnTo>
                  <a:lnTo>
                    <a:pt x="521" y="134"/>
                  </a:lnTo>
                  <a:lnTo>
                    <a:pt x="524" y="133"/>
                  </a:lnTo>
                  <a:lnTo>
                    <a:pt x="528" y="132"/>
                  </a:lnTo>
                  <a:lnTo>
                    <a:pt x="529" y="131"/>
                  </a:lnTo>
                  <a:lnTo>
                    <a:pt x="530" y="130"/>
                  </a:lnTo>
                  <a:lnTo>
                    <a:pt x="533" y="129"/>
                  </a:lnTo>
                  <a:lnTo>
                    <a:pt x="535" y="127"/>
                  </a:lnTo>
                  <a:lnTo>
                    <a:pt x="537" y="126"/>
                  </a:lnTo>
                  <a:lnTo>
                    <a:pt x="538" y="124"/>
                  </a:lnTo>
                  <a:lnTo>
                    <a:pt x="539" y="123"/>
                  </a:lnTo>
                  <a:lnTo>
                    <a:pt x="540" y="121"/>
                  </a:lnTo>
                  <a:lnTo>
                    <a:pt x="541" y="119"/>
                  </a:lnTo>
                  <a:lnTo>
                    <a:pt x="544" y="115"/>
                  </a:lnTo>
                  <a:lnTo>
                    <a:pt x="545" y="114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8" y="111"/>
                  </a:lnTo>
                  <a:lnTo>
                    <a:pt x="549" y="110"/>
                  </a:lnTo>
                  <a:lnTo>
                    <a:pt x="550" y="109"/>
                  </a:lnTo>
                  <a:lnTo>
                    <a:pt x="553" y="109"/>
                  </a:lnTo>
                  <a:lnTo>
                    <a:pt x="555" y="108"/>
                  </a:lnTo>
                  <a:lnTo>
                    <a:pt x="556" y="108"/>
                  </a:lnTo>
                  <a:lnTo>
                    <a:pt x="558" y="108"/>
                  </a:lnTo>
                  <a:lnTo>
                    <a:pt x="559" y="108"/>
                  </a:lnTo>
                  <a:lnTo>
                    <a:pt x="561" y="108"/>
                  </a:lnTo>
                  <a:lnTo>
                    <a:pt x="563" y="108"/>
                  </a:lnTo>
                  <a:lnTo>
                    <a:pt x="567" y="109"/>
                  </a:lnTo>
                  <a:lnTo>
                    <a:pt x="568" y="109"/>
                  </a:lnTo>
                  <a:lnTo>
                    <a:pt x="570" y="109"/>
                  </a:lnTo>
                  <a:lnTo>
                    <a:pt x="572" y="109"/>
                  </a:lnTo>
                  <a:lnTo>
                    <a:pt x="573" y="109"/>
                  </a:lnTo>
                  <a:lnTo>
                    <a:pt x="575" y="109"/>
                  </a:lnTo>
                  <a:lnTo>
                    <a:pt x="577" y="109"/>
                  </a:lnTo>
                  <a:lnTo>
                    <a:pt x="581" y="108"/>
                  </a:lnTo>
                  <a:lnTo>
                    <a:pt x="583" y="108"/>
                  </a:lnTo>
                  <a:lnTo>
                    <a:pt x="585" y="107"/>
                  </a:lnTo>
                  <a:lnTo>
                    <a:pt x="588" y="106"/>
                  </a:lnTo>
                  <a:lnTo>
                    <a:pt x="591" y="105"/>
                  </a:lnTo>
                  <a:lnTo>
                    <a:pt x="592" y="104"/>
                  </a:lnTo>
                  <a:lnTo>
                    <a:pt x="594" y="104"/>
                  </a:lnTo>
                  <a:lnTo>
                    <a:pt x="599" y="103"/>
                  </a:lnTo>
                  <a:lnTo>
                    <a:pt x="600" y="102"/>
                  </a:lnTo>
                  <a:lnTo>
                    <a:pt x="602" y="102"/>
                  </a:lnTo>
                  <a:lnTo>
                    <a:pt x="603" y="101"/>
                  </a:lnTo>
                  <a:lnTo>
                    <a:pt x="603" y="101"/>
                  </a:lnTo>
                  <a:lnTo>
                    <a:pt x="604" y="100"/>
                  </a:lnTo>
                  <a:lnTo>
                    <a:pt x="605" y="100"/>
                  </a:lnTo>
                  <a:lnTo>
                    <a:pt x="606" y="98"/>
                  </a:lnTo>
                  <a:lnTo>
                    <a:pt x="606" y="97"/>
                  </a:lnTo>
                  <a:lnTo>
                    <a:pt x="607" y="96"/>
                  </a:lnTo>
                  <a:lnTo>
                    <a:pt x="608" y="93"/>
                  </a:lnTo>
                  <a:lnTo>
                    <a:pt x="609" y="89"/>
                  </a:lnTo>
                  <a:lnTo>
                    <a:pt x="610" y="87"/>
                  </a:lnTo>
                  <a:lnTo>
                    <a:pt x="610" y="86"/>
                  </a:lnTo>
                  <a:lnTo>
                    <a:pt x="610" y="85"/>
                  </a:lnTo>
                  <a:lnTo>
                    <a:pt x="610" y="84"/>
                  </a:lnTo>
                  <a:lnTo>
                    <a:pt x="610" y="83"/>
                  </a:lnTo>
                  <a:lnTo>
                    <a:pt x="610" y="82"/>
                  </a:lnTo>
                  <a:lnTo>
                    <a:pt x="610" y="81"/>
                  </a:lnTo>
                  <a:lnTo>
                    <a:pt x="609" y="81"/>
                  </a:lnTo>
                  <a:lnTo>
                    <a:pt x="609" y="80"/>
                  </a:lnTo>
                  <a:lnTo>
                    <a:pt x="608" y="79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5" y="77"/>
                  </a:lnTo>
                  <a:lnTo>
                    <a:pt x="604" y="77"/>
                  </a:lnTo>
                  <a:lnTo>
                    <a:pt x="601" y="75"/>
                  </a:lnTo>
                  <a:lnTo>
                    <a:pt x="595" y="73"/>
                  </a:lnTo>
                  <a:lnTo>
                    <a:pt x="591" y="72"/>
                  </a:lnTo>
                  <a:lnTo>
                    <a:pt x="585" y="69"/>
                  </a:lnTo>
                  <a:lnTo>
                    <a:pt x="583" y="69"/>
                  </a:lnTo>
                  <a:lnTo>
                    <a:pt x="582" y="68"/>
                  </a:lnTo>
                  <a:lnTo>
                    <a:pt x="581" y="67"/>
                  </a:lnTo>
                  <a:lnTo>
                    <a:pt x="580" y="67"/>
                  </a:lnTo>
                  <a:lnTo>
                    <a:pt x="579" y="66"/>
                  </a:lnTo>
                  <a:lnTo>
                    <a:pt x="579" y="65"/>
                  </a:lnTo>
                  <a:lnTo>
                    <a:pt x="578" y="65"/>
                  </a:lnTo>
                  <a:lnTo>
                    <a:pt x="578" y="64"/>
                  </a:lnTo>
                  <a:lnTo>
                    <a:pt x="577" y="63"/>
                  </a:lnTo>
                  <a:lnTo>
                    <a:pt x="577" y="61"/>
                  </a:lnTo>
                  <a:lnTo>
                    <a:pt x="576" y="60"/>
                  </a:lnTo>
                  <a:lnTo>
                    <a:pt x="576" y="60"/>
                  </a:lnTo>
                  <a:lnTo>
                    <a:pt x="576" y="59"/>
                  </a:lnTo>
                  <a:lnTo>
                    <a:pt x="576" y="58"/>
                  </a:lnTo>
                  <a:lnTo>
                    <a:pt x="576" y="58"/>
                  </a:lnTo>
                  <a:lnTo>
                    <a:pt x="576" y="57"/>
                  </a:lnTo>
                  <a:lnTo>
                    <a:pt x="577" y="56"/>
                  </a:lnTo>
                  <a:lnTo>
                    <a:pt x="578" y="54"/>
                  </a:lnTo>
                  <a:lnTo>
                    <a:pt x="578" y="53"/>
                  </a:lnTo>
                  <a:lnTo>
                    <a:pt x="579" y="52"/>
                  </a:lnTo>
                  <a:lnTo>
                    <a:pt x="579" y="52"/>
                  </a:lnTo>
                  <a:lnTo>
                    <a:pt x="579" y="51"/>
                  </a:lnTo>
                  <a:lnTo>
                    <a:pt x="578" y="50"/>
                  </a:lnTo>
                  <a:lnTo>
                    <a:pt x="578" y="50"/>
                  </a:lnTo>
                  <a:lnTo>
                    <a:pt x="577" y="49"/>
                  </a:lnTo>
                  <a:lnTo>
                    <a:pt x="577" y="49"/>
                  </a:lnTo>
                  <a:lnTo>
                    <a:pt x="576" y="49"/>
                  </a:lnTo>
                  <a:lnTo>
                    <a:pt x="575" y="49"/>
                  </a:lnTo>
                  <a:lnTo>
                    <a:pt x="574" y="48"/>
                  </a:lnTo>
                  <a:lnTo>
                    <a:pt x="570" y="49"/>
                  </a:lnTo>
                  <a:lnTo>
                    <a:pt x="568" y="48"/>
                  </a:lnTo>
                  <a:lnTo>
                    <a:pt x="565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2" y="47"/>
                  </a:lnTo>
                  <a:lnTo>
                    <a:pt x="561" y="46"/>
                  </a:lnTo>
                  <a:lnTo>
                    <a:pt x="560" y="46"/>
                  </a:lnTo>
                  <a:lnTo>
                    <a:pt x="559" y="45"/>
                  </a:lnTo>
                  <a:lnTo>
                    <a:pt x="558" y="44"/>
                  </a:lnTo>
                  <a:lnTo>
                    <a:pt x="557" y="43"/>
                  </a:lnTo>
                  <a:lnTo>
                    <a:pt x="557" y="42"/>
                  </a:lnTo>
                  <a:lnTo>
                    <a:pt x="556" y="41"/>
                  </a:lnTo>
                  <a:lnTo>
                    <a:pt x="556" y="41"/>
                  </a:lnTo>
                  <a:lnTo>
                    <a:pt x="556" y="40"/>
                  </a:lnTo>
                  <a:lnTo>
                    <a:pt x="556" y="38"/>
                  </a:lnTo>
                  <a:lnTo>
                    <a:pt x="556" y="35"/>
                  </a:lnTo>
                  <a:lnTo>
                    <a:pt x="556" y="34"/>
                  </a:lnTo>
                  <a:lnTo>
                    <a:pt x="557" y="33"/>
                  </a:lnTo>
                  <a:lnTo>
                    <a:pt x="557" y="32"/>
                  </a:lnTo>
                  <a:lnTo>
                    <a:pt x="557" y="31"/>
                  </a:lnTo>
                  <a:lnTo>
                    <a:pt x="559" y="27"/>
                  </a:lnTo>
                  <a:lnTo>
                    <a:pt x="560" y="26"/>
                  </a:lnTo>
                  <a:lnTo>
                    <a:pt x="561" y="24"/>
                  </a:lnTo>
                  <a:lnTo>
                    <a:pt x="561" y="22"/>
                  </a:lnTo>
                  <a:lnTo>
                    <a:pt x="562" y="21"/>
                  </a:lnTo>
                  <a:lnTo>
                    <a:pt x="562" y="19"/>
                  </a:lnTo>
                  <a:lnTo>
                    <a:pt x="563" y="18"/>
                  </a:lnTo>
                  <a:lnTo>
                    <a:pt x="564" y="13"/>
                  </a:lnTo>
                  <a:lnTo>
                    <a:pt x="564" y="12"/>
                  </a:lnTo>
                  <a:lnTo>
                    <a:pt x="564" y="11"/>
                  </a:lnTo>
                  <a:lnTo>
                    <a:pt x="565" y="10"/>
                  </a:lnTo>
                  <a:lnTo>
                    <a:pt x="565" y="10"/>
                  </a:lnTo>
                  <a:lnTo>
                    <a:pt x="566" y="8"/>
                  </a:lnTo>
                  <a:lnTo>
                    <a:pt x="571" y="2"/>
                  </a:lnTo>
                  <a:lnTo>
                    <a:pt x="572" y="1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" name="Freeform 237"/>
            <p:cNvSpPr>
              <a:spLocks/>
            </p:cNvSpPr>
            <p:nvPr/>
          </p:nvSpPr>
          <p:spPr bwMode="auto">
            <a:xfrm>
              <a:off x="3095" y="1599"/>
              <a:ext cx="715" cy="633"/>
            </a:xfrm>
            <a:custGeom>
              <a:avLst/>
              <a:gdLst>
                <a:gd name="T0" fmla="*/ 607 w 715"/>
                <a:gd name="T1" fmla="*/ 17 h 633"/>
                <a:gd name="T2" fmla="*/ 637 w 715"/>
                <a:gd name="T3" fmla="*/ 16 h 633"/>
                <a:gd name="T4" fmla="*/ 653 w 715"/>
                <a:gd name="T5" fmla="*/ 11 h 633"/>
                <a:gd name="T6" fmla="*/ 669 w 715"/>
                <a:gd name="T7" fmla="*/ 30 h 633"/>
                <a:gd name="T8" fmla="*/ 692 w 715"/>
                <a:gd name="T9" fmla="*/ 50 h 633"/>
                <a:gd name="T10" fmla="*/ 682 w 715"/>
                <a:gd name="T11" fmla="*/ 86 h 633"/>
                <a:gd name="T12" fmla="*/ 707 w 715"/>
                <a:gd name="T13" fmla="*/ 86 h 633"/>
                <a:gd name="T14" fmla="*/ 712 w 715"/>
                <a:gd name="T15" fmla="*/ 104 h 633"/>
                <a:gd name="T16" fmla="*/ 686 w 715"/>
                <a:gd name="T17" fmla="*/ 144 h 633"/>
                <a:gd name="T18" fmla="*/ 673 w 715"/>
                <a:gd name="T19" fmla="*/ 168 h 633"/>
                <a:gd name="T20" fmla="*/ 643 w 715"/>
                <a:gd name="T21" fmla="*/ 160 h 633"/>
                <a:gd name="T22" fmla="*/ 633 w 715"/>
                <a:gd name="T23" fmla="*/ 174 h 633"/>
                <a:gd name="T24" fmla="*/ 620 w 715"/>
                <a:gd name="T25" fmla="*/ 200 h 633"/>
                <a:gd name="T26" fmla="*/ 604 w 715"/>
                <a:gd name="T27" fmla="*/ 221 h 633"/>
                <a:gd name="T28" fmla="*/ 590 w 715"/>
                <a:gd name="T29" fmla="*/ 251 h 633"/>
                <a:gd name="T30" fmla="*/ 596 w 715"/>
                <a:gd name="T31" fmla="*/ 280 h 633"/>
                <a:gd name="T32" fmla="*/ 619 w 715"/>
                <a:gd name="T33" fmla="*/ 328 h 633"/>
                <a:gd name="T34" fmla="*/ 645 w 715"/>
                <a:gd name="T35" fmla="*/ 360 h 633"/>
                <a:gd name="T36" fmla="*/ 637 w 715"/>
                <a:gd name="T37" fmla="*/ 368 h 633"/>
                <a:gd name="T38" fmla="*/ 637 w 715"/>
                <a:gd name="T39" fmla="*/ 394 h 633"/>
                <a:gd name="T40" fmla="*/ 616 w 715"/>
                <a:gd name="T41" fmla="*/ 412 h 633"/>
                <a:gd name="T42" fmla="*/ 597 w 715"/>
                <a:gd name="T43" fmla="*/ 411 h 633"/>
                <a:gd name="T44" fmla="*/ 598 w 715"/>
                <a:gd name="T45" fmla="*/ 437 h 633"/>
                <a:gd name="T46" fmla="*/ 589 w 715"/>
                <a:gd name="T47" fmla="*/ 461 h 633"/>
                <a:gd name="T48" fmla="*/ 549 w 715"/>
                <a:gd name="T49" fmla="*/ 469 h 633"/>
                <a:gd name="T50" fmla="*/ 518 w 715"/>
                <a:gd name="T51" fmla="*/ 468 h 633"/>
                <a:gd name="T52" fmla="*/ 459 w 715"/>
                <a:gd name="T53" fmla="*/ 465 h 633"/>
                <a:gd name="T54" fmla="*/ 435 w 715"/>
                <a:gd name="T55" fmla="*/ 474 h 633"/>
                <a:gd name="T56" fmla="*/ 427 w 715"/>
                <a:gd name="T57" fmla="*/ 491 h 633"/>
                <a:gd name="T58" fmla="*/ 409 w 715"/>
                <a:gd name="T59" fmla="*/ 508 h 633"/>
                <a:gd name="T60" fmla="*/ 380 w 715"/>
                <a:gd name="T61" fmla="*/ 526 h 633"/>
                <a:gd name="T62" fmla="*/ 363 w 715"/>
                <a:gd name="T63" fmla="*/ 519 h 633"/>
                <a:gd name="T64" fmla="*/ 339 w 715"/>
                <a:gd name="T65" fmla="*/ 535 h 633"/>
                <a:gd name="T66" fmla="*/ 305 w 715"/>
                <a:gd name="T67" fmla="*/ 539 h 633"/>
                <a:gd name="T68" fmla="*/ 280 w 715"/>
                <a:gd name="T69" fmla="*/ 552 h 633"/>
                <a:gd name="T70" fmla="*/ 249 w 715"/>
                <a:gd name="T71" fmla="*/ 563 h 633"/>
                <a:gd name="T72" fmla="*/ 225 w 715"/>
                <a:gd name="T73" fmla="*/ 584 h 633"/>
                <a:gd name="T74" fmla="*/ 217 w 715"/>
                <a:gd name="T75" fmla="*/ 603 h 633"/>
                <a:gd name="T76" fmla="*/ 200 w 715"/>
                <a:gd name="T77" fmla="*/ 617 h 633"/>
                <a:gd name="T78" fmla="*/ 183 w 715"/>
                <a:gd name="T79" fmla="*/ 632 h 633"/>
                <a:gd name="T80" fmla="*/ 167 w 715"/>
                <a:gd name="T81" fmla="*/ 619 h 633"/>
                <a:gd name="T82" fmla="*/ 155 w 715"/>
                <a:gd name="T83" fmla="*/ 624 h 633"/>
                <a:gd name="T84" fmla="*/ 146 w 715"/>
                <a:gd name="T85" fmla="*/ 619 h 633"/>
                <a:gd name="T86" fmla="*/ 131 w 715"/>
                <a:gd name="T87" fmla="*/ 603 h 633"/>
                <a:gd name="T88" fmla="*/ 120 w 715"/>
                <a:gd name="T89" fmla="*/ 593 h 633"/>
                <a:gd name="T90" fmla="*/ 135 w 715"/>
                <a:gd name="T91" fmla="*/ 590 h 633"/>
                <a:gd name="T92" fmla="*/ 135 w 715"/>
                <a:gd name="T93" fmla="*/ 568 h 633"/>
                <a:gd name="T94" fmla="*/ 122 w 715"/>
                <a:gd name="T95" fmla="*/ 533 h 633"/>
                <a:gd name="T96" fmla="*/ 115 w 715"/>
                <a:gd name="T97" fmla="*/ 507 h 633"/>
                <a:gd name="T98" fmla="*/ 118 w 715"/>
                <a:gd name="T99" fmla="*/ 473 h 633"/>
                <a:gd name="T100" fmla="*/ 109 w 715"/>
                <a:gd name="T101" fmla="*/ 451 h 633"/>
                <a:gd name="T102" fmla="*/ 72 w 715"/>
                <a:gd name="T103" fmla="*/ 451 h 633"/>
                <a:gd name="T104" fmla="*/ 64 w 715"/>
                <a:gd name="T105" fmla="*/ 441 h 633"/>
                <a:gd name="T106" fmla="*/ 44 w 715"/>
                <a:gd name="T107" fmla="*/ 428 h 633"/>
                <a:gd name="T108" fmla="*/ 0 w 715"/>
                <a:gd name="T109" fmla="*/ 415 h 633"/>
                <a:gd name="T110" fmla="*/ 30 w 715"/>
                <a:gd name="T111" fmla="*/ 388 h 633"/>
                <a:gd name="T112" fmla="*/ 39 w 715"/>
                <a:gd name="T113" fmla="*/ 352 h 633"/>
                <a:gd name="T114" fmla="*/ 73 w 715"/>
                <a:gd name="T115" fmla="*/ 349 h 633"/>
                <a:gd name="T116" fmla="*/ 101 w 715"/>
                <a:gd name="T117" fmla="*/ 352 h 633"/>
                <a:gd name="T118" fmla="*/ 120 w 715"/>
                <a:gd name="T119" fmla="*/ 31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5" h="633">
                  <a:moveTo>
                    <a:pt x="573" y="0"/>
                  </a:moveTo>
                  <a:lnTo>
                    <a:pt x="574" y="0"/>
                  </a:lnTo>
                  <a:lnTo>
                    <a:pt x="575" y="1"/>
                  </a:lnTo>
                  <a:lnTo>
                    <a:pt x="577" y="2"/>
                  </a:lnTo>
                  <a:lnTo>
                    <a:pt x="582" y="5"/>
                  </a:lnTo>
                  <a:lnTo>
                    <a:pt x="584" y="6"/>
                  </a:lnTo>
                  <a:lnTo>
                    <a:pt x="586" y="7"/>
                  </a:lnTo>
                  <a:lnTo>
                    <a:pt x="587" y="7"/>
                  </a:lnTo>
                  <a:lnTo>
                    <a:pt x="589" y="8"/>
                  </a:lnTo>
                  <a:lnTo>
                    <a:pt x="594" y="9"/>
                  </a:lnTo>
                  <a:lnTo>
                    <a:pt x="596" y="10"/>
                  </a:lnTo>
                  <a:lnTo>
                    <a:pt x="597" y="10"/>
                  </a:lnTo>
                  <a:lnTo>
                    <a:pt x="599" y="11"/>
                  </a:lnTo>
                  <a:lnTo>
                    <a:pt x="601" y="12"/>
                  </a:lnTo>
                  <a:lnTo>
                    <a:pt x="603" y="13"/>
                  </a:lnTo>
                  <a:lnTo>
                    <a:pt x="604" y="14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10" y="19"/>
                  </a:lnTo>
                  <a:lnTo>
                    <a:pt x="611" y="20"/>
                  </a:lnTo>
                  <a:lnTo>
                    <a:pt x="613" y="20"/>
                  </a:lnTo>
                  <a:lnTo>
                    <a:pt x="615" y="21"/>
                  </a:lnTo>
                  <a:lnTo>
                    <a:pt x="616" y="21"/>
                  </a:lnTo>
                  <a:lnTo>
                    <a:pt x="618" y="21"/>
                  </a:lnTo>
                  <a:lnTo>
                    <a:pt x="619" y="21"/>
                  </a:lnTo>
                  <a:lnTo>
                    <a:pt x="620" y="21"/>
                  </a:lnTo>
                  <a:lnTo>
                    <a:pt x="622" y="21"/>
                  </a:lnTo>
                  <a:lnTo>
                    <a:pt x="623" y="20"/>
                  </a:lnTo>
                  <a:lnTo>
                    <a:pt x="625" y="20"/>
                  </a:lnTo>
                  <a:lnTo>
                    <a:pt x="630" y="18"/>
                  </a:lnTo>
                  <a:lnTo>
                    <a:pt x="631" y="17"/>
                  </a:lnTo>
                  <a:lnTo>
                    <a:pt x="633" y="17"/>
                  </a:lnTo>
                  <a:lnTo>
                    <a:pt x="635" y="16"/>
                  </a:lnTo>
                  <a:lnTo>
                    <a:pt x="637" y="16"/>
                  </a:lnTo>
                  <a:lnTo>
                    <a:pt x="639" y="16"/>
                  </a:lnTo>
                  <a:lnTo>
                    <a:pt x="640" y="17"/>
                  </a:lnTo>
                  <a:lnTo>
                    <a:pt x="643" y="17"/>
                  </a:lnTo>
                  <a:lnTo>
                    <a:pt x="644" y="17"/>
                  </a:lnTo>
                  <a:lnTo>
                    <a:pt x="646" y="17"/>
                  </a:lnTo>
                  <a:lnTo>
                    <a:pt x="647" y="17"/>
                  </a:lnTo>
                  <a:lnTo>
                    <a:pt x="647" y="17"/>
                  </a:lnTo>
                  <a:lnTo>
                    <a:pt x="648" y="17"/>
                  </a:lnTo>
                  <a:lnTo>
                    <a:pt x="649" y="16"/>
                  </a:lnTo>
                  <a:lnTo>
                    <a:pt x="649" y="16"/>
                  </a:lnTo>
                  <a:lnTo>
                    <a:pt x="650" y="15"/>
                  </a:lnTo>
                  <a:lnTo>
                    <a:pt x="651" y="12"/>
                  </a:lnTo>
                  <a:lnTo>
                    <a:pt x="652" y="12"/>
                  </a:lnTo>
                  <a:lnTo>
                    <a:pt x="652" y="11"/>
                  </a:lnTo>
                  <a:lnTo>
                    <a:pt x="653" y="11"/>
                  </a:lnTo>
                  <a:lnTo>
                    <a:pt x="653" y="11"/>
                  </a:lnTo>
                  <a:lnTo>
                    <a:pt x="653" y="11"/>
                  </a:lnTo>
                  <a:lnTo>
                    <a:pt x="654" y="11"/>
                  </a:lnTo>
                  <a:lnTo>
                    <a:pt x="654" y="12"/>
                  </a:lnTo>
                  <a:lnTo>
                    <a:pt x="654" y="12"/>
                  </a:lnTo>
                  <a:lnTo>
                    <a:pt x="655" y="12"/>
                  </a:lnTo>
                  <a:lnTo>
                    <a:pt x="655" y="13"/>
                  </a:lnTo>
                  <a:lnTo>
                    <a:pt x="655" y="16"/>
                  </a:lnTo>
                  <a:lnTo>
                    <a:pt x="656" y="17"/>
                  </a:lnTo>
                  <a:lnTo>
                    <a:pt x="656" y="18"/>
                  </a:lnTo>
                  <a:lnTo>
                    <a:pt x="656" y="19"/>
                  </a:lnTo>
                  <a:lnTo>
                    <a:pt x="657" y="20"/>
                  </a:lnTo>
                  <a:lnTo>
                    <a:pt x="658" y="21"/>
                  </a:lnTo>
                  <a:lnTo>
                    <a:pt x="658" y="21"/>
                  </a:lnTo>
                  <a:lnTo>
                    <a:pt x="659" y="22"/>
                  </a:lnTo>
                  <a:lnTo>
                    <a:pt x="661" y="23"/>
                  </a:lnTo>
                  <a:lnTo>
                    <a:pt x="665" y="26"/>
                  </a:lnTo>
                  <a:lnTo>
                    <a:pt x="666" y="28"/>
                  </a:lnTo>
                  <a:lnTo>
                    <a:pt x="669" y="30"/>
                  </a:lnTo>
                  <a:lnTo>
                    <a:pt x="670" y="31"/>
                  </a:lnTo>
                  <a:lnTo>
                    <a:pt x="671" y="31"/>
                  </a:lnTo>
                  <a:lnTo>
                    <a:pt x="672" y="32"/>
                  </a:lnTo>
                  <a:lnTo>
                    <a:pt x="674" y="32"/>
                  </a:lnTo>
                  <a:lnTo>
                    <a:pt x="678" y="33"/>
                  </a:lnTo>
                  <a:lnTo>
                    <a:pt x="679" y="33"/>
                  </a:lnTo>
                  <a:lnTo>
                    <a:pt x="680" y="34"/>
                  </a:lnTo>
                  <a:lnTo>
                    <a:pt x="681" y="34"/>
                  </a:lnTo>
                  <a:lnTo>
                    <a:pt x="682" y="35"/>
                  </a:lnTo>
                  <a:lnTo>
                    <a:pt x="684" y="36"/>
                  </a:lnTo>
                  <a:lnTo>
                    <a:pt x="685" y="38"/>
                  </a:lnTo>
                  <a:lnTo>
                    <a:pt x="687" y="40"/>
                  </a:lnTo>
                  <a:lnTo>
                    <a:pt x="689" y="42"/>
                  </a:lnTo>
                  <a:lnTo>
                    <a:pt x="690" y="45"/>
                  </a:lnTo>
                  <a:lnTo>
                    <a:pt x="691" y="46"/>
                  </a:lnTo>
                  <a:lnTo>
                    <a:pt x="692" y="48"/>
                  </a:lnTo>
                  <a:lnTo>
                    <a:pt x="692" y="50"/>
                  </a:lnTo>
                  <a:lnTo>
                    <a:pt x="693" y="52"/>
                  </a:lnTo>
                  <a:lnTo>
                    <a:pt x="693" y="54"/>
                  </a:lnTo>
                  <a:lnTo>
                    <a:pt x="692" y="56"/>
                  </a:lnTo>
                  <a:lnTo>
                    <a:pt x="692" y="58"/>
                  </a:lnTo>
                  <a:lnTo>
                    <a:pt x="691" y="61"/>
                  </a:lnTo>
                  <a:lnTo>
                    <a:pt x="691" y="64"/>
                  </a:lnTo>
                  <a:lnTo>
                    <a:pt x="689" y="67"/>
                  </a:lnTo>
                  <a:lnTo>
                    <a:pt x="688" y="71"/>
                  </a:lnTo>
                  <a:lnTo>
                    <a:pt x="686" y="74"/>
                  </a:lnTo>
                  <a:lnTo>
                    <a:pt x="684" y="78"/>
                  </a:lnTo>
                  <a:lnTo>
                    <a:pt x="684" y="79"/>
                  </a:lnTo>
                  <a:lnTo>
                    <a:pt x="683" y="81"/>
                  </a:lnTo>
                  <a:lnTo>
                    <a:pt x="683" y="82"/>
                  </a:lnTo>
                  <a:lnTo>
                    <a:pt x="682" y="83"/>
                  </a:lnTo>
                  <a:lnTo>
                    <a:pt x="682" y="84"/>
                  </a:lnTo>
                  <a:lnTo>
                    <a:pt x="682" y="85"/>
                  </a:lnTo>
                  <a:lnTo>
                    <a:pt x="682" y="86"/>
                  </a:lnTo>
                  <a:lnTo>
                    <a:pt x="682" y="86"/>
                  </a:lnTo>
                  <a:lnTo>
                    <a:pt x="683" y="87"/>
                  </a:lnTo>
                  <a:lnTo>
                    <a:pt x="683" y="87"/>
                  </a:lnTo>
                  <a:lnTo>
                    <a:pt x="683" y="88"/>
                  </a:lnTo>
                  <a:lnTo>
                    <a:pt x="684" y="89"/>
                  </a:lnTo>
                  <a:lnTo>
                    <a:pt x="685" y="89"/>
                  </a:lnTo>
                  <a:lnTo>
                    <a:pt x="686" y="90"/>
                  </a:lnTo>
                  <a:lnTo>
                    <a:pt x="686" y="90"/>
                  </a:lnTo>
                  <a:lnTo>
                    <a:pt x="687" y="90"/>
                  </a:lnTo>
                  <a:lnTo>
                    <a:pt x="688" y="90"/>
                  </a:lnTo>
                  <a:lnTo>
                    <a:pt x="689" y="90"/>
                  </a:lnTo>
                  <a:lnTo>
                    <a:pt x="691" y="90"/>
                  </a:lnTo>
                  <a:lnTo>
                    <a:pt x="693" y="90"/>
                  </a:lnTo>
                  <a:lnTo>
                    <a:pt x="696" y="89"/>
                  </a:lnTo>
                  <a:lnTo>
                    <a:pt x="702" y="87"/>
                  </a:lnTo>
                  <a:lnTo>
                    <a:pt x="705" y="86"/>
                  </a:lnTo>
                  <a:lnTo>
                    <a:pt x="707" y="86"/>
                  </a:lnTo>
                  <a:lnTo>
                    <a:pt x="708" y="86"/>
                  </a:lnTo>
                  <a:lnTo>
                    <a:pt x="709" y="86"/>
                  </a:lnTo>
                  <a:lnTo>
                    <a:pt x="710" y="86"/>
                  </a:lnTo>
                  <a:lnTo>
                    <a:pt x="711" y="86"/>
                  </a:lnTo>
                  <a:lnTo>
                    <a:pt x="712" y="86"/>
                  </a:lnTo>
                  <a:lnTo>
                    <a:pt x="713" y="86"/>
                  </a:lnTo>
                  <a:lnTo>
                    <a:pt x="713" y="87"/>
                  </a:lnTo>
                  <a:lnTo>
                    <a:pt x="714" y="88"/>
                  </a:lnTo>
                  <a:lnTo>
                    <a:pt x="714" y="88"/>
                  </a:lnTo>
                  <a:lnTo>
                    <a:pt x="715" y="89"/>
                  </a:lnTo>
                  <a:lnTo>
                    <a:pt x="715" y="90"/>
                  </a:lnTo>
                  <a:lnTo>
                    <a:pt x="715" y="92"/>
                  </a:lnTo>
                  <a:lnTo>
                    <a:pt x="715" y="94"/>
                  </a:lnTo>
                  <a:lnTo>
                    <a:pt x="715" y="96"/>
                  </a:lnTo>
                  <a:lnTo>
                    <a:pt x="714" y="98"/>
                  </a:lnTo>
                  <a:lnTo>
                    <a:pt x="714" y="100"/>
                  </a:lnTo>
                  <a:lnTo>
                    <a:pt x="712" y="104"/>
                  </a:lnTo>
                  <a:lnTo>
                    <a:pt x="711" y="107"/>
                  </a:lnTo>
                  <a:lnTo>
                    <a:pt x="706" y="120"/>
                  </a:lnTo>
                  <a:lnTo>
                    <a:pt x="703" y="128"/>
                  </a:lnTo>
                  <a:lnTo>
                    <a:pt x="702" y="130"/>
                  </a:lnTo>
                  <a:lnTo>
                    <a:pt x="702" y="130"/>
                  </a:lnTo>
                  <a:lnTo>
                    <a:pt x="702" y="130"/>
                  </a:lnTo>
                  <a:lnTo>
                    <a:pt x="702" y="131"/>
                  </a:lnTo>
                  <a:lnTo>
                    <a:pt x="702" y="131"/>
                  </a:lnTo>
                  <a:lnTo>
                    <a:pt x="701" y="132"/>
                  </a:lnTo>
                  <a:lnTo>
                    <a:pt x="701" y="133"/>
                  </a:lnTo>
                  <a:lnTo>
                    <a:pt x="699" y="134"/>
                  </a:lnTo>
                  <a:lnTo>
                    <a:pt x="697" y="136"/>
                  </a:lnTo>
                  <a:lnTo>
                    <a:pt x="696" y="137"/>
                  </a:lnTo>
                  <a:lnTo>
                    <a:pt x="693" y="139"/>
                  </a:lnTo>
                  <a:lnTo>
                    <a:pt x="692" y="140"/>
                  </a:lnTo>
                  <a:lnTo>
                    <a:pt x="688" y="143"/>
                  </a:lnTo>
                  <a:lnTo>
                    <a:pt x="686" y="144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3" y="146"/>
                  </a:lnTo>
                  <a:lnTo>
                    <a:pt x="683" y="147"/>
                  </a:lnTo>
                  <a:lnTo>
                    <a:pt x="682" y="148"/>
                  </a:lnTo>
                  <a:lnTo>
                    <a:pt x="682" y="149"/>
                  </a:lnTo>
                  <a:lnTo>
                    <a:pt x="681" y="152"/>
                  </a:lnTo>
                  <a:lnTo>
                    <a:pt x="680" y="154"/>
                  </a:lnTo>
                  <a:lnTo>
                    <a:pt x="678" y="161"/>
                  </a:lnTo>
                  <a:lnTo>
                    <a:pt x="677" y="163"/>
                  </a:lnTo>
                  <a:lnTo>
                    <a:pt x="677" y="164"/>
                  </a:lnTo>
                  <a:lnTo>
                    <a:pt x="676" y="165"/>
                  </a:lnTo>
                  <a:lnTo>
                    <a:pt x="676" y="166"/>
                  </a:lnTo>
                  <a:lnTo>
                    <a:pt x="675" y="167"/>
                  </a:lnTo>
                  <a:lnTo>
                    <a:pt x="674" y="167"/>
                  </a:lnTo>
                  <a:lnTo>
                    <a:pt x="673" y="168"/>
                  </a:lnTo>
                  <a:lnTo>
                    <a:pt x="673" y="168"/>
                  </a:lnTo>
                  <a:lnTo>
                    <a:pt x="672" y="169"/>
                  </a:lnTo>
                  <a:lnTo>
                    <a:pt x="671" y="169"/>
                  </a:lnTo>
                  <a:lnTo>
                    <a:pt x="670" y="169"/>
                  </a:lnTo>
                  <a:lnTo>
                    <a:pt x="669" y="169"/>
                  </a:lnTo>
                  <a:lnTo>
                    <a:pt x="668" y="170"/>
                  </a:lnTo>
                  <a:lnTo>
                    <a:pt x="667" y="169"/>
                  </a:lnTo>
                  <a:lnTo>
                    <a:pt x="665" y="169"/>
                  </a:lnTo>
                  <a:lnTo>
                    <a:pt x="664" y="169"/>
                  </a:lnTo>
                  <a:lnTo>
                    <a:pt x="662" y="169"/>
                  </a:lnTo>
                  <a:lnTo>
                    <a:pt x="660" y="168"/>
                  </a:lnTo>
                  <a:lnTo>
                    <a:pt x="658" y="167"/>
                  </a:lnTo>
                  <a:lnTo>
                    <a:pt x="657" y="166"/>
                  </a:lnTo>
                  <a:lnTo>
                    <a:pt x="653" y="164"/>
                  </a:lnTo>
                  <a:lnTo>
                    <a:pt x="650" y="162"/>
                  </a:lnTo>
                  <a:lnTo>
                    <a:pt x="649" y="162"/>
                  </a:lnTo>
                  <a:lnTo>
                    <a:pt x="646" y="161"/>
                  </a:lnTo>
                  <a:lnTo>
                    <a:pt x="643" y="160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0" y="159"/>
                  </a:lnTo>
                  <a:lnTo>
                    <a:pt x="639" y="159"/>
                  </a:lnTo>
                  <a:lnTo>
                    <a:pt x="638" y="159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3" y="161"/>
                  </a:lnTo>
                  <a:lnTo>
                    <a:pt x="633" y="161"/>
                  </a:lnTo>
                  <a:lnTo>
                    <a:pt x="632" y="161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2" y="170"/>
                  </a:lnTo>
                  <a:lnTo>
                    <a:pt x="633" y="172"/>
                  </a:lnTo>
                  <a:lnTo>
                    <a:pt x="633" y="174"/>
                  </a:lnTo>
                  <a:lnTo>
                    <a:pt x="633" y="175"/>
                  </a:lnTo>
                  <a:lnTo>
                    <a:pt x="632" y="179"/>
                  </a:lnTo>
                  <a:lnTo>
                    <a:pt x="632" y="180"/>
                  </a:lnTo>
                  <a:lnTo>
                    <a:pt x="631" y="181"/>
                  </a:lnTo>
                  <a:lnTo>
                    <a:pt x="631" y="182"/>
                  </a:lnTo>
                  <a:lnTo>
                    <a:pt x="630" y="183"/>
                  </a:lnTo>
                  <a:lnTo>
                    <a:pt x="629" y="184"/>
                  </a:lnTo>
                  <a:lnTo>
                    <a:pt x="627" y="187"/>
                  </a:lnTo>
                  <a:lnTo>
                    <a:pt x="626" y="188"/>
                  </a:lnTo>
                  <a:lnTo>
                    <a:pt x="625" y="189"/>
                  </a:lnTo>
                  <a:lnTo>
                    <a:pt x="624" y="190"/>
                  </a:lnTo>
                  <a:lnTo>
                    <a:pt x="624" y="191"/>
                  </a:lnTo>
                  <a:lnTo>
                    <a:pt x="623" y="193"/>
                  </a:lnTo>
                  <a:lnTo>
                    <a:pt x="622" y="194"/>
                  </a:lnTo>
                  <a:lnTo>
                    <a:pt x="622" y="196"/>
                  </a:lnTo>
                  <a:lnTo>
                    <a:pt x="621" y="198"/>
                  </a:lnTo>
                  <a:lnTo>
                    <a:pt x="620" y="200"/>
                  </a:lnTo>
                  <a:lnTo>
                    <a:pt x="620" y="202"/>
                  </a:lnTo>
                  <a:lnTo>
                    <a:pt x="620" y="203"/>
                  </a:lnTo>
                  <a:lnTo>
                    <a:pt x="620" y="204"/>
                  </a:lnTo>
                  <a:lnTo>
                    <a:pt x="620" y="207"/>
                  </a:lnTo>
                  <a:lnTo>
                    <a:pt x="620" y="208"/>
                  </a:lnTo>
                  <a:lnTo>
                    <a:pt x="619" y="208"/>
                  </a:lnTo>
                  <a:lnTo>
                    <a:pt x="619" y="209"/>
                  </a:lnTo>
                  <a:lnTo>
                    <a:pt x="618" y="209"/>
                  </a:lnTo>
                  <a:lnTo>
                    <a:pt x="618" y="210"/>
                  </a:lnTo>
                  <a:lnTo>
                    <a:pt x="618" y="210"/>
                  </a:lnTo>
                  <a:lnTo>
                    <a:pt x="616" y="211"/>
                  </a:lnTo>
                  <a:lnTo>
                    <a:pt x="615" y="211"/>
                  </a:lnTo>
                  <a:lnTo>
                    <a:pt x="614" y="212"/>
                  </a:lnTo>
                  <a:lnTo>
                    <a:pt x="611" y="215"/>
                  </a:lnTo>
                  <a:lnTo>
                    <a:pt x="606" y="219"/>
                  </a:lnTo>
                  <a:lnTo>
                    <a:pt x="605" y="220"/>
                  </a:lnTo>
                  <a:lnTo>
                    <a:pt x="604" y="221"/>
                  </a:lnTo>
                  <a:lnTo>
                    <a:pt x="603" y="222"/>
                  </a:lnTo>
                  <a:lnTo>
                    <a:pt x="602" y="223"/>
                  </a:lnTo>
                  <a:lnTo>
                    <a:pt x="601" y="224"/>
                  </a:lnTo>
                  <a:lnTo>
                    <a:pt x="601" y="225"/>
                  </a:lnTo>
                  <a:lnTo>
                    <a:pt x="600" y="227"/>
                  </a:lnTo>
                  <a:lnTo>
                    <a:pt x="599" y="229"/>
                  </a:lnTo>
                  <a:lnTo>
                    <a:pt x="599" y="231"/>
                  </a:lnTo>
                  <a:lnTo>
                    <a:pt x="598" y="232"/>
                  </a:lnTo>
                  <a:lnTo>
                    <a:pt x="598" y="237"/>
                  </a:lnTo>
                  <a:lnTo>
                    <a:pt x="597" y="238"/>
                  </a:lnTo>
                  <a:lnTo>
                    <a:pt x="597" y="239"/>
                  </a:lnTo>
                  <a:lnTo>
                    <a:pt x="597" y="241"/>
                  </a:lnTo>
                  <a:lnTo>
                    <a:pt x="596" y="242"/>
                  </a:lnTo>
                  <a:lnTo>
                    <a:pt x="592" y="247"/>
                  </a:lnTo>
                  <a:lnTo>
                    <a:pt x="591" y="249"/>
                  </a:lnTo>
                  <a:lnTo>
                    <a:pt x="591" y="250"/>
                  </a:lnTo>
                  <a:lnTo>
                    <a:pt x="590" y="251"/>
                  </a:lnTo>
                  <a:lnTo>
                    <a:pt x="590" y="252"/>
                  </a:lnTo>
                  <a:lnTo>
                    <a:pt x="590" y="253"/>
                  </a:lnTo>
                  <a:lnTo>
                    <a:pt x="589" y="255"/>
                  </a:lnTo>
                  <a:lnTo>
                    <a:pt x="589" y="256"/>
                  </a:lnTo>
                  <a:lnTo>
                    <a:pt x="589" y="257"/>
                  </a:lnTo>
                  <a:lnTo>
                    <a:pt x="589" y="258"/>
                  </a:lnTo>
                  <a:lnTo>
                    <a:pt x="590" y="259"/>
                  </a:lnTo>
                  <a:lnTo>
                    <a:pt x="590" y="260"/>
                  </a:lnTo>
                  <a:lnTo>
                    <a:pt x="591" y="263"/>
                  </a:lnTo>
                  <a:lnTo>
                    <a:pt x="592" y="263"/>
                  </a:lnTo>
                  <a:lnTo>
                    <a:pt x="593" y="265"/>
                  </a:lnTo>
                  <a:lnTo>
                    <a:pt x="594" y="269"/>
                  </a:lnTo>
                  <a:lnTo>
                    <a:pt x="594" y="271"/>
                  </a:lnTo>
                  <a:lnTo>
                    <a:pt x="595" y="273"/>
                  </a:lnTo>
                  <a:lnTo>
                    <a:pt x="595" y="277"/>
                  </a:lnTo>
                  <a:lnTo>
                    <a:pt x="596" y="279"/>
                  </a:lnTo>
                  <a:lnTo>
                    <a:pt x="596" y="280"/>
                  </a:lnTo>
                  <a:lnTo>
                    <a:pt x="597" y="283"/>
                  </a:lnTo>
                  <a:lnTo>
                    <a:pt x="598" y="285"/>
                  </a:lnTo>
                  <a:lnTo>
                    <a:pt x="601" y="290"/>
                  </a:lnTo>
                  <a:lnTo>
                    <a:pt x="603" y="296"/>
                  </a:lnTo>
                  <a:lnTo>
                    <a:pt x="604" y="298"/>
                  </a:lnTo>
                  <a:lnTo>
                    <a:pt x="605" y="300"/>
                  </a:lnTo>
                  <a:lnTo>
                    <a:pt x="607" y="302"/>
                  </a:lnTo>
                  <a:lnTo>
                    <a:pt x="608" y="304"/>
                  </a:lnTo>
                  <a:lnTo>
                    <a:pt x="610" y="306"/>
                  </a:lnTo>
                  <a:lnTo>
                    <a:pt x="610" y="307"/>
                  </a:lnTo>
                  <a:lnTo>
                    <a:pt x="612" y="310"/>
                  </a:lnTo>
                  <a:lnTo>
                    <a:pt x="613" y="313"/>
                  </a:lnTo>
                  <a:lnTo>
                    <a:pt x="614" y="315"/>
                  </a:lnTo>
                  <a:lnTo>
                    <a:pt x="615" y="317"/>
                  </a:lnTo>
                  <a:lnTo>
                    <a:pt x="618" y="325"/>
                  </a:lnTo>
                  <a:lnTo>
                    <a:pt x="619" y="327"/>
                  </a:lnTo>
                  <a:lnTo>
                    <a:pt x="619" y="328"/>
                  </a:lnTo>
                  <a:lnTo>
                    <a:pt x="623" y="335"/>
                  </a:lnTo>
                  <a:lnTo>
                    <a:pt x="626" y="340"/>
                  </a:lnTo>
                  <a:lnTo>
                    <a:pt x="627" y="341"/>
                  </a:lnTo>
                  <a:lnTo>
                    <a:pt x="627" y="342"/>
                  </a:lnTo>
                  <a:lnTo>
                    <a:pt x="628" y="344"/>
                  </a:lnTo>
                  <a:lnTo>
                    <a:pt x="629" y="344"/>
                  </a:lnTo>
                  <a:lnTo>
                    <a:pt x="631" y="345"/>
                  </a:lnTo>
                  <a:lnTo>
                    <a:pt x="634" y="347"/>
                  </a:lnTo>
                  <a:lnTo>
                    <a:pt x="636" y="348"/>
                  </a:lnTo>
                  <a:lnTo>
                    <a:pt x="638" y="350"/>
                  </a:lnTo>
                  <a:lnTo>
                    <a:pt x="639" y="351"/>
                  </a:lnTo>
                  <a:lnTo>
                    <a:pt x="640" y="352"/>
                  </a:lnTo>
                  <a:lnTo>
                    <a:pt x="641" y="354"/>
                  </a:lnTo>
                  <a:lnTo>
                    <a:pt x="642" y="355"/>
                  </a:lnTo>
                  <a:lnTo>
                    <a:pt x="643" y="356"/>
                  </a:lnTo>
                  <a:lnTo>
                    <a:pt x="644" y="358"/>
                  </a:lnTo>
                  <a:lnTo>
                    <a:pt x="645" y="360"/>
                  </a:lnTo>
                  <a:lnTo>
                    <a:pt x="645" y="360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4" y="360"/>
                  </a:lnTo>
                  <a:lnTo>
                    <a:pt x="643" y="361"/>
                  </a:lnTo>
                  <a:lnTo>
                    <a:pt x="643" y="361"/>
                  </a:lnTo>
                  <a:lnTo>
                    <a:pt x="642" y="361"/>
                  </a:lnTo>
                  <a:lnTo>
                    <a:pt x="641" y="362"/>
                  </a:lnTo>
                  <a:lnTo>
                    <a:pt x="641" y="362"/>
                  </a:lnTo>
                  <a:lnTo>
                    <a:pt x="640" y="363"/>
                  </a:lnTo>
                  <a:lnTo>
                    <a:pt x="639" y="364"/>
                  </a:lnTo>
                  <a:lnTo>
                    <a:pt x="638" y="365"/>
                  </a:lnTo>
                  <a:lnTo>
                    <a:pt x="637" y="366"/>
                  </a:lnTo>
                  <a:lnTo>
                    <a:pt x="637" y="367"/>
                  </a:lnTo>
                  <a:lnTo>
                    <a:pt x="637" y="368"/>
                  </a:lnTo>
                  <a:lnTo>
                    <a:pt x="637" y="369"/>
                  </a:lnTo>
                  <a:lnTo>
                    <a:pt x="636" y="370"/>
                  </a:lnTo>
                  <a:lnTo>
                    <a:pt x="636" y="371"/>
                  </a:lnTo>
                  <a:lnTo>
                    <a:pt x="636" y="372"/>
                  </a:lnTo>
                  <a:lnTo>
                    <a:pt x="637" y="374"/>
                  </a:lnTo>
                  <a:lnTo>
                    <a:pt x="638" y="378"/>
                  </a:lnTo>
                  <a:lnTo>
                    <a:pt x="638" y="381"/>
                  </a:lnTo>
                  <a:lnTo>
                    <a:pt x="638" y="383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9"/>
                  </a:lnTo>
                  <a:lnTo>
                    <a:pt x="638" y="390"/>
                  </a:lnTo>
                  <a:lnTo>
                    <a:pt x="638" y="391"/>
                  </a:lnTo>
                  <a:lnTo>
                    <a:pt x="638" y="392"/>
                  </a:lnTo>
                  <a:lnTo>
                    <a:pt x="637" y="393"/>
                  </a:lnTo>
                  <a:lnTo>
                    <a:pt x="637" y="394"/>
                  </a:lnTo>
                  <a:lnTo>
                    <a:pt x="637" y="394"/>
                  </a:lnTo>
                  <a:lnTo>
                    <a:pt x="636" y="395"/>
                  </a:lnTo>
                  <a:lnTo>
                    <a:pt x="636" y="395"/>
                  </a:lnTo>
                  <a:lnTo>
                    <a:pt x="635" y="395"/>
                  </a:lnTo>
                  <a:lnTo>
                    <a:pt x="634" y="396"/>
                  </a:lnTo>
                  <a:lnTo>
                    <a:pt x="631" y="397"/>
                  </a:lnTo>
                  <a:lnTo>
                    <a:pt x="627" y="398"/>
                  </a:lnTo>
                  <a:lnTo>
                    <a:pt x="623" y="399"/>
                  </a:lnTo>
                  <a:lnTo>
                    <a:pt x="622" y="399"/>
                  </a:lnTo>
                  <a:lnTo>
                    <a:pt x="621" y="400"/>
                  </a:lnTo>
                  <a:lnTo>
                    <a:pt x="621" y="400"/>
                  </a:lnTo>
                  <a:lnTo>
                    <a:pt x="620" y="401"/>
                  </a:lnTo>
                  <a:lnTo>
                    <a:pt x="618" y="405"/>
                  </a:lnTo>
                  <a:lnTo>
                    <a:pt x="616" y="409"/>
                  </a:lnTo>
                  <a:lnTo>
                    <a:pt x="616" y="409"/>
                  </a:lnTo>
                  <a:lnTo>
                    <a:pt x="616" y="411"/>
                  </a:lnTo>
                  <a:lnTo>
                    <a:pt x="616" y="412"/>
                  </a:lnTo>
                  <a:lnTo>
                    <a:pt x="616" y="412"/>
                  </a:lnTo>
                  <a:lnTo>
                    <a:pt x="615" y="412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14" y="413"/>
                  </a:lnTo>
                  <a:lnTo>
                    <a:pt x="613" y="413"/>
                  </a:lnTo>
                  <a:lnTo>
                    <a:pt x="612" y="413"/>
                  </a:lnTo>
                  <a:lnTo>
                    <a:pt x="610" y="413"/>
                  </a:lnTo>
                  <a:lnTo>
                    <a:pt x="609" y="412"/>
                  </a:lnTo>
                  <a:lnTo>
                    <a:pt x="607" y="412"/>
                  </a:lnTo>
                  <a:lnTo>
                    <a:pt x="602" y="410"/>
                  </a:lnTo>
                  <a:lnTo>
                    <a:pt x="601" y="410"/>
                  </a:lnTo>
                  <a:lnTo>
                    <a:pt x="600" y="410"/>
                  </a:lnTo>
                  <a:lnTo>
                    <a:pt x="600" y="410"/>
                  </a:lnTo>
                  <a:lnTo>
                    <a:pt x="599" y="410"/>
                  </a:lnTo>
                  <a:lnTo>
                    <a:pt x="598" y="410"/>
                  </a:lnTo>
                  <a:lnTo>
                    <a:pt x="598" y="410"/>
                  </a:lnTo>
                  <a:lnTo>
                    <a:pt x="597" y="411"/>
                  </a:lnTo>
                  <a:lnTo>
                    <a:pt x="596" y="411"/>
                  </a:lnTo>
                  <a:lnTo>
                    <a:pt x="596" y="411"/>
                  </a:lnTo>
                  <a:lnTo>
                    <a:pt x="596" y="412"/>
                  </a:lnTo>
                  <a:lnTo>
                    <a:pt x="596" y="412"/>
                  </a:lnTo>
                  <a:lnTo>
                    <a:pt x="596" y="413"/>
                  </a:lnTo>
                  <a:lnTo>
                    <a:pt x="596" y="417"/>
                  </a:lnTo>
                  <a:lnTo>
                    <a:pt x="596" y="420"/>
                  </a:lnTo>
                  <a:lnTo>
                    <a:pt x="596" y="421"/>
                  </a:lnTo>
                  <a:lnTo>
                    <a:pt x="596" y="422"/>
                  </a:lnTo>
                  <a:lnTo>
                    <a:pt x="596" y="424"/>
                  </a:lnTo>
                  <a:lnTo>
                    <a:pt x="596" y="426"/>
                  </a:lnTo>
                  <a:lnTo>
                    <a:pt x="596" y="427"/>
                  </a:lnTo>
                  <a:lnTo>
                    <a:pt x="597" y="428"/>
                  </a:lnTo>
                  <a:lnTo>
                    <a:pt x="598" y="432"/>
                  </a:lnTo>
                  <a:lnTo>
                    <a:pt x="598" y="434"/>
                  </a:lnTo>
                  <a:lnTo>
                    <a:pt x="598" y="435"/>
                  </a:lnTo>
                  <a:lnTo>
                    <a:pt x="598" y="437"/>
                  </a:lnTo>
                  <a:lnTo>
                    <a:pt x="598" y="439"/>
                  </a:lnTo>
                  <a:lnTo>
                    <a:pt x="598" y="440"/>
                  </a:lnTo>
                  <a:lnTo>
                    <a:pt x="598" y="442"/>
                  </a:lnTo>
                  <a:lnTo>
                    <a:pt x="598" y="443"/>
                  </a:lnTo>
                  <a:lnTo>
                    <a:pt x="597" y="447"/>
                  </a:lnTo>
                  <a:lnTo>
                    <a:pt x="596" y="453"/>
                  </a:lnTo>
                  <a:lnTo>
                    <a:pt x="596" y="454"/>
                  </a:lnTo>
                  <a:lnTo>
                    <a:pt x="596" y="455"/>
                  </a:lnTo>
                  <a:lnTo>
                    <a:pt x="595" y="456"/>
                  </a:lnTo>
                  <a:lnTo>
                    <a:pt x="594" y="458"/>
                  </a:lnTo>
                  <a:lnTo>
                    <a:pt x="594" y="458"/>
                  </a:lnTo>
                  <a:lnTo>
                    <a:pt x="593" y="459"/>
                  </a:lnTo>
                  <a:lnTo>
                    <a:pt x="593" y="459"/>
                  </a:lnTo>
                  <a:lnTo>
                    <a:pt x="592" y="460"/>
                  </a:lnTo>
                  <a:lnTo>
                    <a:pt x="591" y="460"/>
                  </a:lnTo>
                  <a:lnTo>
                    <a:pt x="590" y="460"/>
                  </a:lnTo>
                  <a:lnTo>
                    <a:pt x="589" y="461"/>
                  </a:lnTo>
                  <a:lnTo>
                    <a:pt x="588" y="461"/>
                  </a:lnTo>
                  <a:lnTo>
                    <a:pt x="587" y="460"/>
                  </a:lnTo>
                  <a:lnTo>
                    <a:pt x="583" y="460"/>
                  </a:lnTo>
                  <a:lnTo>
                    <a:pt x="581" y="459"/>
                  </a:lnTo>
                  <a:lnTo>
                    <a:pt x="580" y="459"/>
                  </a:lnTo>
                  <a:lnTo>
                    <a:pt x="578" y="459"/>
                  </a:lnTo>
                  <a:lnTo>
                    <a:pt x="572" y="460"/>
                  </a:lnTo>
                  <a:lnTo>
                    <a:pt x="569" y="460"/>
                  </a:lnTo>
                  <a:lnTo>
                    <a:pt x="560" y="462"/>
                  </a:lnTo>
                  <a:lnTo>
                    <a:pt x="558" y="462"/>
                  </a:lnTo>
                  <a:lnTo>
                    <a:pt x="557" y="462"/>
                  </a:lnTo>
                  <a:lnTo>
                    <a:pt x="556" y="463"/>
                  </a:lnTo>
                  <a:lnTo>
                    <a:pt x="555" y="463"/>
                  </a:lnTo>
                  <a:lnTo>
                    <a:pt x="554" y="464"/>
                  </a:lnTo>
                  <a:lnTo>
                    <a:pt x="553" y="465"/>
                  </a:lnTo>
                  <a:lnTo>
                    <a:pt x="550" y="468"/>
                  </a:lnTo>
                  <a:lnTo>
                    <a:pt x="549" y="469"/>
                  </a:lnTo>
                  <a:lnTo>
                    <a:pt x="548" y="470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5" y="472"/>
                  </a:lnTo>
                  <a:lnTo>
                    <a:pt x="544" y="472"/>
                  </a:lnTo>
                  <a:lnTo>
                    <a:pt x="543" y="472"/>
                  </a:lnTo>
                  <a:lnTo>
                    <a:pt x="542" y="472"/>
                  </a:lnTo>
                  <a:lnTo>
                    <a:pt x="540" y="472"/>
                  </a:lnTo>
                  <a:lnTo>
                    <a:pt x="538" y="471"/>
                  </a:lnTo>
                  <a:lnTo>
                    <a:pt x="533" y="470"/>
                  </a:lnTo>
                  <a:lnTo>
                    <a:pt x="528" y="470"/>
                  </a:lnTo>
                  <a:lnTo>
                    <a:pt x="526" y="469"/>
                  </a:lnTo>
                  <a:lnTo>
                    <a:pt x="522" y="468"/>
                  </a:lnTo>
                  <a:lnTo>
                    <a:pt x="521" y="468"/>
                  </a:lnTo>
                  <a:lnTo>
                    <a:pt x="520" y="468"/>
                  </a:lnTo>
                  <a:lnTo>
                    <a:pt x="519" y="468"/>
                  </a:lnTo>
                  <a:lnTo>
                    <a:pt x="518" y="468"/>
                  </a:lnTo>
                  <a:lnTo>
                    <a:pt x="517" y="469"/>
                  </a:lnTo>
                  <a:lnTo>
                    <a:pt x="515" y="470"/>
                  </a:lnTo>
                  <a:lnTo>
                    <a:pt x="513" y="470"/>
                  </a:lnTo>
                  <a:lnTo>
                    <a:pt x="510" y="471"/>
                  </a:lnTo>
                  <a:lnTo>
                    <a:pt x="507" y="472"/>
                  </a:lnTo>
                  <a:lnTo>
                    <a:pt x="504" y="472"/>
                  </a:lnTo>
                  <a:lnTo>
                    <a:pt x="501" y="472"/>
                  </a:lnTo>
                  <a:lnTo>
                    <a:pt x="498" y="472"/>
                  </a:lnTo>
                  <a:lnTo>
                    <a:pt x="494" y="472"/>
                  </a:lnTo>
                  <a:lnTo>
                    <a:pt x="491" y="472"/>
                  </a:lnTo>
                  <a:lnTo>
                    <a:pt x="482" y="471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3" y="469"/>
                  </a:lnTo>
                  <a:lnTo>
                    <a:pt x="467" y="467"/>
                  </a:lnTo>
                  <a:lnTo>
                    <a:pt x="462" y="466"/>
                  </a:lnTo>
                  <a:lnTo>
                    <a:pt x="459" y="465"/>
                  </a:lnTo>
                  <a:lnTo>
                    <a:pt x="457" y="465"/>
                  </a:lnTo>
                  <a:lnTo>
                    <a:pt x="450" y="464"/>
                  </a:lnTo>
                  <a:lnTo>
                    <a:pt x="448" y="464"/>
                  </a:lnTo>
                  <a:lnTo>
                    <a:pt x="447" y="464"/>
                  </a:lnTo>
                  <a:lnTo>
                    <a:pt x="446" y="465"/>
                  </a:lnTo>
                  <a:lnTo>
                    <a:pt x="445" y="465"/>
                  </a:lnTo>
                  <a:lnTo>
                    <a:pt x="444" y="465"/>
                  </a:lnTo>
                  <a:lnTo>
                    <a:pt x="442" y="466"/>
                  </a:lnTo>
                  <a:lnTo>
                    <a:pt x="441" y="467"/>
                  </a:lnTo>
                  <a:lnTo>
                    <a:pt x="440" y="467"/>
                  </a:lnTo>
                  <a:lnTo>
                    <a:pt x="439" y="468"/>
                  </a:lnTo>
                  <a:lnTo>
                    <a:pt x="438" y="469"/>
                  </a:lnTo>
                  <a:lnTo>
                    <a:pt x="437" y="470"/>
                  </a:lnTo>
                  <a:lnTo>
                    <a:pt x="436" y="472"/>
                  </a:lnTo>
                  <a:lnTo>
                    <a:pt x="436" y="473"/>
                  </a:lnTo>
                  <a:lnTo>
                    <a:pt x="436" y="473"/>
                  </a:lnTo>
                  <a:lnTo>
                    <a:pt x="435" y="474"/>
                  </a:lnTo>
                  <a:lnTo>
                    <a:pt x="435" y="475"/>
                  </a:lnTo>
                  <a:lnTo>
                    <a:pt x="435" y="476"/>
                  </a:lnTo>
                  <a:lnTo>
                    <a:pt x="435" y="478"/>
                  </a:lnTo>
                  <a:lnTo>
                    <a:pt x="435" y="481"/>
                  </a:lnTo>
                  <a:lnTo>
                    <a:pt x="435" y="482"/>
                  </a:lnTo>
                  <a:lnTo>
                    <a:pt x="435" y="484"/>
                  </a:lnTo>
                  <a:lnTo>
                    <a:pt x="435" y="486"/>
                  </a:lnTo>
                  <a:lnTo>
                    <a:pt x="435" y="487"/>
                  </a:lnTo>
                  <a:lnTo>
                    <a:pt x="435" y="488"/>
                  </a:lnTo>
                  <a:lnTo>
                    <a:pt x="434" y="488"/>
                  </a:lnTo>
                  <a:lnTo>
                    <a:pt x="434" y="489"/>
                  </a:lnTo>
                  <a:lnTo>
                    <a:pt x="433" y="489"/>
                  </a:lnTo>
                  <a:lnTo>
                    <a:pt x="433" y="490"/>
                  </a:lnTo>
                  <a:lnTo>
                    <a:pt x="432" y="490"/>
                  </a:lnTo>
                  <a:lnTo>
                    <a:pt x="431" y="490"/>
                  </a:lnTo>
                  <a:lnTo>
                    <a:pt x="429" y="491"/>
                  </a:lnTo>
                  <a:lnTo>
                    <a:pt x="427" y="491"/>
                  </a:lnTo>
                  <a:lnTo>
                    <a:pt x="425" y="491"/>
                  </a:lnTo>
                  <a:lnTo>
                    <a:pt x="424" y="491"/>
                  </a:lnTo>
                  <a:lnTo>
                    <a:pt x="423" y="491"/>
                  </a:lnTo>
                  <a:lnTo>
                    <a:pt x="422" y="492"/>
                  </a:lnTo>
                  <a:lnTo>
                    <a:pt x="422" y="493"/>
                  </a:lnTo>
                  <a:lnTo>
                    <a:pt x="422" y="493"/>
                  </a:lnTo>
                  <a:lnTo>
                    <a:pt x="421" y="495"/>
                  </a:lnTo>
                  <a:lnTo>
                    <a:pt x="421" y="496"/>
                  </a:lnTo>
                  <a:lnTo>
                    <a:pt x="420" y="498"/>
                  </a:lnTo>
                  <a:lnTo>
                    <a:pt x="419" y="499"/>
                  </a:lnTo>
                  <a:lnTo>
                    <a:pt x="418" y="500"/>
                  </a:lnTo>
                  <a:lnTo>
                    <a:pt x="417" y="501"/>
                  </a:lnTo>
                  <a:lnTo>
                    <a:pt x="415" y="503"/>
                  </a:lnTo>
                  <a:lnTo>
                    <a:pt x="414" y="505"/>
                  </a:lnTo>
                  <a:lnTo>
                    <a:pt x="413" y="505"/>
                  </a:lnTo>
                  <a:lnTo>
                    <a:pt x="411" y="506"/>
                  </a:lnTo>
                  <a:lnTo>
                    <a:pt x="409" y="508"/>
                  </a:lnTo>
                  <a:lnTo>
                    <a:pt x="407" y="508"/>
                  </a:lnTo>
                  <a:lnTo>
                    <a:pt x="406" y="509"/>
                  </a:lnTo>
                  <a:lnTo>
                    <a:pt x="405" y="509"/>
                  </a:lnTo>
                  <a:lnTo>
                    <a:pt x="400" y="511"/>
                  </a:lnTo>
                  <a:lnTo>
                    <a:pt x="399" y="511"/>
                  </a:lnTo>
                  <a:lnTo>
                    <a:pt x="397" y="512"/>
                  </a:lnTo>
                  <a:lnTo>
                    <a:pt x="395" y="512"/>
                  </a:lnTo>
                  <a:lnTo>
                    <a:pt x="394" y="513"/>
                  </a:lnTo>
                  <a:lnTo>
                    <a:pt x="393" y="514"/>
                  </a:lnTo>
                  <a:lnTo>
                    <a:pt x="392" y="514"/>
                  </a:lnTo>
                  <a:lnTo>
                    <a:pt x="390" y="516"/>
                  </a:lnTo>
                  <a:lnTo>
                    <a:pt x="389" y="517"/>
                  </a:lnTo>
                  <a:lnTo>
                    <a:pt x="388" y="517"/>
                  </a:lnTo>
                  <a:lnTo>
                    <a:pt x="386" y="520"/>
                  </a:lnTo>
                  <a:lnTo>
                    <a:pt x="383" y="523"/>
                  </a:lnTo>
                  <a:lnTo>
                    <a:pt x="382" y="525"/>
                  </a:lnTo>
                  <a:lnTo>
                    <a:pt x="380" y="526"/>
                  </a:lnTo>
                  <a:lnTo>
                    <a:pt x="380" y="526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8" y="527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5" y="527"/>
                  </a:lnTo>
                  <a:lnTo>
                    <a:pt x="374" y="527"/>
                  </a:lnTo>
                  <a:lnTo>
                    <a:pt x="374" y="527"/>
                  </a:lnTo>
                  <a:lnTo>
                    <a:pt x="373" y="527"/>
                  </a:lnTo>
                  <a:lnTo>
                    <a:pt x="372" y="526"/>
                  </a:lnTo>
                  <a:lnTo>
                    <a:pt x="371" y="525"/>
                  </a:lnTo>
                  <a:lnTo>
                    <a:pt x="368" y="522"/>
                  </a:lnTo>
                  <a:lnTo>
                    <a:pt x="367" y="521"/>
                  </a:lnTo>
                  <a:lnTo>
                    <a:pt x="366" y="521"/>
                  </a:lnTo>
                  <a:lnTo>
                    <a:pt x="365" y="520"/>
                  </a:lnTo>
                  <a:lnTo>
                    <a:pt x="363" y="519"/>
                  </a:lnTo>
                  <a:lnTo>
                    <a:pt x="362" y="519"/>
                  </a:lnTo>
                  <a:lnTo>
                    <a:pt x="361" y="519"/>
                  </a:lnTo>
                  <a:lnTo>
                    <a:pt x="360" y="519"/>
                  </a:lnTo>
                  <a:lnTo>
                    <a:pt x="359" y="520"/>
                  </a:lnTo>
                  <a:lnTo>
                    <a:pt x="357" y="521"/>
                  </a:lnTo>
                  <a:lnTo>
                    <a:pt x="356" y="522"/>
                  </a:lnTo>
                  <a:lnTo>
                    <a:pt x="355" y="523"/>
                  </a:lnTo>
                  <a:lnTo>
                    <a:pt x="353" y="524"/>
                  </a:lnTo>
                  <a:lnTo>
                    <a:pt x="349" y="529"/>
                  </a:lnTo>
                  <a:lnTo>
                    <a:pt x="347" y="530"/>
                  </a:lnTo>
                  <a:lnTo>
                    <a:pt x="346" y="531"/>
                  </a:lnTo>
                  <a:lnTo>
                    <a:pt x="344" y="533"/>
                  </a:lnTo>
                  <a:lnTo>
                    <a:pt x="343" y="533"/>
                  </a:lnTo>
                  <a:lnTo>
                    <a:pt x="342" y="534"/>
                  </a:lnTo>
                  <a:lnTo>
                    <a:pt x="342" y="534"/>
                  </a:lnTo>
                  <a:lnTo>
                    <a:pt x="340" y="534"/>
                  </a:lnTo>
                  <a:lnTo>
                    <a:pt x="339" y="535"/>
                  </a:lnTo>
                  <a:lnTo>
                    <a:pt x="338" y="536"/>
                  </a:lnTo>
                  <a:lnTo>
                    <a:pt x="335" y="538"/>
                  </a:lnTo>
                  <a:lnTo>
                    <a:pt x="334" y="539"/>
                  </a:lnTo>
                  <a:lnTo>
                    <a:pt x="332" y="539"/>
                  </a:lnTo>
                  <a:lnTo>
                    <a:pt x="331" y="540"/>
                  </a:lnTo>
                  <a:lnTo>
                    <a:pt x="329" y="540"/>
                  </a:lnTo>
                  <a:lnTo>
                    <a:pt x="328" y="541"/>
                  </a:lnTo>
                  <a:lnTo>
                    <a:pt x="326" y="541"/>
                  </a:lnTo>
                  <a:lnTo>
                    <a:pt x="324" y="541"/>
                  </a:lnTo>
                  <a:lnTo>
                    <a:pt x="317" y="541"/>
                  </a:lnTo>
                  <a:lnTo>
                    <a:pt x="315" y="541"/>
                  </a:lnTo>
                  <a:lnTo>
                    <a:pt x="313" y="541"/>
                  </a:lnTo>
                  <a:lnTo>
                    <a:pt x="312" y="541"/>
                  </a:lnTo>
                  <a:lnTo>
                    <a:pt x="310" y="541"/>
                  </a:lnTo>
                  <a:lnTo>
                    <a:pt x="308" y="540"/>
                  </a:lnTo>
                  <a:lnTo>
                    <a:pt x="306" y="540"/>
                  </a:lnTo>
                  <a:lnTo>
                    <a:pt x="305" y="539"/>
                  </a:lnTo>
                  <a:lnTo>
                    <a:pt x="304" y="539"/>
                  </a:lnTo>
                  <a:lnTo>
                    <a:pt x="303" y="538"/>
                  </a:lnTo>
                  <a:lnTo>
                    <a:pt x="301" y="537"/>
                  </a:lnTo>
                  <a:lnTo>
                    <a:pt x="301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99" y="537"/>
                  </a:lnTo>
                  <a:lnTo>
                    <a:pt x="299" y="537"/>
                  </a:lnTo>
                  <a:lnTo>
                    <a:pt x="298" y="537"/>
                  </a:lnTo>
                  <a:lnTo>
                    <a:pt x="297" y="538"/>
                  </a:lnTo>
                  <a:lnTo>
                    <a:pt x="296" y="539"/>
                  </a:lnTo>
                  <a:lnTo>
                    <a:pt x="294" y="540"/>
                  </a:lnTo>
                  <a:lnTo>
                    <a:pt x="288" y="545"/>
                  </a:lnTo>
                  <a:lnTo>
                    <a:pt x="285" y="548"/>
                  </a:lnTo>
                  <a:lnTo>
                    <a:pt x="282" y="551"/>
                  </a:lnTo>
                  <a:lnTo>
                    <a:pt x="281" y="551"/>
                  </a:lnTo>
                  <a:lnTo>
                    <a:pt x="280" y="552"/>
                  </a:lnTo>
                  <a:lnTo>
                    <a:pt x="279" y="554"/>
                  </a:lnTo>
                  <a:lnTo>
                    <a:pt x="277" y="556"/>
                  </a:lnTo>
                  <a:lnTo>
                    <a:pt x="276" y="557"/>
                  </a:lnTo>
                  <a:lnTo>
                    <a:pt x="274" y="558"/>
                  </a:lnTo>
                  <a:lnTo>
                    <a:pt x="273" y="559"/>
                  </a:lnTo>
                  <a:lnTo>
                    <a:pt x="272" y="560"/>
                  </a:lnTo>
                  <a:lnTo>
                    <a:pt x="270" y="561"/>
                  </a:lnTo>
                  <a:lnTo>
                    <a:pt x="267" y="562"/>
                  </a:lnTo>
                  <a:lnTo>
                    <a:pt x="265" y="562"/>
                  </a:lnTo>
                  <a:lnTo>
                    <a:pt x="263" y="563"/>
                  </a:lnTo>
                  <a:lnTo>
                    <a:pt x="261" y="563"/>
                  </a:lnTo>
                  <a:lnTo>
                    <a:pt x="259" y="563"/>
                  </a:lnTo>
                  <a:lnTo>
                    <a:pt x="257" y="563"/>
                  </a:lnTo>
                  <a:lnTo>
                    <a:pt x="254" y="563"/>
                  </a:lnTo>
                  <a:lnTo>
                    <a:pt x="252" y="563"/>
                  </a:lnTo>
                  <a:lnTo>
                    <a:pt x="251" y="563"/>
                  </a:lnTo>
                  <a:lnTo>
                    <a:pt x="249" y="563"/>
                  </a:lnTo>
                  <a:lnTo>
                    <a:pt x="247" y="564"/>
                  </a:lnTo>
                  <a:lnTo>
                    <a:pt x="246" y="564"/>
                  </a:lnTo>
                  <a:lnTo>
                    <a:pt x="244" y="565"/>
                  </a:lnTo>
                  <a:lnTo>
                    <a:pt x="243" y="566"/>
                  </a:lnTo>
                  <a:lnTo>
                    <a:pt x="240" y="568"/>
                  </a:lnTo>
                  <a:lnTo>
                    <a:pt x="238" y="570"/>
                  </a:lnTo>
                  <a:lnTo>
                    <a:pt x="237" y="571"/>
                  </a:lnTo>
                  <a:lnTo>
                    <a:pt x="234" y="573"/>
                  </a:lnTo>
                  <a:lnTo>
                    <a:pt x="233" y="574"/>
                  </a:lnTo>
                  <a:lnTo>
                    <a:pt x="231" y="576"/>
                  </a:lnTo>
                  <a:lnTo>
                    <a:pt x="228" y="578"/>
                  </a:lnTo>
                  <a:lnTo>
                    <a:pt x="227" y="579"/>
                  </a:lnTo>
                  <a:lnTo>
                    <a:pt x="226" y="580"/>
                  </a:lnTo>
                  <a:lnTo>
                    <a:pt x="226" y="580"/>
                  </a:lnTo>
                  <a:lnTo>
                    <a:pt x="225" y="581"/>
                  </a:lnTo>
                  <a:lnTo>
                    <a:pt x="225" y="583"/>
                  </a:lnTo>
                  <a:lnTo>
                    <a:pt x="225" y="584"/>
                  </a:lnTo>
                  <a:lnTo>
                    <a:pt x="224" y="587"/>
                  </a:lnTo>
                  <a:lnTo>
                    <a:pt x="224" y="589"/>
                  </a:lnTo>
                  <a:lnTo>
                    <a:pt x="224" y="590"/>
                  </a:lnTo>
                  <a:lnTo>
                    <a:pt x="223" y="592"/>
                  </a:lnTo>
                  <a:lnTo>
                    <a:pt x="223" y="593"/>
                  </a:lnTo>
                  <a:lnTo>
                    <a:pt x="223" y="594"/>
                  </a:lnTo>
                  <a:lnTo>
                    <a:pt x="223" y="596"/>
                  </a:lnTo>
                  <a:lnTo>
                    <a:pt x="223" y="597"/>
                  </a:lnTo>
                  <a:lnTo>
                    <a:pt x="222" y="599"/>
                  </a:lnTo>
                  <a:lnTo>
                    <a:pt x="222" y="600"/>
                  </a:lnTo>
                  <a:lnTo>
                    <a:pt x="222" y="600"/>
                  </a:lnTo>
                  <a:lnTo>
                    <a:pt x="222" y="600"/>
                  </a:lnTo>
                  <a:lnTo>
                    <a:pt x="221" y="601"/>
                  </a:lnTo>
                  <a:lnTo>
                    <a:pt x="221" y="601"/>
                  </a:lnTo>
                  <a:lnTo>
                    <a:pt x="220" y="602"/>
                  </a:lnTo>
                  <a:lnTo>
                    <a:pt x="218" y="603"/>
                  </a:lnTo>
                  <a:lnTo>
                    <a:pt x="217" y="603"/>
                  </a:lnTo>
                  <a:lnTo>
                    <a:pt x="217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4" y="609"/>
                  </a:lnTo>
                  <a:lnTo>
                    <a:pt x="214" y="610"/>
                  </a:lnTo>
                  <a:lnTo>
                    <a:pt x="213" y="611"/>
                  </a:lnTo>
                  <a:lnTo>
                    <a:pt x="211" y="613"/>
                  </a:lnTo>
                  <a:lnTo>
                    <a:pt x="211" y="614"/>
                  </a:lnTo>
                  <a:lnTo>
                    <a:pt x="210" y="614"/>
                  </a:lnTo>
                  <a:lnTo>
                    <a:pt x="210" y="615"/>
                  </a:lnTo>
                  <a:lnTo>
                    <a:pt x="209" y="615"/>
                  </a:lnTo>
                  <a:lnTo>
                    <a:pt x="208" y="615"/>
                  </a:lnTo>
                  <a:lnTo>
                    <a:pt x="207" y="616"/>
                  </a:lnTo>
                  <a:lnTo>
                    <a:pt x="206" y="616"/>
                  </a:lnTo>
                  <a:lnTo>
                    <a:pt x="203" y="616"/>
                  </a:lnTo>
                  <a:lnTo>
                    <a:pt x="201" y="616"/>
                  </a:lnTo>
                  <a:lnTo>
                    <a:pt x="200" y="617"/>
                  </a:lnTo>
                  <a:lnTo>
                    <a:pt x="199" y="617"/>
                  </a:lnTo>
                  <a:lnTo>
                    <a:pt x="198" y="617"/>
                  </a:lnTo>
                  <a:lnTo>
                    <a:pt x="197" y="618"/>
                  </a:lnTo>
                  <a:lnTo>
                    <a:pt x="195" y="619"/>
                  </a:lnTo>
                  <a:lnTo>
                    <a:pt x="194" y="620"/>
                  </a:lnTo>
                  <a:lnTo>
                    <a:pt x="192" y="622"/>
                  </a:lnTo>
                  <a:lnTo>
                    <a:pt x="190" y="623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9" y="626"/>
                  </a:lnTo>
                  <a:lnTo>
                    <a:pt x="188" y="627"/>
                  </a:lnTo>
                  <a:lnTo>
                    <a:pt x="189" y="627"/>
                  </a:lnTo>
                  <a:lnTo>
                    <a:pt x="188" y="628"/>
                  </a:lnTo>
                  <a:lnTo>
                    <a:pt x="187" y="629"/>
                  </a:lnTo>
                  <a:lnTo>
                    <a:pt x="186" y="630"/>
                  </a:lnTo>
                  <a:lnTo>
                    <a:pt x="185" y="631"/>
                  </a:lnTo>
                  <a:lnTo>
                    <a:pt x="183" y="632"/>
                  </a:lnTo>
                  <a:lnTo>
                    <a:pt x="182" y="632"/>
                  </a:lnTo>
                  <a:lnTo>
                    <a:pt x="181" y="632"/>
                  </a:lnTo>
                  <a:lnTo>
                    <a:pt x="178" y="633"/>
                  </a:lnTo>
                  <a:lnTo>
                    <a:pt x="177" y="633"/>
                  </a:lnTo>
                  <a:lnTo>
                    <a:pt x="176" y="633"/>
                  </a:lnTo>
                  <a:lnTo>
                    <a:pt x="176" y="633"/>
                  </a:lnTo>
                  <a:lnTo>
                    <a:pt x="175" y="633"/>
                  </a:lnTo>
                  <a:lnTo>
                    <a:pt x="174" y="633"/>
                  </a:lnTo>
                  <a:lnTo>
                    <a:pt x="174" y="632"/>
                  </a:lnTo>
                  <a:lnTo>
                    <a:pt x="174" y="632"/>
                  </a:lnTo>
                  <a:lnTo>
                    <a:pt x="173" y="631"/>
                  </a:lnTo>
                  <a:lnTo>
                    <a:pt x="172" y="628"/>
                  </a:lnTo>
                  <a:lnTo>
                    <a:pt x="172" y="627"/>
                  </a:lnTo>
                  <a:lnTo>
                    <a:pt x="171" y="625"/>
                  </a:lnTo>
                  <a:lnTo>
                    <a:pt x="169" y="623"/>
                  </a:lnTo>
                  <a:lnTo>
                    <a:pt x="167" y="621"/>
                  </a:lnTo>
                  <a:lnTo>
                    <a:pt x="167" y="619"/>
                  </a:lnTo>
                  <a:lnTo>
                    <a:pt x="166" y="619"/>
                  </a:lnTo>
                  <a:lnTo>
                    <a:pt x="166" y="619"/>
                  </a:lnTo>
                  <a:lnTo>
                    <a:pt x="165" y="619"/>
                  </a:lnTo>
                  <a:lnTo>
                    <a:pt x="164" y="619"/>
                  </a:lnTo>
                  <a:lnTo>
                    <a:pt x="163" y="620"/>
                  </a:lnTo>
                  <a:lnTo>
                    <a:pt x="163" y="620"/>
                  </a:lnTo>
                  <a:lnTo>
                    <a:pt x="162" y="621"/>
                  </a:lnTo>
                  <a:lnTo>
                    <a:pt x="160" y="623"/>
                  </a:lnTo>
                  <a:lnTo>
                    <a:pt x="159" y="624"/>
                  </a:lnTo>
                  <a:lnTo>
                    <a:pt x="159" y="625"/>
                  </a:lnTo>
                  <a:lnTo>
                    <a:pt x="158" y="625"/>
                  </a:lnTo>
                  <a:lnTo>
                    <a:pt x="158" y="625"/>
                  </a:lnTo>
                  <a:lnTo>
                    <a:pt x="157" y="625"/>
                  </a:lnTo>
                  <a:lnTo>
                    <a:pt x="156" y="625"/>
                  </a:lnTo>
                  <a:lnTo>
                    <a:pt x="156" y="625"/>
                  </a:lnTo>
                  <a:lnTo>
                    <a:pt x="155" y="624"/>
                  </a:lnTo>
                  <a:lnTo>
                    <a:pt x="155" y="624"/>
                  </a:lnTo>
                  <a:lnTo>
                    <a:pt x="154" y="622"/>
                  </a:lnTo>
                  <a:lnTo>
                    <a:pt x="154" y="621"/>
                  </a:lnTo>
                  <a:lnTo>
                    <a:pt x="154" y="620"/>
                  </a:lnTo>
                  <a:lnTo>
                    <a:pt x="154" y="618"/>
                  </a:lnTo>
                  <a:lnTo>
                    <a:pt x="154" y="618"/>
                  </a:lnTo>
                  <a:lnTo>
                    <a:pt x="154" y="618"/>
                  </a:lnTo>
                  <a:lnTo>
                    <a:pt x="154" y="617"/>
                  </a:lnTo>
                  <a:lnTo>
                    <a:pt x="153" y="617"/>
                  </a:lnTo>
                  <a:lnTo>
                    <a:pt x="153" y="617"/>
                  </a:lnTo>
                  <a:lnTo>
                    <a:pt x="153" y="618"/>
                  </a:lnTo>
                  <a:lnTo>
                    <a:pt x="153" y="618"/>
                  </a:lnTo>
                  <a:lnTo>
                    <a:pt x="152" y="618"/>
                  </a:lnTo>
                  <a:lnTo>
                    <a:pt x="152" y="619"/>
                  </a:lnTo>
                  <a:lnTo>
                    <a:pt x="149" y="619"/>
                  </a:lnTo>
                  <a:lnTo>
                    <a:pt x="147" y="619"/>
                  </a:lnTo>
                  <a:lnTo>
                    <a:pt x="146" y="619"/>
                  </a:lnTo>
                  <a:lnTo>
                    <a:pt x="146" y="619"/>
                  </a:lnTo>
                  <a:lnTo>
                    <a:pt x="146" y="619"/>
                  </a:lnTo>
                  <a:lnTo>
                    <a:pt x="145" y="619"/>
                  </a:lnTo>
                  <a:lnTo>
                    <a:pt x="145" y="619"/>
                  </a:lnTo>
                  <a:lnTo>
                    <a:pt x="144" y="620"/>
                  </a:lnTo>
                  <a:lnTo>
                    <a:pt x="144" y="619"/>
                  </a:lnTo>
                  <a:lnTo>
                    <a:pt x="144" y="619"/>
                  </a:lnTo>
                  <a:lnTo>
                    <a:pt x="143" y="617"/>
                  </a:lnTo>
                  <a:lnTo>
                    <a:pt x="142" y="615"/>
                  </a:lnTo>
                  <a:lnTo>
                    <a:pt x="142" y="614"/>
                  </a:lnTo>
                  <a:lnTo>
                    <a:pt x="141" y="613"/>
                  </a:lnTo>
                  <a:lnTo>
                    <a:pt x="140" y="611"/>
                  </a:lnTo>
                  <a:lnTo>
                    <a:pt x="137" y="607"/>
                  </a:lnTo>
                  <a:lnTo>
                    <a:pt x="136" y="606"/>
                  </a:lnTo>
                  <a:lnTo>
                    <a:pt x="135" y="605"/>
                  </a:lnTo>
                  <a:lnTo>
                    <a:pt x="134" y="604"/>
                  </a:lnTo>
                  <a:lnTo>
                    <a:pt x="133" y="604"/>
                  </a:lnTo>
                  <a:lnTo>
                    <a:pt x="131" y="603"/>
                  </a:lnTo>
                  <a:lnTo>
                    <a:pt x="130" y="602"/>
                  </a:lnTo>
                  <a:lnTo>
                    <a:pt x="129" y="602"/>
                  </a:lnTo>
                  <a:lnTo>
                    <a:pt x="128" y="602"/>
                  </a:lnTo>
                  <a:lnTo>
                    <a:pt x="123" y="601"/>
                  </a:lnTo>
                  <a:lnTo>
                    <a:pt x="122" y="600"/>
                  </a:lnTo>
                  <a:lnTo>
                    <a:pt x="121" y="600"/>
                  </a:lnTo>
                  <a:lnTo>
                    <a:pt x="120" y="599"/>
                  </a:lnTo>
                  <a:lnTo>
                    <a:pt x="119" y="598"/>
                  </a:lnTo>
                  <a:lnTo>
                    <a:pt x="118" y="598"/>
                  </a:lnTo>
                  <a:lnTo>
                    <a:pt x="118" y="597"/>
                  </a:lnTo>
                  <a:lnTo>
                    <a:pt x="118" y="597"/>
                  </a:lnTo>
                  <a:lnTo>
                    <a:pt x="118" y="597"/>
                  </a:lnTo>
                  <a:lnTo>
                    <a:pt x="118" y="596"/>
                  </a:lnTo>
                  <a:lnTo>
                    <a:pt x="118" y="595"/>
                  </a:lnTo>
                  <a:lnTo>
                    <a:pt x="119" y="594"/>
                  </a:lnTo>
                  <a:lnTo>
                    <a:pt x="119" y="593"/>
                  </a:lnTo>
                  <a:lnTo>
                    <a:pt x="120" y="593"/>
                  </a:lnTo>
                  <a:lnTo>
                    <a:pt x="120" y="592"/>
                  </a:lnTo>
                  <a:lnTo>
                    <a:pt x="121" y="592"/>
                  </a:lnTo>
                  <a:lnTo>
                    <a:pt x="122" y="592"/>
                  </a:lnTo>
                  <a:lnTo>
                    <a:pt x="123" y="591"/>
                  </a:lnTo>
                  <a:lnTo>
                    <a:pt x="124" y="591"/>
                  </a:lnTo>
                  <a:lnTo>
                    <a:pt x="125" y="591"/>
                  </a:lnTo>
                  <a:lnTo>
                    <a:pt x="126" y="591"/>
                  </a:lnTo>
                  <a:lnTo>
                    <a:pt x="129" y="591"/>
                  </a:lnTo>
                  <a:lnTo>
                    <a:pt x="132" y="592"/>
                  </a:lnTo>
                  <a:lnTo>
                    <a:pt x="133" y="592"/>
                  </a:lnTo>
                  <a:lnTo>
                    <a:pt x="133" y="592"/>
                  </a:lnTo>
                  <a:lnTo>
                    <a:pt x="134" y="592"/>
                  </a:lnTo>
                  <a:lnTo>
                    <a:pt x="134" y="591"/>
                  </a:lnTo>
                  <a:lnTo>
                    <a:pt x="134" y="591"/>
                  </a:lnTo>
                  <a:lnTo>
                    <a:pt x="135" y="591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35" y="589"/>
                  </a:lnTo>
                  <a:lnTo>
                    <a:pt x="135" y="587"/>
                  </a:lnTo>
                  <a:lnTo>
                    <a:pt x="134" y="585"/>
                  </a:lnTo>
                  <a:lnTo>
                    <a:pt x="134" y="584"/>
                  </a:lnTo>
                  <a:lnTo>
                    <a:pt x="134" y="583"/>
                  </a:lnTo>
                  <a:lnTo>
                    <a:pt x="134" y="582"/>
                  </a:lnTo>
                  <a:lnTo>
                    <a:pt x="134" y="582"/>
                  </a:lnTo>
                  <a:lnTo>
                    <a:pt x="135" y="580"/>
                  </a:lnTo>
                  <a:lnTo>
                    <a:pt x="136" y="579"/>
                  </a:lnTo>
                  <a:lnTo>
                    <a:pt x="136" y="578"/>
                  </a:lnTo>
                  <a:lnTo>
                    <a:pt x="136" y="577"/>
                  </a:lnTo>
                  <a:lnTo>
                    <a:pt x="136" y="577"/>
                  </a:lnTo>
                  <a:lnTo>
                    <a:pt x="136" y="576"/>
                  </a:lnTo>
                  <a:lnTo>
                    <a:pt x="136" y="575"/>
                  </a:lnTo>
                  <a:lnTo>
                    <a:pt x="136" y="574"/>
                  </a:lnTo>
                  <a:lnTo>
                    <a:pt x="136" y="572"/>
                  </a:lnTo>
                  <a:lnTo>
                    <a:pt x="135" y="568"/>
                  </a:lnTo>
                  <a:lnTo>
                    <a:pt x="134" y="566"/>
                  </a:lnTo>
                  <a:lnTo>
                    <a:pt x="133" y="563"/>
                  </a:lnTo>
                  <a:lnTo>
                    <a:pt x="131" y="558"/>
                  </a:lnTo>
                  <a:lnTo>
                    <a:pt x="130" y="556"/>
                  </a:lnTo>
                  <a:lnTo>
                    <a:pt x="128" y="553"/>
                  </a:lnTo>
                  <a:lnTo>
                    <a:pt x="127" y="551"/>
                  </a:lnTo>
                  <a:lnTo>
                    <a:pt x="125" y="547"/>
                  </a:lnTo>
                  <a:lnTo>
                    <a:pt x="124" y="547"/>
                  </a:lnTo>
                  <a:lnTo>
                    <a:pt x="124" y="546"/>
                  </a:lnTo>
                  <a:lnTo>
                    <a:pt x="123" y="545"/>
                  </a:lnTo>
                  <a:lnTo>
                    <a:pt x="123" y="544"/>
                  </a:lnTo>
                  <a:lnTo>
                    <a:pt x="123" y="540"/>
                  </a:lnTo>
                  <a:lnTo>
                    <a:pt x="123" y="539"/>
                  </a:lnTo>
                  <a:lnTo>
                    <a:pt x="123" y="536"/>
                  </a:lnTo>
                  <a:lnTo>
                    <a:pt x="123" y="535"/>
                  </a:lnTo>
                  <a:lnTo>
                    <a:pt x="122" y="534"/>
                  </a:lnTo>
                  <a:lnTo>
                    <a:pt x="122" y="533"/>
                  </a:lnTo>
                  <a:lnTo>
                    <a:pt x="121" y="532"/>
                  </a:lnTo>
                  <a:lnTo>
                    <a:pt x="119" y="530"/>
                  </a:lnTo>
                  <a:lnTo>
                    <a:pt x="118" y="529"/>
                  </a:lnTo>
                  <a:lnTo>
                    <a:pt x="117" y="529"/>
                  </a:lnTo>
                  <a:lnTo>
                    <a:pt x="117" y="528"/>
                  </a:lnTo>
                  <a:lnTo>
                    <a:pt x="116" y="527"/>
                  </a:lnTo>
                  <a:lnTo>
                    <a:pt x="116" y="526"/>
                  </a:lnTo>
                  <a:lnTo>
                    <a:pt x="116" y="525"/>
                  </a:lnTo>
                  <a:lnTo>
                    <a:pt x="116" y="524"/>
                  </a:lnTo>
                  <a:lnTo>
                    <a:pt x="116" y="523"/>
                  </a:lnTo>
                  <a:lnTo>
                    <a:pt x="117" y="520"/>
                  </a:lnTo>
                  <a:lnTo>
                    <a:pt x="117" y="519"/>
                  </a:lnTo>
                  <a:lnTo>
                    <a:pt x="117" y="517"/>
                  </a:lnTo>
                  <a:lnTo>
                    <a:pt x="117" y="515"/>
                  </a:lnTo>
                  <a:lnTo>
                    <a:pt x="117" y="513"/>
                  </a:lnTo>
                  <a:lnTo>
                    <a:pt x="116" y="509"/>
                  </a:lnTo>
                  <a:lnTo>
                    <a:pt x="115" y="507"/>
                  </a:lnTo>
                  <a:lnTo>
                    <a:pt x="114" y="504"/>
                  </a:lnTo>
                  <a:lnTo>
                    <a:pt x="114" y="503"/>
                  </a:lnTo>
                  <a:lnTo>
                    <a:pt x="113" y="502"/>
                  </a:lnTo>
                  <a:lnTo>
                    <a:pt x="113" y="501"/>
                  </a:lnTo>
                  <a:lnTo>
                    <a:pt x="114" y="499"/>
                  </a:lnTo>
                  <a:lnTo>
                    <a:pt x="114" y="497"/>
                  </a:lnTo>
                  <a:lnTo>
                    <a:pt x="115" y="492"/>
                  </a:lnTo>
                  <a:lnTo>
                    <a:pt x="116" y="489"/>
                  </a:lnTo>
                  <a:lnTo>
                    <a:pt x="116" y="488"/>
                  </a:lnTo>
                  <a:lnTo>
                    <a:pt x="116" y="487"/>
                  </a:lnTo>
                  <a:lnTo>
                    <a:pt x="116" y="486"/>
                  </a:lnTo>
                  <a:lnTo>
                    <a:pt x="116" y="481"/>
                  </a:lnTo>
                  <a:lnTo>
                    <a:pt x="116" y="480"/>
                  </a:lnTo>
                  <a:lnTo>
                    <a:pt x="116" y="479"/>
                  </a:lnTo>
                  <a:lnTo>
                    <a:pt x="117" y="478"/>
                  </a:lnTo>
                  <a:lnTo>
                    <a:pt x="117" y="477"/>
                  </a:lnTo>
                  <a:lnTo>
                    <a:pt x="118" y="473"/>
                  </a:lnTo>
                  <a:lnTo>
                    <a:pt x="118" y="471"/>
                  </a:lnTo>
                  <a:lnTo>
                    <a:pt x="119" y="469"/>
                  </a:lnTo>
                  <a:lnTo>
                    <a:pt x="119" y="468"/>
                  </a:lnTo>
                  <a:lnTo>
                    <a:pt x="118" y="466"/>
                  </a:lnTo>
                  <a:lnTo>
                    <a:pt x="118" y="465"/>
                  </a:lnTo>
                  <a:lnTo>
                    <a:pt x="118" y="463"/>
                  </a:lnTo>
                  <a:lnTo>
                    <a:pt x="118" y="462"/>
                  </a:lnTo>
                  <a:lnTo>
                    <a:pt x="117" y="460"/>
                  </a:lnTo>
                  <a:lnTo>
                    <a:pt x="116" y="458"/>
                  </a:lnTo>
                  <a:lnTo>
                    <a:pt x="115" y="457"/>
                  </a:lnTo>
                  <a:lnTo>
                    <a:pt x="114" y="455"/>
                  </a:lnTo>
                  <a:lnTo>
                    <a:pt x="114" y="454"/>
                  </a:lnTo>
                  <a:lnTo>
                    <a:pt x="113" y="453"/>
                  </a:lnTo>
                  <a:lnTo>
                    <a:pt x="112" y="453"/>
                  </a:lnTo>
                  <a:lnTo>
                    <a:pt x="111" y="452"/>
                  </a:lnTo>
                  <a:lnTo>
                    <a:pt x="110" y="451"/>
                  </a:lnTo>
                  <a:lnTo>
                    <a:pt x="109" y="451"/>
                  </a:lnTo>
                  <a:lnTo>
                    <a:pt x="108" y="451"/>
                  </a:lnTo>
                  <a:lnTo>
                    <a:pt x="108" y="451"/>
                  </a:lnTo>
                  <a:lnTo>
                    <a:pt x="107" y="450"/>
                  </a:lnTo>
                  <a:lnTo>
                    <a:pt x="106" y="451"/>
                  </a:lnTo>
                  <a:lnTo>
                    <a:pt x="100" y="451"/>
                  </a:lnTo>
                  <a:lnTo>
                    <a:pt x="99" y="451"/>
                  </a:lnTo>
                  <a:lnTo>
                    <a:pt x="98" y="451"/>
                  </a:lnTo>
                  <a:lnTo>
                    <a:pt x="93" y="451"/>
                  </a:lnTo>
                  <a:lnTo>
                    <a:pt x="91" y="451"/>
                  </a:lnTo>
                  <a:lnTo>
                    <a:pt x="88" y="451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8" y="450"/>
                  </a:lnTo>
                  <a:lnTo>
                    <a:pt x="77" y="450"/>
                  </a:lnTo>
                  <a:lnTo>
                    <a:pt x="75" y="451"/>
                  </a:lnTo>
                  <a:lnTo>
                    <a:pt x="72" y="451"/>
                  </a:lnTo>
                  <a:lnTo>
                    <a:pt x="71" y="451"/>
                  </a:lnTo>
                  <a:lnTo>
                    <a:pt x="71" y="452"/>
                  </a:lnTo>
                  <a:lnTo>
                    <a:pt x="70" y="452"/>
                  </a:lnTo>
                  <a:lnTo>
                    <a:pt x="69" y="451"/>
                  </a:lnTo>
                  <a:lnTo>
                    <a:pt x="69" y="451"/>
                  </a:lnTo>
                  <a:lnTo>
                    <a:pt x="68" y="451"/>
                  </a:lnTo>
                  <a:lnTo>
                    <a:pt x="67" y="450"/>
                  </a:lnTo>
                  <a:lnTo>
                    <a:pt x="66" y="450"/>
                  </a:lnTo>
                  <a:lnTo>
                    <a:pt x="66" y="450"/>
                  </a:lnTo>
                  <a:lnTo>
                    <a:pt x="65" y="449"/>
                  </a:lnTo>
                  <a:lnTo>
                    <a:pt x="65" y="449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7"/>
                  </a:lnTo>
                  <a:lnTo>
                    <a:pt x="64" y="446"/>
                  </a:lnTo>
                  <a:lnTo>
                    <a:pt x="64" y="444"/>
                  </a:lnTo>
                  <a:lnTo>
                    <a:pt x="64" y="441"/>
                  </a:lnTo>
                  <a:lnTo>
                    <a:pt x="64" y="440"/>
                  </a:lnTo>
                  <a:lnTo>
                    <a:pt x="63" y="439"/>
                  </a:lnTo>
                  <a:lnTo>
                    <a:pt x="63" y="438"/>
                  </a:lnTo>
                  <a:lnTo>
                    <a:pt x="63" y="437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1" y="435"/>
                  </a:lnTo>
                  <a:lnTo>
                    <a:pt x="61" y="434"/>
                  </a:lnTo>
                  <a:lnTo>
                    <a:pt x="60" y="434"/>
                  </a:lnTo>
                  <a:lnTo>
                    <a:pt x="58" y="433"/>
                  </a:lnTo>
                  <a:lnTo>
                    <a:pt x="54" y="431"/>
                  </a:lnTo>
                  <a:lnTo>
                    <a:pt x="52" y="430"/>
                  </a:lnTo>
                  <a:lnTo>
                    <a:pt x="51" y="429"/>
                  </a:lnTo>
                  <a:lnTo>
                    <a:pt x="50" y="429"/>
                  </a:lnTo>
                  <a:lnTo>
                    <a:pt x="48" y="429"/>
                  </a:lnTo>
                  <a:lnTo>
                    <a:pt x="46" y="428"/>
                  </a:lnTo>
                  <a:lnTo>
                    <a:pt x="44" y="428"/>
                  </a:lnTo>
                  <a:lnTo>
                    <a:pt x="41" y="428"/>
                  </a:lnTo>
                  <a:lnTo>
                    <a:pt x="39" y="427"/>
                  </a:lnTo>
                  <a:lnTo>
                    <a:pt x="36" y="427"/>
                  </a:lnTo>
                  <a:lnTo>
                    <a:pt x="31" y="425"/>
                  </a:lnTo>
                  <a:lnTo>
                    <a:pt x="30" y="425"/>
                  </a:lnTo>
                  <a:lnTo>
                    <a:pt x="28" y="425"/>
                  </a:lnTo>
                  <a:lnTo>
                    <a:pt x="23" y="424"/>
                  </a:lnTo>
                  <a:lnTo>
                    <a:pt x="21" y="424"/>
                  </a:lnTo>
                  <a:lnTo>
                    <a:pt x="18" y="424"/>
                  </a:lnTo>
                  <a:lnTo>
                    <a:pt x="14" y="423"/>
                  </a:lnTo>
                  <a:lnTo>
                    <a:pt x="11" y="422"/>
                  </a:lnTo>
                  <a:lnTo>
                    <a:pt x="10" y="421"/>
                  </a:lnTo>
                  <a:lnTo>
                    <a:pt x="8" y="421"/>
                  </a:lnTo>
                  <a:lnTo>
                    <a:pt x="6" y="419"/>
                  </a:lnTo>
                  <a:lnTo>
                    <a:pt x="1" y="416"/>
                  </a:lnTo>
                  <a:lnTo>
                    <a:pt x="1" y="416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1" y="415"/>
                  </a:lnTo>
                  <a:lnTo>
                    <a:pt x="1" y="414"/>
                  </a:lnTo>
                  <a:lnTo>
                    <a:pt x="1" y="414"/>
                  </a:lnTo>
                  <a:lnTo>
                    <a:pt x="2" y="413"/>
                  </a:lnTo>
                  <a:lnTo>
                    <a:pt x="3" y="412"/>
                  </a:lnTo>
                  <a:lnTo>
                    <a:pt x="4" y="412"/>
                  </a:lnTo>
                  <a:lnTo>
                    <a:pt x="9" y="409"/>
                  </a:lnTo>
                  <a:lnTo>
                    <a:pt x="12" y="407"/>
                  </a:lnTo>
                  <a:lnTo>
                    <a:pt x="15" y="405"/>
                  </a:lnTo>
                  <a:lnTo>
                    <a:pt x="16" y="404"/>
                  </a:lnTo>
                  <a:lnTo>
                    <a:pt x="17" y="403"/>
                  </a:lnTo>
                  <a:lnTo>
                    <a:pt x="19" y="401"/>
                  </a:lnTo>
                  <a:lnTo>
                    <a:pt x="26" y="394"/>
                  </a:lnTo>
                  <a:lnTo>
                    <a:pt x="27" y="392"/>
                  </a:lnTo>
                  <a:lnTo>
                    <a:pt x="29" y="390"/>
                  </a:lnTo>
                  <a:lnTo>
                    <a:pt x="30" y="388"/>
                  </a:lnTo>
                  <a:lnTo>
                    <a:pt x="30" y="387"/>
                  </a:lnTo>
                  <a:lnTo>
                    <a:pt x="31" y="385"/>
                  </a:lnTo>
                  <a:lnTo>
                    <a:pt x="31" y="384"/>
                  </a:lnTo>
                  <a:lnTo>
                    <a:pt x="32" y="381"/>
                  </a:lnTo>
                  <a:lnTo>
                    <a:pt x="32" y="374"/>
                  </a:lnTo>
                  <a:lnTo>
                    <a:pt x="33" y="370"/>
                  </a:lnTo>
                  <a:lnTo>
                    <a:pt x="33" y="366"/>
                  </a:lnTo>
                  <a:lnTo>
                    <a:pt x="34" y="364"/>
                  </a:lnTo>
                  <a:lnTo>
                    <a:pt x="34" y="362"/>
                  </a:lnTo>
                  <a:lnTo>
                    <a:pt x="35" y="360"/>
                  </a:lnTo>
                  <a:lnTo>
                    <a:pt x="35" y="359"/>
                  </a:lnTo>
                  <a:lnTo>
                    <a:pt x="36" y="357"/>
                  </a:lnTo>
                  <a:lnTo>
                    <a:pt x="37" y="356"/>
                  </a:lnTo>
                  <a:lnTo>
                    <a:pt x="37" y="354"/>
                  </a:lnTo>
                  <a:lnTo>
                    <a:pt x="38" y="354"/>
                  </a:lnTo>
                  <a:lnTo>
                    <a:pt x="39" y="353"/>
                  </a:lnTo>
                  <a:lnTo>
                    <a:pt x="39" y="352"/>
                  </a:lnTo>
                  <a:lnTo>
                    <a:pt x="40" y="351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3" y="351"/>
                  </a:lnTo>
                  <a:lnTo>
                    <a:pt x="44" y="351"/>
                  </a:lnTo>
                  <a:lnTo>
                    <a:pt x="45" y="351"/>
                  </a:lnTo>
                  <a:lnTo>
                    <a:pt x="50" y="352"/>
                  </a:lnTo>
                  <a:lnTo>
                    <a:pt x="51" y="352"/>
                  </a:lnTo>
                  <a:lnTo>
                    <a:pt x="53" y="352"/>
                  </a:lnTo>
                  <a:lnTo>
                    <a:pt x="55" y="352"/>
                  </a:lnTo>
                  <a:lnTo>
                    <a:pt x="56" y="353"/>
                  </a:lnTo>
                  <a:lnTo>
                    <a:pt x="58" y="352"/>
                  </a:lnTo>
                  <a:lnTo>
                    <a:pt x="60" y="352"/>
                  </a:lnTo>
                  <a:lnTo>
                    <a:pt x="63" y="352"/>
                  </a:lnTo>
                  <a:lnTo>
                    <a:pt x="65" y="351"/>
                  </a:lnTo>
                  <a:lnTo>
                    <a:pt x="68" y="351"/>
                  </a:lnTo>
                  <a:lnTo>
                    <a:pt x="73" y="349"/>
                  </a:lnTo>
                  <a:lnTo>
                    <a:pt x="74" y="348"/>
                  </a:lnTo>
                  <a:lnTo>
                    <a:pt x="76" y="348"/>
                  </a:lnTo>
                  <a:lnTo>
                    <a:pt x="77" y="348"/>
                  </a:lnTo>
                  <a:lnTo>
                    <a:pt x="78" y="348"/>
                  </a:lnTo>
                  <a:lnTo>
                    <a:pt x="79" y="348"/>
                  </a:lnTo>
                  <a:lnTo>
                    <a:pt x="80" y="348"/>
                  </a:lnTo>
                  <a:lnTo>
                    <a:pt x="81" y="348"/>
                  </a:lnTo>
                  <a:lnTo>
                    <a:pt x="84" y="350"/>
                  </a:lnTo>
                  <a:lnTo>
                    <a:pt x="85" y="350"/>
                  </a:lnTo>
                  <a:lnTo>
                    <a:pt x="86" y="350"/>
                  </a:lnTo>
                  <a:lnTo>
                    <a:pt x="91" y="351"/>
                  </a:lnTo>
                  <a:lnTo>
                    <a:pt x="95" y="352"/>
                  </a:lnTo>
                  <a:lnTo>
                    <a:pt x="97" y="352"/>
                  </a:lnTo>
                  <a:lnTo>
                    <a:pt x="98" y="352"/>
                  </a:lnTo>
                  <a:lnTo>
                    <a:pt x="99" y="352"/>
                  </a:lnTo>
                  <a:lnTo>
                    <a:pt x="100" y="352"/>
                  </a:lnTo>
                  <a:lnTo>
                    <a:pt x="101" y="352"/>
                  </a:lnTo>
                  <a:lnTo>
                    <a:pt x="102" y="351"/>
                  </a:lnTo>
                  <a:lnTo>
                    <a:pt x="103" y="351"/>
                  </a:lnTo>
                  <a:lnTo>
                    <a:pt x="104" y="351"/>
                  </a:lnTo>
                  <a:lnTo>
                    <a:pt x="104" y="350"/>
                  </a:lnTo>
                  <a:lnTo>
                    <a:pt x="105" y="350"/>
                  </a:lnTo>
                  <a:lnTo>
                    <a:pt x="106" y="349"/>
                  </a:lnTo>
                  <a:lnTo>
                    <a:pt x="107" y="348"/>
                  </a:lnTo>
                  <a:lnTo>
                    <a:pt x="110" y="343"/>
                  </a:lnTo>
                  <a:lnTo>
                    <a:pt x="111" y="341"/>
                  </a:lnTo>
                  <a:lnTo>
                    <a:pt x="111" y="340"/>
                  </a:lnTo>
                  <a:lnTo>
                    <a:pt x="115" y="333"/>
                  </a:lnTo>
                  <a:lnTo>
                    <a:pt x="116" y="331"/>
                  </a:lnTo>
                  <a:lnTo>
                    <a:pt x="117" y="329"/>
                  </a:lnTo>
                  <a:lnTo>
                    <a:pt x="118" y="325"/>
                  </a:lnTo>
                  <a:lnTo>
                    <a:pt x="119" y="324"/>
                  </a:lnTo>
                  <a:lnTo>
                    <a:pt x="119" y="321"/>
                  </a:lnTo>
                  <a:lnTo>
                    <a:pt x="120" y="318"/>
                  </a:lnTo>
                  <a:lnTo>
                    <a:pt x="120" y="316"/>
                  </a:lnTo>
                  <a:lnTo>
                    <a:pt x="120" y="315"/>
                  </a:lnTo>
                  <a:lnTo>
                    <a:pt x="121" y="313"/>
                  </a:lnTo>
                  <a:lnTo>
                    <a:pt x="123" y="307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" name="Freeform 238"/>
            <p:cNvSpPr>
              <a:spLocks/>
            </p:cNvSpPr>
            <p:nvPr/>
          </p:nvSpPr>
          <p:spPr bwMode="auto">
            <a:xfrm>
              <a:off x="3218" y="1599"/>
              <a:ext cx="487" cy="307"/>
            </a:xfrm>
            <a:custGeom>
              <a:avLst/>
              <a:gdLst>
                <a:gd name="T0" fmla="*/ 5 w 487"/>
                <a:gd name="T1" fmla="*/ 300 h 307"/>
                <a:gd name="T2" fmla="*/ 12 w 487"/>
                <a:gd name="T3" fmla="*/ 297 h 307"/>
                <a:gd name="T4" fmla="*/ 22 w 487"/>
                <a:gd name="T5" fmla="*/ 302 h 307"/>
                <a:gd name="T6" fmla="*/ 30 w 487"/>
                <a:gd name="T7" fmla="*/ 304 h 307"/>
                <a:gd name="T8" fmla="*/ 35 w 487"/>
                <a:gd name="T9" fmla="*/ 301 h 307"/>
                <a:gd name="T10" fmla="*/ 41 w 487"/>
                <a:gd name="T11" fmla="*/ 289 h 307"/>
                <a:gd name="T12" fmla="*/ 55 w 487"/>
                <a:gd name="T13" fmla="*/ 278 h 307"/>
                <a:gd name="T14" fmla="*/ 60 w 487"/>
                <a:gd name="T15" fmla="*/ 265 h 307"/>
                <a:gd name="T16" fmla="*/ 63 w 487"/>
                <a:gd name="T17" fmla="*/ 263 h 307"/>
                <a:gd name="T18" fmla="*/ 71 w 487"/>
                <a:gd name="T19" fmla="*/ 269 h 307"/>
                <a:gd name="T20" fmla="*/ 82 w 487"/>
                <a:gd name="T21" fmla="*/ 283 h 307"/>
                <a:gd name="T22" fmla="*/ 93 w 487"/>
                <a:gd name="T23" fmla="*/ 288 h 307"/>
                <a:gd name="T24" fmla="*/ 99 w 487"/>
                <a:gd name="T25" fmla="*/ 286 h 307"/>
                <a:gd name="T26" fmla="*/ 118 w 487"/>
                <a:gd name="T27" fmla="*/ 268 h 307"/>
                <a:gd name="T28" fmla="*/ 121 w 487"/>
                <a:gd name="T29" fmla="*/ 259 h 307"/>
                <a:gd name="T30" fmla="*/ 127 w 487"/>
                <a:gd name="T31" fmla="*/ 247 h 307"/>
                <a:gd name="T32" fmla="*/ 128 w 487"/>
                <a:gd name="T33" fmla="*/ 238 h 307"/>
                <a:gd name="T34" fmla="*/ 128 w 487"/>
                <a:gd name="T35" fmla="*/ 226 h 307"/>
                <a:gd name="T36" fmla="*/ 134 w 487"/>
                <a:gd name="T37" fmla="*/ 221 h 307"/>
                <a:gd name="T38" fmla="*/ 153 w 487"/>
                <a:gd name="T39" fmla="*/ 220 h 307"/>
                <a:gd name="T40" fmla="*/ 166 w 487"/>
                <a:gd name="T41" fmla="*/ 215 h 307"/>
                <a:gd name="T42" fmla="*/ 178 w 487"/>
                <a:gd name="T43" fmla="*/ 210 h 307"/>
                <a:gd name="T44" fmla="*/ 190 w 487"/>
                <a:gd name="T45" fmla="*/ 214 h 307"/>
                <a:gd name="T46" fmla="*/ 198 w 487"/>
                <a:gd name="T47" fmla="*/ 215 h 307"/>
                <a:gd name="T48" fmla="*/ 208 w 487"/>
                <a:gd name="T49" fmla="*/ 210 h 307"/>
                <a:gd name="T50" fmla="*/ 229 w 487"/>
                <a:gd name="T51" fmla="*/ 208 h 307"/>
                <a:gd name="T52" fmla="*/ 246 w 487"/>
                <a:gd name="T53" fmla="*/ 212 h 307"/>
                <a:gd name="T54" fmla="*/ 260 w 487"/>
                <a:gd name="T55" fmla="*/ 211 h 307"/>
                <a:gd name="T56" fmla="*/ 272 w 487"/>
                <a:gd name="T57" fmla="*/ 204 h 307"/>
                <a:gd name="T58" fmla="*/ 277 w 487"/>
                <a:gd name="T59" fmla="*/ 198 h 307"/>
                <a:gd name="T60" fmla="*/ 278 w 487"/>
                <a:gd name="T61" fmla="*/ 183 h 307"/>
                <a:gd name="T62" fmla="*/ 281 w 487"/>
                <a:gd name="T63" fmla="*/ 175 h 307"/>
                <a:gd name="T64" fmla="*/ 290 w 487"/>
                <a:gd name="T65" fmla="*/ 171 h 307"/>
                <a:gd name="T66" fmla="*/ 304 w 487"/>
                <a:gd name="T67" fmla="*/ 162 h 307"/>
                <a:gd name="T68" fmla="*/ 317 w 487"/>
                <a:gd name="T69" fmla="*/ 156 h 307"/>
                <a:gd name="T70" fmla="*/ 333 w 487"/>
                <a:gd name="T71" fmla="*/ 160 h 307"/>
                <a:gd name="T72" fmla="*/ 349 w 487"/>
                <a:gd name="T73" fmla="*/ 158 h 307"/>
                <a:gd name="T74" fmla="*/ 366 w 487"/>
                <a:gd name="T75" fmla="*/ 148 h 307"/>
                <a:gd name="T76" fmla="*/ 405 w 487"/>
                <a:gd name="T77" fmla="*/ 132 h 307"/>
                <a:gd name="T78" fmla="*/ 416 w 487"/>
                <a:gd name="T79" fmla="*/ 123 h 307"/>
                <a:gd name="T80" fmla="*/ 425 w 487"/>
                <a:gd name="T81" fmla="*/ 111 h 307"/>
                <a:gd name="T82" fmla="*/ 436 w 487"/>
                <a:gd name="T83" fmla="*/ 108 h 307"/>
                <a:gd name="T84" fmla="*/ 450 w 487"/>
                <a:gd name="T85" fmla="*/ 109 h 307"/>
                <a:gd name="T86" fmla="*/ 468 w 487"/>
                <a:gd name="T87" fmla="*/ 105 h 307"/>
                <a:gd name="T88" fmla="*/ 480 w 487"/>
                <a:gd name="T89" fmla="*/ 101 h 307"/>
                <a:gd name="T90" fmla="*/ 486 w 487"/>
                <a:gd name="T91" fmla="*/ 89 h 307"/>
                <a:gd name="T92" fmla="*/ 487 w 487"/>
                <a:gd name="T93" fmla="*/ 81 h 307"/>
                <a:gd name="T94" fmla="*/ 481 w 487"/>
                <a:gd name="T95" fmla="*/ 77 h 307"/>
                <a:gd name="T96" fmla="*/ 458 w 487"/>
                <a:gd name="T97" fmla="*/ 67 h 307"/>
                <a:gd name="T98" fmla="*/ 454 w 487"/>
                <a:gd name="T99" fmla="*/ 61 h 307"/>
                <a:gd name="T100" fmla="*/ 454 w 487"/>
                <a:gd name="T101" fmla="*/ 56 h 307"/>
                <a:gd name="T102" fmla="*/ 455 w 487"/>
                <a:gd name="T103" fmla="*/ 50 h 307"/>
                <a:gd name="T104" fmla="*/ 445 w 487"/>
                <a:gd name="T105" fmla="*/ 48 h 307"/>
                <a:gd name="T106" fmla="*/ 436 w 487"/>
                <a:gd name="T107" fmla="*/ 45 h 307"/>
                <a:gd name="T108" fmla="*/ 433 w 487"/>
                <a:gd name="T109" fmla="*/ 38 h 307"/>
                <a:gd name="T110" fmla="*/ 437 w 487"/>
                <a:gd name="T111" fmla="*/ 26 h 307"/>
                <a:gd name="T112" fmla="*/ 441 w 487"/>
                <a:gd name="T113" fmla="*/ 12 h 307"/>
                <a:gd name="T114" fmla="*/ 450 w 487"/>
                <a:gd name="T1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7" h="307">
                  <a:moveTo>
                    <a:pt x="0" y="307"/>
                  </a:moveTo>
                  <a:lnTo>
                    <a:pt x="1" y="305"/>
                  </a:lnTo>
                  <a:lnTo>
                    <a:pt x="2" y="304"/>
                  </a:lnTo>
                  <a:lnTo>
                    <a:pt x="2" y="303"/>
                  </a:lnTo>
                  <a:lnTo>
                    <a:pt x="3" y="302"/>
                  </a:lnTo>
                  <a:lnTo>
                    <a:pt x="4" y="301"/>
                  </a:lnTo>
                  <a:lnTo>
                    <a:pt x="5" y="300"/>
                  </a:lnTo>
                  <a:lnTo>
                    <a:pt x="6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8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2" y="297"/>
                  </a:lnTo>
                  <a:lnTo>
                    <a:pt x="13" y="297"/>
                  </a:lnTo>
                  <a:lnTo>
                    <a:pt x="14" y="298"/>
                  </a:lnTo>
                  <a:lnTo>
                    <a:pt x="16" y="298"/>
                  </a:lnTo>
                  <a:lnTo>
                    <a:pt x="17" y="299"/>
                  </a:lnTo>
                  <a:lnTo>
                    <a:pt x="18" y="299"/>
                  </a:lnTo>
                  <a:lnTo>
                    <a:pt x="19" y="300"/>
                  </a:lnTo>
                  <a:lnTo>
                    <a:pt x="22" y="302"/>
                  </a:lnTo>
                  <a:lnTo>
                    <a:pt x="23" y="303"/>
                  </a:lnTo>
                  <a:lnTo>
                    <a:pt x="25" y="303"/>
                  </a:lnTo>
                  <a:lnTo>
                    <a:pt x="26" y="304"/>
                  </a:lnTo>
                  <a:lnTo>
                    <a:pt x="27" y="304"/>
                  </a:lnTo>
                  <a:lnTo>
                    <a:pt x="28" y="304"/>
                  </a:lnTo>
                  <a:lnTo>
                    <a:pt x="29" y="304"/>
                  </a:lnTo>
                  <a:lnTo>
                    <a:pt x="30" y="304"/>
                  </a:lnTo>
                  <a:lnTo>
                    <a:pt x="31" y="303"/>
                  </a:lnTo>
                  <a:lnTo>
                    <a:pt x="32" y="303"/>
                  </a:lnTo>
                  <a:lnTo>
                    <a:pt x="33" y="303"/>
                  </a:lnTo>
                  <a:lnTo>
                    <a:pt x="33" y="302"/>
                  </a:lnTo>
                  <a:lnTo>
                    <a:pt x="34" y="302"/>
                  </a:lnTo>
                  <a:lnTo>
                    <a:pt x="35" y="301"/>
                  </a:lnTo>
                  <a:lnTo>
                    <a:pt x="35" y="301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0"/>
                  </a:lnTo>
                  <a:lnTo>
                    <a:pt x="40" y="289"/>
                  </a:lnTo>
                  <a:lnTo>
                    <a:pt x="41" y="289"/>
                  </a:lnTo>
                  <a:lnTo>
                    <a:pt x="42" y="287"/>
                  </a:lnTo>
                  <a:lnTo>
                    <a:pt x="45" y="285"/>
                  </a:lnTo>
                  <a:lnTo>
                    <a:pt x="47" y="284"/>
                  </a:lnTo>
                  <a:lnTo>
                    <a:pt x="50" y="281"/>
                  </a:lnTo>
                  <a:lnTo>
                    <a:pt x="53" y="279"/>
                  </a:lnTo>
                  <a:lnTo>
                    <a:pt x="54" y="278"/>
                  </a:lnTo>
                  <a:lnTo>
                    <a:pt x="55" y="278"/>
                  </a:lnTo>
                  <a:lnTo>
                    <a:pt x="55" y="277"/>
                  </a:lnTo>
                  <a:lnTo>
                    <a:pt x="56" y="276"/>
                  </a:lnTo>
                  <a:lnTo>
                    <a:pt x="57" y="274"/>
                  </a:lnTo>
                  <a:lnTo>
                    <a:pt x="58" y="272"/>
                  </a:lnTo>
                  <a:lnTo>
                    <a:pt x="59" y="270"/>
                  </a:lnTo>
                  <a:lnTo>
                    <a:pt x="60" y="266"/>
                  </a:lnTo>
                  <a:lnTo>
                    <a:pt x="60" y="265"/>
                  </a:lnTo>
                  <a:lnTo>
                    <a:pt x="61" y="264"/>
                  </a:lnTo>
                  <a:lnTo>
                    <a:pt x="61" y="264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9" y="267"/>
                  </a:lnTo>
                  <a:lnTo>
                    <a:pt x="71" y="269"/>
                  </a:lnTo>
                  <a:lnTo>
                    <a:pt x="72" y="271"/>
                  </a:lnTo>
                  <a:lnTo>
                    <a:pt x="75" y="276"/>
                  </a:lnTo>
                  <a:lnTo>
                    <a:pt x="76" y="278"/>
                  </a:lnTo>
                  <a:lnTo>
                    <a:pt x="77" y="279"/>
                  </a:lnTo>
                  <a:lnTo>
                    <a:pt x="78" y="281"/>
                  </a:lnTo>
                  <a:lnTo>
                    <a:pt x="80" y="282"/>
                  </a:lnTo>
                  <a:lnTo>
                    <a:pt x="82" y="283"/>
                  </a:lnTo>
                  <a:lnTo>
                    <a:pt x="84" y="285"/>
                  </a:lnTo>
                  <a:lnTo>
                    <a:pt x="85" y="285"/>
                  </a:lnTo>
                  <a:lnTo>
                    <a:pt x="86" y="286"/>
                  </a:lnTo>
                  <a:lnTo>
                    <a:pt x="89" y="287"/>
                  </a:lnTo>
                  <a:lnTo>
                    <a:pt x="91" y="288"/>
                  </a:lnTo>
                  <a:lnTo>
                    <a:pt x="92" y="288"/>
                  </a:lnTo>
                  <a:lnTo>
                    <a:pt x="93" y="288"/>
                  </a:lnTo>
                  <a:lnTo>
                    <a:pt x="94" y="288"/>
                  </a:lnTo>
                  <a:lnTo>
                    <a:pt x="95" y="288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7" y="287"/>
                  </a:lnTo>
                  <a:lnTo>
                    <a:pt x="98" y="287"/>
                  </a:lnTo>
                  <a:lnTo>
                    <a:pt x="99" y="286"/>
                  </a:lnTo>
                  <a:lnTo>
                    <a:pt x="100" y="286"/>
                  </a:lnTo>
                  <a:lnTo>
                    <a:pt x="102" y="285"/>
                  </a:lnTo>
                  <a:lnTo>
                    <a:pt x="104" y="283"/>
                  </a:lnTo>
                  <a:lnTo>
                    <a:pt x="108" y="278"/>
                  </a:lnTo>
                  <a:lnTo>
                    <a:pt x="112" y="274"/>
                  </a:lnTo>
                  <a:lnTo>
                    <a:pt x="117" y="269"/>
                  </a:lnTo>
                  <a:lnTo>
                    <a:pt x="118" y="268"/>
                  </a:lnTo>
                  <a:lnTo>
                    <a:pt x="119" y="267"/>
                  </a:lnTo>
                  <a:lnTo>
                    <a:pt x="119" y="266"/>
                  </a:lnTo>
                  <a:lnTo>
                    <a:pt x="120" y="265"/>
                  </a:lnTo>
                  <a:lnTo>
                    <a:pt x="120" y="263"/>
                  </a:lnTo>
                  <a:lnTo>
                    <a:pt x="121" y="262"/>
                  </a:lnTo>
                  <a:lnTo>
                    <a:pt x="121" y="260"/>
                  </a:lnTo>
                  <a:lnTo>
                    <a:pt x="121" y="259"/>
                  </a:lnTo>
                  <a:lnTo>
                    <a:pt x="121" y="258"/>
                  </a:lnTo>
                  <a:lnTo>
                    <a:pt x="121" y="257"/>
                  </a:lnTo>
                  <a:lnTo>
                    <a:pt x="122" y="255"/>
                  </a:lnTo>
                  <a:lnTo>
                    <a:pt x="123" y="253"/>
                  </a:lnTo>
                  <a:lnTo>
                    <a:pt x="124" y="251"/>
                  </a:lnTo>
                  <a:lnTo>
                    <a:pt x="126" y="248"/>
                  </a:lnTo>
                  <a:lnTo>
                    <a:pt x="127" y="247"/>
                  </a:lnTo>
                  <a:lnTo>
                    <a:pt x="127" y="246"/>
                  </a:lnTo>
                  <a:lnTo>
                    <a:pt x="127" y="245"/>
                  </a:lnTo>
                  <a:lnTo>
                    <a:pt x="128" y="244"/>
                  </a:lnTo>
                  <a:lnTo>
                    <a:pt x="128" y="243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8" y="238"/>
                  </a:lnTo>
                  <a:lnTo>
                    <a:pt x="128" y="236"/>
                  </a:lnTo>
                  <a:lnTo>
                    <a:pt x="127" y="232"/>
                  </a:lnTo>
                  <a:lnTo>
                    <a:pt x="127" y="230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8" y="227"/>
                  </a:lnTo>
                  <a:lnTo>
                    <a:pt x="128" y="226"/>
                  </a:lnTo>
                  <a:lnTo>
                    <a:pt x="129" y="225"/>
                  </a:lnTo>
                  <a:lnTo>
                    <a:pt x="129" y="224"/>
                  </a:lnTo>
                  <a:lnTo>
                    <a:pt x="130" y="224"/>
                  </a:lnTo>
                  <a:lnTo>
                    <a:pt x="131" y="223"/>
                  </a:lnTo>
                  <a:lnTo>
                    <a:pt x="132" y="222"/>
                  </a:lnTo>
                  <a:lnTo>
                    <a:pt x="133" y="222"/>
                  </a:lnTo>
                  <a:lnTo>
                    <a:pt x="134" y="221"/>
                  </a:lnTo>
                  <a:lnTo>
                    <a:pt x="136" y="221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0" y="220"/>
                  </a:lnTo>
                  <a:lnTo>
                    <a:pt x="143" y="220"/>
                  </a:lnTo>
                  <a:lnTo>
                    <a:pt x="150" y="220"/>
                  </a:lnTo>
                  <a:lnTo>
                    <a:pt x="153" y="220"/>
                  </a:lnTo>
                  <a:lnTo>
                    <a:pt x="155" y="219"/>
                  </a:lnTo>
                  <a:lnTo>
                    <a:pt x="158" y="219"/>
                  </a:lnTo>
                  <a:lnTo>
                    <a:pt x="160" y="218"/>
                  </a:lnTo>
                  <a:lnTo>
                    <a:pt x="161" y="218"/>
                  </a:lnTo>
                  <a:lnTo>
                    <a:pt x="162" y="217"/>
                  </a:lnTo>
                  <a:lnTo>
                    <a:pt x="164" y="216"/>
                  </a:lnTo>
                  <a:lnTo>
                    <a:pt x="166" y="215"/>
                  </a:lnTo>
                  <a:lnTo>
                    <a:pt x="168" y="214"/>
                  </a:lnTo>
                  <a:lnTo>
                    <a:pt x="170" y="212"/>
                  </a:lnTo>
                  <a:lnTo>
                    <a:pt x="172" y="212"/>
                  </a:lnTo>
                  <a:lnTo>
                    <a:pt x="173" y="211"/>
                  </a:lnTo>
                  <a:lnTo>
                    <a:pt x="175" y="211"/>
                  </a:lnTo>
                  <a:lnTo>
                    <a:pt x="176" y="210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80" y="210"/>
                  </a:lnTo>
                  <a:lnTo>
                    <a:pt x="182" y="210"/>
                  </a:lnTo>
                  <a:lnTo>
                    <a:pt x="183" y="211"/>
                  </a:lnTo>
                  <a:lnTo>
                    <a:pt x="184" y="211"/>
                  </a:lnTo>
                  <a:lnTo>
                    <a:pt x="185" y="211"/>
                  </a:lnTo>
                  <a:lnTo>
                    <a:pt x="190" y="214"/>
                  </a:lnTo>
                  <a:lnTo>
                    <a:pt x="192" y="214"/>
                  </a:lnTo>
                  <a:lnTo>
                    <a:pt x="193" y="215"/>
                  </a:lnTo>
                  <a:lnTo>
                    <a:pt x="194" y="215"/>
                  </a:lnTo>
                  <a:lnTo>
                    <a:pt x="195" y="215"/>
                  </a:lnTo>
                  <a:lnTo>
                    <a:pt x="196" y="215"/>
                  </a:lnTo>
                  <a:lnTo>
                    <a:pt x="197" y="215"/>
                  </a:lnTo>
                  <a:lnTo>
                    <a:pt x="198" y="215"/>
                  </a:lnTo>
                  <a:lnTo>
                    <a:pt x="198" y="215"/>
                  </a:lnTo>
                  <a:lnTo>
                    <a:pt x="199" y="215"/>
                  </a:lnTo>
                  <a:lnTo>
                    <a:pt x="200" y="214"/>
                  </a:lnTo>
                  <a:lnTo>
                    <a:pt x="202" y="213"/>
                  </a:lnTo>
                  <a:lnTo>
                    <a:pt x="205" y="212"/>
                  </a:lnTo>
                  <a:lnTo>
                    <a:pt x="207" y="211"/>
                  </a:lnTo>
                  <a:lnTo>
                    <a:pt x="208" y="210"/>
                  </a:lnTo>
                  <a:lnTo>
                    <a:pt x="210" y="210"/>
                  </a:lnTo>
                  <a:lnTo>
                    <a:pt x="215" y="210"/>
                  </a:lnTo>
                  <a:lnTo>
                    <a:pt x="221" y="208"/>
                  </a:lnTo>
                  <a:lnTo>
                    <a:pt x="222" y="208"/>
                  </a:lnTo>
                  <a:lnTo>
                    <a:pt x="224" y="208"/>
                  </a:lnTo>
                  <a:lnTo>
                    <a:pt x="227" y="208"/>
                  </a:lnTo>
                  <a:lnTo>
                    <a:pt x="229" y="208"/>
                  </a:lnTo>
                  <a:lnTo>
                    <a:pt x="232" y="208"/>
                  </a:lnTo>
                  <a:lnTo>
                    <a:pt x="234" y="208"/>
                  </a:lnTo>
                  <a:lnTo>
                    <a:pt x="237" y="209"/>
                  </a:lnTo>
                  <a:lnTo>
                    <a:pt x="239" y="209"/>
                  </a:lnTo>
                  <a:lnTo>
                    <a:pt x="241" y="210"/>
                  </a:lnTo>
                  <a:lnTo>
                    <a:pt x="245" y="211"/>
                  </a:lnTo>
                  <a:lnTo>
                    <a:pt x="246" y="212"/>
                  </a:lnTo>
                  <a:lnTo>
                    <a:pt x="248" y="212"/>
                  </a:lnTo>
                  <a:lnTo>
                    <a:pt x="250" y="212"/>
                  </a:lnTo>
                  <a:lnTo>
                    <a:pt x="252" y="212"/>
                  </a:lnTo>
                  <a:lnTo>
                    <a:pt x="254" y="212"/>
                  </a:lnTo>
                  <a:lnTo>
                    <a:pt x="256" y="212"/>
                  </a:lnTo>
                  <a:lnTo>
                    <a:pt x="258" y="212"/>
                  </a:lnTo>
                  <a:lnTo>
                    <a:pt x="260" y="211"/>
                  </a:lnTo>
                  <a:lnTo>
                    <a:pt x="261" y="210"/>
                  </a:lnTo>
                  <a:lnTo>
                    <a:pt x="262" y="209"/>
                  </a:lnTo>
                  <a:lnTo>
                    <a:pt x="265" y="207"/>
                  </a:lnTo>
                  <a:lnTo>
                    <a:pt x="266" y="206"/>
                  </a:lnTo>
                  <a:lnTo>
                    <a:pt x="268" y="205"/>
                  </a:lnTo>
                  <a:lnTo>
                    <a:pt x="271" y="204"/>
                  </a:lnTo>
                  <a:lnTo>
                    <a:pt x="272" y="204"/>
                  </a:lnTo>
                  <a:lnTo>
                    <a:pt x="273" y="203"/>
                  </a:lnTo>
                  <a:lnTo>
                    <a:pt x="274" y="202"/>
                  </a:lnTo>
                  <a:lnTo>
                    <a:pt x="275" y="202"/>
                  </a:lnTo>
                  <a:lnTo>
                    <a:pt x="276" y="201"/>
                  </a:lnTo>
                  <a:lnTo>
                    <a:pt x="276" y="200"/>
                  </a:lnTo>
                  <a:lnTo>
                    <a:pt x="277" y="199"/>
                  </a:lnTo>
                  <a:lnTo>
                    <a:pt x="277" y="198"/>
                  </a:lnTo>
                  <a:lnTo>
                    <a:pt x="277" y="197"/>
                  </a:lnTo>
                  <a:lnTo>
                    <a:pt x="278" y="195"/>
                  </a:lnTo>
                  <a:lnTo>
                    <a:pt x="278" y="193"/>
                  </a:lnTo>
                  <a:lnTo>
                    <a:pt x="277" y="189"/>
                  </a:lnTo>
                  <a:lnTo>
                    <a:pt x="277" y="187"/>
                  </a:lnTo>
                  <a:lnTo>
                    <a:pt x="277" y="185"/>
                  </a:lnTo>
                  <a:lnTo>
                    <a:pt x="278" y="183"/>
                  </a:lnTo>
                  <a:lnTo>
                    <a:pt x="278" y="182"/>
                  </a:lnTo>
                  <a:lnTo>
                    <a:pt x="278" y="180"/>
                  </a:lnTo>
                  <a:lnTo>
                    <a:pt x="279" y="179"/>
                  </a:lnTo>
                  <a:lnTo>
                    <a:pt x="279" y="178"/>
                  </a:lnTo>
                  <a:lnTo>
                    <a:pt x="280" y="176"/>
                  </a:lnTo>
                  <a:lnTo>
                    <a:pt x="280" y="175"/>
                  </a:lnTo>
                  <a:lnTo>
                    <a:pt x="281" y="175"/>
                  </a:lnTo>
                  <a:lnTo>
                    <a:pt x="282" y="174"/>
                  </a:lnTo>
                  <a:lnTo>
                    <a:pt x="282" y="173"/>
                  </a:lnTo>
                  <a:lnTo>
                    <a:pt x="283" y="173"/>
                  </a:lnTo>
                  <a:lnTo>
                    <a:pt x="284" y="173"/>
                  </a:lnTo>
                  <a:lnTo>
                    <a:pt x="284" y="172"/>
                  </a:lnTo>
                  <a:lnTo>
                    <a:pt x="286" y="172"/>
                  </a:lnTo>
                  <a:lnTo>
                    <a:pt x="290" y="171"/>
                  </a:lnTo>
                  <a:lnTo>
                    <a:pt x="292" y="171"/>
                  </a:lnTo>
                  <a:lnTo>
                    <a:pt x="294" y="170"/>
                  </a:lnTo>
                  <a:lnTo>
                    <a:pt x="296" y="169"/>
                  </a:lnTo>
                  <a:lnTo>
                    <a:pt x="298" y="168"/>
                  </a:lnTo>
                  <a:lnTo>
                    <a:pt x="300" y="166"/>
                  </a:lnTo>
                  <a:lnTo>
                    <a:pt x="302" y="165"/>
                  </a:lnTo>
                  <a:lnTo>
                    <a:pt x="304" y="162"/>
                  </a:lnTo>
                  <a:lnTo>
                    <a:pt x="306" y="161"/>
                  </a:lnTo>
                  <a:lnTo>
                    <a:pt x="307" y="160"/>
                  </a:lnTo>
                  <a:lnTo>
                    <a:pt x="309" y="159"/>
                  </a:lnTo>
                  <a:lnTo>
                    <a:pt x="312" y="158"/>
                  </a:lnTo>
                  <a:lnTo>
                    <a:pt x="314" y="157"/>
                  </a:lnTo>
                  <a:lnTo>
                    <a:pt x="316" y="156"/>
                  </a:lnTo>
                  <a:lnTo>
                    <a:pt x="317" y="156"/>
                  </a:lnTo>
                  <a:lnTo>
                    <a:pt x="318" y="156"/>
                  </a:lnTo>
                  <a:lnTo>
                    <a:pt x="319" y="156"/>
                  </a:lnTo>
                  <a:lnTo>
                    <a:pt x="321" y="157"/>
                  </a:lnTo>
                  <a:lnTo>
                    <a:pt x="322" y="157"/>
                  </a:lnTo>
                  <a:lnTo>
                    <a:pt x="326" y="158"/>
                  </a:lnTo>
                  <a:lnTo>
                    <a:pt x="330" y="159"/>
                  </a:lnTo>
                  <a:lnTo>
                    <a:pt x="333" y="160"/>
                  </a:lnTo>
                  <a:lnTo>
                    <a:pt x="335" y="160"/>
                  </a:lnTo>
                  <a:lnTo>
                    <a:pt x="336" y="160"/>
                  </a:lnTo>
                  <a:lnTo>
                    <a:pt x="337" y="160"/>
                  </a:lnTo>
                  <a:lnTo>
                    <a:pt x="342" y="159"/>
                  </a:lnTo>
                  <a:lnTo>
                    <a:pt x="346" y="159"/>
                  </a:lnTo>
                  <a:lnTo>
                    <a:pt x="347" y="158"/>
                  </a:lnTo>
                  <a:lnTo>
                    <a:pt x="349" y="158"/>
                  </a:lnTo>
                  <a:lnTo>
                    <a:pt x="351" y="157"/>
                  </a:lnTo>
                  <a:lnTo>
                    <a:pt x="352" y="156"/>
                  </a:lnTo>
                  <a:lnTo>
                    <a:pt x="354" y="155"/>
                  </a:lnTo>
                  <a:lnTo>
                    <a:pt x="358" y="152"/>
                  </a:lnTo>
                  <a:lnTo>
                    <a:pt x="360" y="151"/>
                  </a:lnTo>
                  <a:lnTo>
                    <a:pt x="362" y="150"/>
                  </a:lnTo>
                  <a:lnTo>
                    <a:pt x="366" y="148"/>
                  </a:lnTo>
                  <a:lnTo>
                    <a:pt x="377" y="143"/>
                  </a:lnTo>
                  <a:lnTo>
                    <a:pt x="384" y="140"/>
                  </a:lnTo>
                  <a:lnTo>
                    <a:pt x="388" y="138"/>
                  </a:lnTo>
                  <a:lnTo>
                    <a:pt x="391" y="137"/>
                  </a:lnTo>
                  <a:lnTo>
                    <a:pt x="398" y="134"/>
                  </a:lnTo>
                  <a:lnTo>
                    <a:pt x="401" y="133"/>
                  </a:lnTo>
                  <a:lnTo>
                    <a:pt x="405" y="132"/>
                  </a:lnTo>
                  <a:lnTo>
                    <a:pt x="406" y="131"/>
                  </a:lnTo>
                  <a:lnTo>
                    <a:pt x="407" y="130"/>
                  </a:lnTo>
                  <a:lnTo>
                    <a:pt x="410" y="129"/>
                  </a:lnTo>
                  <a:lnTo>
                    <a:pt x="412" y="127"/>
                  </a:lnTo>
                  <a:lnTo>
                    <a:pt x="414" y="126"/>
                  </a:lnTo>
                  <a:lnTo>
                    <a:pt x="415" y="124"/>
                  </a:lnTo>
                  <a:lnTo>
                    <a:pt x="416" y="123"/>
                  </a:lnTo>
                  <a:lnTo>
                    <a:pt x="417" y="121"/>
                  </a:lnTo>
                  <a:lnTo>
                    <a:pt x="418" y="119"/>
                  </a:lnTo>
                  <a:lnTo>
                    <a:pt x="421" y="115"/>
                  </a:lnTo>
                  <a:lnTo>
                    <a:pt x="422" y="114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5" y="111"/>
                  </a:lnTo>
                  <a:lnTo>
                    <a:pt x="426" y="110"/>
                  </a:lnTo>
                  <a:lnTo>
                    <a:pt x="427" y="109"/>
                  </a:lnTo>
                  <a:lnTo>
                    <a:pt x="430" y="109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5" y="108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4" y="109"/>
                  </a:lnTo>
                  <a:lnTo>
                    <a:pt x="445" y="109"/>
                  </a:lnTo>
                  <a:lnTo>
                    <a:pt x="447" y="109"/>
                  </a:lnTo>
                  <a:lnTo>
                    <a:pt x="449" y="109"/>
                  </a:lnTo>
                  <a:lnTo>
                    <a:pt x="450" y="109"/>
                  </a:lnTo>
                  <a:lnTo>
                    <a:pt x="452" y="109"/>
                  </a:lnTo>
                  <a:lnTo>
                    <a:pt x="454" y="109"/>
                  </a:lnTo>
                  <a:lnTo>
                    <a:pt x="458" y="108"/>
                  </a:lnTo>
                  <a:lnTo>
                    <a:pt x="460" y="108"/>
                  </a:lnTo>
                  <a:lnTo>
                    <a:pt x="462" y="107"/>
                  </a:lnTo>
                  <a:lnTo>
                    <a:pt x="465" y="106"/>
                  </a:lnTo>
                  <a:lnTo>
                    <a:pt x="468" y="105"/>
                  </a:lnTo>
                  <a:lnTo>
                    <a:pt x="469" y="104"/>
                  </a:lnTo>
                  <a:lnTo>
                    <a:pt x="471" y="104"/>
                  </a:lnTo>
                  <a:lnTo>
                    <a:pt x="476" y="103"/>
                  </a:lnTo>
                  <a:lnTo>
                    <a:pt x="477" y="102"/>
                  </a:lnTo>
                  <a:lnTo>
                    <a:pt x="479" y="102"/>
                  </a:lnTo>
                  <a:lnTo>
                    <a:pt x="480" y="101"/>
                  </a:lnTo>
                  <a:lnTo>
                    <a:pt x="480" y="101"/>
                  </a:lnTo>
                  <a:lnTo>
                    <a:pt x="481" y="100"/>
                  </a:lnTo>
                  <a:lnTo>
                    <a:pt x="482" y="100"/>
                  </a:lnTo>
                  <a:lnTo>
                    <a:pt x="483" y="98"/>
                  </a:lnTo>
                  <a:lnTo>
                    <a:pt x="483" y="97"/>
                  </a:lnTo>
                  <a:lnTo>
                    <a:pt x="484" y="96"/>
                  </a:lnTo>
                  <a:lnTo>
                    <a:pt x="485" y="93"/>
                  </a:lnTo>
                  <a:lnTo>
                    <a:pt x="486" y="89"/>
                  </a:lnTo>
                  <a:lnTo>
                    <a:pt x="487" y="87"/>
                  </a:lnTo>
                  <a:lnTo>
                    <a:pt x="487" y="86"/>
                  </a:lnTo>
                  <a:lnTo>
                    <a:pt x="487" y="85"/>
                  </a:lnTo>
                  <a:lnTo>
                    <a:pt x="487" y="84"/>
                  </a:lnTo>
                  <a:lnTo>
                    <a:pt x="487" y="83"/>
                  </a:lnTo>
                  <a:lnTo>
                    <a:pt x="487" y="82"/>
                  </a:lnTo>
                  <a:lnTo>
                    <a:pt x="487" y="81"/>
                  </a:lnTo>
                  <a:lnTo>
                    <a:pt x="486" y="81"/>
                  </a:lnTo>
                  <a:lnTo>
                    <a:pt x="486" y="80"/>
                  </a:lnTo>
                  <a:lnTo>
                    <a:pt x="485" y="79"/>
                  </a:lnTo>
                  <a:lnTo>
                    <a:pt x="484" y="78"/>
                  </a:lnTo>
                  <a:lnTo>
                    <a:pt x="483" y="78"/>
                  </a:lnTo>
                  <a:lnTo>
                    <a:pt x="482" y="77"/>
                  </a:lnTo>
                  <a:lnTo>
                    <a:pt x="481" y="77"/>
                  </a:lnTo>
                  <a:lnTo>
                    <a:pt x="478" y="75"/>
                  </a:lnTo>
                  <a:lnTo>
                    <a:pt x="472" y="73"/>
                  </a:lnTo>
                  <a:lnTo>
                    <a:pt x="468" y="72"/>
                  </a:lnTo>
                  <a:lnTo>
                    <a:pt x="462" y="69"/>
                  </a:lnTo>
                  <a:lnTo>
                    <a:pt x="460" y="69"/>
                  </a:lnTo>
                  <a:lnTo>
                    <a:pt x="459" y="68"/>
                  </a:lnTo>
                  <a:lnTo>
                    <a:pt x="458" y="67"/>
                  </a:lnTo>
                  <a:lnTo>
                    <a:pt x="457" y="67"/>
                  </a:lnTo>
                  <a:lnTo>
                    <a:pt x="456" y="66"/>
                  </a:lnTo>
                  <a:lnTo>
                    <a:pt x="456" y="65"/>
                  </a:lnTo>
                  <a:lnTo>
                    <a:pt x="455" y="65"/>
                  </a:lnTo>
                  <a:lnTo>
                    <a:pt x="455" y="64"/>
                  </a:lnTo>
                  <a:lnTo>
                    <a:pt x="454" y="63"/>
                  </a:lnTo>
                  <a:lnTo>
                    <a:pt x="454" y="61"/>
                  </a:lnTo>
                  <a:lnTo>
                    <a:pt x="453" y="60"/>
                  </a:lnTo>
                  <a:lnTo>
                    <a:pt x="453" y="60"/>
                  </a:lnTo>
                  <a:lnTo>
                    <a:pt x="453" y="59"/>
                  </a:lnTo>
                  <a:lnTo>
                    <a:pt x="453" y="58"/>
                  </a:lnTo>
                  <a:lnTo>
                    <a:pt x="453" y="58"/>
                  </a:lnTo>
                  <a:lnTo>
                    <a:pt x="453" y="57"/>
                  </a:lnTo>
                  <a:lnTo>
                    <a:pt x="454" y="56"/>
                  </a:lnTo>
                  <a:lnTo>
                    <a:pt x="455" y="54"/>
                  </a:lnTo>
                  <a:lnTo>
                    <a:pt x="455" y="53"/>
                  </a:lnTo>
                  <a:lnTo>
                    <a:pt x="456" y="52"/>
                  </a:lnTo>
                  <a:lnTo>
                    <a:pt x="456" y="52"/>
                  </a:lnTo>
                  <a:lnTo>
                    <a:pt x="456" y="51"/>
                  </a:lnTo>
                  <a:lnTo>
                    <a:pt x="455" y="50"/>
                  </a:lnTo>
                  <a:lnTo>
                    <a:pt x="455" y="50"/>
                  </a:lnTo>
                  <a:lnTo>
                    <a:pt x="454" y="49"/>
                  </a:lnTo>
                  <a:lnTo>
                    <a:pt x="454" y="49"/>
                  </a:lnTo>
                  <a:lnTo>
                    <a:pt x="453" y="49"/>
                  </a:lnTo>
                  <a:lnTo>
                    <a:pt x="452" y="49"/>
                  </a:lnTo>
                  <a:lnTo>
                    <a:pt x="451" y="48"/>
                  </a:lnTo>
                  <a:lnTo>
                    <a:pt x="447" y="49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39" y="47"/>
                  </a:lnTo>
                  <a:lnTo>
                    <a:pt x="438" y="46"/>
                  </a:lnTo>
                  <a:lnTo>
                    <a:pt x="437" y="46"/>
                  </a:lnTo>
                  <a:lnTo>
                    <a:pt x="436" y="45"/>
                  </a:lnTo>
                  <a:lnTo>
                    <a:pt x="435" y="44"/>
                  </a:lnTo>
                  <a:lnTo>
                    <a:pt x="434" y="43"/>
                  </a:lnTo>
                  <a:lnTo>
                    <a:pt x="434" y="42"/>
                  </a:lnTo>
                  <a:lnTo>
                    <a:pt x="433" y="41"/>
                  </a:lnTo>
                  <a:lnTo>
                    <a:pt x="433" y="41"/>
                  </a:lnTo>
                  <a:lnTo>
                    <a:pt x="433" y="40"/>
                  </a:lnTo>
                  <a:lnTo>
                    <a:pt x="433" y="38"/>
                  </a:lnTo>
                  <a:lnTo>
                    <a:pt x="433" y="35"/>
                  </a:lnTo>
                  <a:lnTo>
                    <a:pt x="433" y="34"/>
                  </a:lnTo>
                  <a:lnTo>
                    <a:pt x="434" y="33"/>
                  </a:lnTo>
                  <a:lnTo>
                    <a:pt x="434" y="32"/>
                  </a:lnTo>
                  <a:lnTo>
                    <a:pt x="434" y="31"/>
                  </a:lnTo>
                  <a:lnTo>
                    <a:pt x="436" y="27"/>
                  </a:lnTo>
                  <a:lnTo>
                    <a:pt x="437" y="26"/>
                  </a:lnTo>
                  <a:lnTo>
                    <a:pt x="438" y="24"/>
                  </a:lnTo>
                  <a:lnTo>
                    <a:pt x="438" y="22"/>
                  </a:lnTo>
                  <a:lnTo>
                    <a:pt x="439" y="21"/>
                  </a:lnTo>
                  <a:lnTo>
                    <a:pt x="439" y="19"/>
                  </a:lnTo>
                  <a:lnTo>
                    <a:pt x="440" y="18"/>
                  </a:lnTo>
                  <a:lnTo>
                    <a:pt x="441" y="13"/>
                  </a:lnTo>
                  <a:lnTo>
                    <a:pt x="441" y="12"/>
                  </a:lnTo>
                  <a:lnTo>
                    <a:pt x="441" y="11"/>
                  </a:lnTo>
                  <a:lnTo>
                    <a:pt x="442" y="10"/>
                  </a:lnTo>
                  <a:lnTo>
                    <a:pt x="442" y="10"/>
                  </a:lnTo>
                  <a:lnTo>
                    <a:pt x="443" y="8"/>
                  </a:lnTo>
                  <a:lnTo>
                    <a:pt x="448" y="2"/>
                  </a:lnTo>
                  <a:lnTo>
                    <a:pt x="449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5" name="Freeform 239"/>
            <p:cNvSpPr>
              <a:spLocks/>
            </p:cNvSpPr>
            <p:nvPr/>
          </p:nvSpPr>
          <p:spPr bwMode="auto">
            <a:xfrm>
              <a:off x="3684" y="1621"/>
              <a:ext cx="532" cy="358"/>
            </a:xfrm>
            <a:custGeom>
              <a:avLst/>
              <a:gdLst>
                <a:gd name="T0" fmla="*/ 298 w 532"/>
                <a:gd name="T1" fmla="*/ 4 h 358"/>
                <a:gd name="T2" fmla="*/ 315 w 532"/>
                <a:gd name="T3" fmla="*/ 17 h 358"/>
                <a:gd name="T4" fmla="*/ 328 w 532"/>
                <a:gd name="T5" fmla="*/ 17 h 358"/>
                <a:gd name="T6" fmla="*/ 340 w 532"/>
                <a:gd name="T7" fmla="*/ 8 h 358"/>
                <a:gd name="T8" fmla="*/ 350 w 532"/>
                <a:gd name="T9" fmla="*/ 24 h 358"/>
                <a:gd name="T10" fmla="*/ 369 w 532"/>
                <a:gd name="T11" fmla="*/ 20 h 358"/>
                <a:gd name="T12" fmla="*/ 388 w 532"/>
                <a:gd name="T13" fmla="*/ 46 h 358"/>
                <a:gd name="T14" fmla="*/ 385 w 532"/>
                <a:gd name="T15" fmla="*/ 79 h 358"/>
                <a:gd name="T16" fmla="*/ 403 w 532"/>
                <a:gd name="T17" fmla="*/ 106 h 358"/>
                <a:gd name="T18" fmla="*/ 425 w 532"/>
                <a:gd name="T19" fmla="*/ 134 h 358"/>
                <a:gd name="T20" fmla="*/ 432 w 532"/>
                <a:gd name="T21" fmla="*/ 158 h 358"/>
                <a:gd name="T22" fmla="*/ 451 w 532"/>
                <a:gd name="T23" fmla="*/ 144 h 358"/>
                <a:gd name="T24" fmla="*/ 485 w 532"/>
                <a:gd name="T25" fmla="*/ 155 h 358"/>
                <a:gd name="T26" fmla="*/ 497 w 532"/>
                <a:gd name="T27" fmla="*/ 169 h 358"/>
                <a:gd name="T28" fmla="*/ 506 w 532"/>
                <a:gd name="T29" fmla="*/ 210 h 358"/>
                <a:gd name="T30" fmla="*/ 511 w 532"/>
                <a:gd name="T31" fmla="*/ 252 h 358"/>
                <a:gd name="T32" fmla="*/ 514 w 532"/>
                <a:gd name="T33" fmla="*/ 284 h 358"/>
                <a:gd name="T34" fmla="*/ 531 w 532"/>
                <a:gd name="T35" fmla="*/ 319 h 358"/>
                <a:gd name="T36" fmla="*/ 520 w 532"/>
                <a:gd name="T37" fmla="*/ 330 h 358"/>
                <a:gd name="T38" fmla="*/ 495 w 532"/>
                <a:gd name="T39" fmla="*/ 331 h 358"/>
                <a:gd name="T40" fmla="*/ 476 w 532"/>
                <a:gd name="T41" fmla="*/ 316 h 358"/>
                <a:gd name="T42" fmla="*/ 457 w 532"/>
                <a:gd name="T43" fmla="*/ 330 h 358"/>
                <a:gd name="T44" fmla="*/ 454 w 532"/>
                <a:gd name="T45" fmla="*/ 349 h 358"/>
                <a:gd name="T46" fmla="*/ 436 w 532"/>
                <a:gd name="T47" fmla="*/ 352 h 358"/>
                <a:gd name="T48" fmla="*/ 425 w 532"/>
                <a:gd name="T49" fmla="*/ 342 h 358"/>
                <a:gd name="T50" fmla="*/ 399 w 532"/>
                <a:gd name="T51" fmla="*/ 332 h 358"/>
                <a:gd name="T52" fmla="*/ 379 w 532"/>
                <a:gd name="T53" fmla="*/ 332 h 358"/>
                <a:gd name="T54" fmla="*/ 359 w 532"/>
                <a:gd name="T55" fmla="*/ 343 h 358"/>
                <a:gd name="T56" fmla="*/ 324 w 532"/>
                <a:gd name="T57" fmla="*/ 324 h 358"/>
                <a:gd name="T58" fmla="*/ 305 w 532"/>
                <a:gd name="T59" fmla="*/ 305 h 358"/>
                <a:gd name="T60" fmla="*/ 274 w 532"/>
                <a:gd name="T61" fmla="*/ 279 h 358"/>
                <a:gd name="T62" fmla="*/ 256 w 532"/>
                <a:gd name="T63" fmla="*/ 279 h 358"/>
                <a:gd name="T64" fmla="*/ 239 w 532"/>
                <a:gd name="T65" fmla="*/ 267 h 358"/>
                <a:gd name="T66" fmla="*/ 230 w 532"/>
                <a:gd name="T67" fmla="*/ 284 h 358"/>
                <a:gd name="T68" fmla="*/ 211 w 532"/>
                <a:gd name="T69" fmla="*/ 299 h 358"/>
                <a:gd name="T70" fmla="*/ 200 w 532"/>
                <a:gd name="T71" fmla="*/ 313 h 358"/>
                <a:gd name="T72" fmla="*/ 172 w 532"/>
                <a:gd name="T73" fmla="*/ 309 h 358"/>
                <a:gd name="T74" fmla="*/ 163 w 532"/>
                <a:gd name="T75" fmla="*/ 330 h 358"/>
                <a:gd name="T76" fmla="*/ 139 w 532"/>
                <a:gd name="T77" fmla="*/ 353 h 358"/>
                <a:gd name="T78" fmla="*/ 106 w 532"/>
                <a:gd name="T79" fmla="*/ 358 h 358"/>
                <a:gd name="T80" fmla="*/ 95 w 532"/>
                <a:gd name="T81" fmla="*/ 343 h 358"/>
                <a:gd name="T82" fmla="*/ 82 w 532"/>
                <a:gd name="T83" fmla="*/ 341 h 358"/>
                <a:gd name="T84" fmla="*/ 62 w 532"/>
                <a:gd name="T85" fmla="*/ 341 h 358"/>
                <a:gd name="T86" fmla="*/ 54 w 532"/>
                <a:gd name="T87" fmla="*/ 334 h 358"/>
                <a:gd name="T88" fmla="*/ 30 w 532"/>
                <a:gd name="T89" fmla="*/ 306 h 358"/>
                <a:gd name="T90" fmla="*/ 9 w 532"/>
                <a:gd name="T91" fmla="*/ 263 h 358"/>
                <a:gd name="T92" fmla="*/ 0 w 532"/>
                <a:gd name="T93" fmla="*/ 234 h 358"/>
                <a:gd name="T94" fmla="*/ 10 w 532"/>
                <a:gd name="T95" fmla="*/ 207 h 358"/>
                <a:gd name="T96" fmla="*/ 29 w 532"/>
                <a:gd name="T97" fmla="*/ 187 h 358"/>
                <a:gd name="T98" fmla="*/ 36 w 532"/>
                <a:gd name="T99" fmla="*/ 167 h 358"/>
                <a:gd name="T100" fmla="*/ 43 w 532"/>
                <a:gd name="T101" fmla="*/ 141 h 358"/>
                <a:gd name="T102" fmla="*/ 61 w 532"/>
                <a:gd name="T103" fmla="*/ 140 h 358"/>
                <a:gd name="T104" fmla="*/ 84 w 532"/>
                <a:gd name="T105" fmla="*/ 146 h 358"/>
                <a:gd name="T106" fmla="*/ 96 w 532"/>
                <a:gd name="T107" fmla="*/ 123 h 358"/>
                <a:gd name="T108" fmla="*/ 128 w 532"/>
                <a:gd name="T109" fmla="*/ 114 h 358"/>
                <a:gd name="T110" fmla="*/ 164 w 532"/>
                <a:gd name="T111" fmla="*/ 130 h 358"/>
                <a:gd name="T112" fmla="*/ 189 w 532"/>
                <a:gd name="T113" fmla="*/ 125 h 358"/>
                <a:gd name="T114" fmla="*/ 211 w 532"/>
                <a:gd name="T115" fmla="*/ 100 h 358"/>
                <a:gd name="T116" fmla="*/ 252 w 532"/>
                <a:gd name="T117" fmla="*/ 103 h 358"/>
                <a:gd name="T118" fmla="*/ 269 w 532"/>
                <a:gd name="T119" fmla="*/ 97 h 358"/>
                <a:gd name="T120" fmla="*/ 275 w 532"/>
                <a:gd name="T121" fmla="*/ 56 h 358"/>
                <a:gd name="T122" fmla="*/ 274 w 532"/>
                <a:gd name="T123" fmla="*/ 29 h 358"/>
                <a:gd name="T124" fmla="*/ 262 w 532"/>
                <a:gd name="T125" fmla="*/ 1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2" h="358">
                  <a:moveTo>
                    <a:pt x="280" y="0"/>
                  </a:moveTo>
                  <a:lnTo>
                    <a:pt x="281" y="1"/>
                  </a:lnTo>
                  <a:lnTo>
                    <a:pt x="284" y="3"/>
                  </a:lnTo>
                  <a:lnTo>
                    <a:pt x="285" y="3"/>
                  </a:lnTo>
                  <a:lnTo>
                    <a:pt x="287" y="4"/>
                  </a:lnTo>
                  <a:lnTo>
                    <a:pt x="288" y="5"/>
                  </a:lnTo>
                  <a:lnTo>
                    <a:pt x="289" y="5"/>
                  </a:lnTo>
                  <a:lnTo>
                    <a:pt x="290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6" y="4"/>
                  </a:lnTo>
                  <a:lnTo>
                    <a:pt x="297" y="4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300" y="4"/>
                  </a:lnTo>
                  <a:lnTo>
                    <a:pt x="302" y="5"/>
                  </a:lnTo>
                  <a:lnTo>
                    <a:pt x="308" y="6"/>
                  </a:lnTo>
                  <a:lnTo>
                    <a:pt x="310" y="7"/>
                  </a:lnTo>
                  <a:lnTo>
                    <a:pt x="311" y="8"/>
                  </a:lnTo>
                  <a:lnTo>
                    <a:pt x="312" y="9"/>
                  </a:lnTo>
                  <a:lnTo>
                    <a:pt x="312" y="9"/>
                  </a:lnTo>
                  <a:lnTo>
                    <a:pt x="313" y="10"/>
                  </a:lnTo>
                  <a:lnTo>
                    <a:pt x="313" y="11"/>
                  </a:lnTo>
                  <a:lnTo>
                    <a:pt x="313" y="11"/>
                  </a:lnTo>
                  <a:lnTo>
                    <a:pt x="313" y="14"/>
                  </a:lnTo>
                  <a:lnTo>
                    <a:pt x="314" y="15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5" y="18"/>
                  </a:lnTo>
                  <a:lnTo>
                    <a:pt x="316" y="19"/>
                  </a:lnTo>
                  <a:lnTo>
                    <a:pt x="317" y="19"/>
                  </a:lnTo>
                  <a:lnTo>
                    <a:pt x="319" y="20"/>
                  </a:lnTo>
                  <a:lnTo>
                    <a:pt x="320" y="20"/>
                  </a:lnTo>
                  <a:lnTo>
                    <a:pt x="321" y="20"/>
                  </a:lnTo>
                  <a:lnTo>
                    <a:pt x="322" y="20"/>
                  </a:lnTo>
                  <a:lnTo>
                    <a:pt x="323" y="20"/>
                  </a:lnTo>
                  <a:lnTo>
                    <a:pt x="324" y="20"/>
                  </a:lnTo>
                  <a:lnTo>
                    <a:pt x="325" y="20"/>
                  </a:lnTo>
                  <a:lnTo>
                    <a:pt x="325" y="20"/>
                  </a:lnTo>
                  <a:lnTo>
                    <a:pt x="326" y="19"/>
                  </a:lnTo>
                  <a:lnTo>
                    <a:pt x="327" y="19"/>
                  </a:lnTo>
                  <a:lnTo>
                    <a:pt x="327" y="18"/>
                  </a:lnTo>
                  <a:lnTo>
                    <a:pt x="328" y="17"/>
                  </a:lnTo>
                  <a:lnTo>
                    <a:pt x="329" y="15"/>
                  </a:lnTo>
                  <a:lnTo>
                    <a:pt x="330" y="13"/>
                  </a:lnTo>
                  <a:lnTo>
                    <a:pt x="331" y="11"/>
                  </a:lnTo>
                  <a:lnTo>
                    <a:pt x="332" y="10"/>
                  </a:lnTo>
                  <a:lnTo>
                    <a:pt x="333" y="9"/>
                  </a:lnTo>
                  <a:lnTo>
                    <a:pt x="334" y="9"/>
                  </a:lnTo>
                  <a:lnTo>
                    <a:pt x="335" y="8"/>
                  </a:lnTo>
                  <a:lnTo>
                    <a:pt x="335" y="8"/>
                  </a:lnTo>
                  <a:lnTo>
                    <a:pt x="336" y="8"/>
                  </a:lnTo>
                  <a:lnTo>
                    <a:pt x="336" y="7"/>
                  </a:lnTo>
                  <a:lnTo>
                    <a:pt x="337" y="7"/>
                  </a:lnTo>
                  <a:lnTo>
                    <a:pt x="338" y="7"/>
                  </a:lnTo>
                  <a:lnTo>
                    <a:pt x="339" y="7"/>
                  </a:lnTo>
                  <a:lnTo>
                    <a:pt x="339" y="8"/>
                  </a:lnTo>
                  <a:lnTo>
                    <a:pt x="340" y="8"/>
                  </a:lnTo>
                  <a:lnTo>
                    <a:pt x="340" y="8"/>
                  </a:lnTo>
                  <a:lnTo>
                    <a:pt x="340" y="8"/>
                  </a:lnTo>
                  <a:lnTo>
                    <a:pt x="341" y="9"/>
                  </a:lnTo>
                  <a:lnTo>
                    <a:pt x="342" y="10"/>
                  </a:lnTo>
                  <a:lnTo>
                    <a:pt x="342" y="12"/>
                  </a:lnTo>
                  <a:lnTo>
                    <a:pt x="343" y="13"/>
                  </a:lnTo>
                  <a:lnTo>
                    <a:pt x="344" y="18"/>
                  </a:lnTo>
                  <a:lnTo>
                    <a:pt x="345" y="20"/>
                  </a:lnTo>
                  <a:lnTo>
                    <a:pt x="345" y="21"/>
                  </a:lnTo>
                  <a:lnTo>
                    <a:pt x="346" y="22"/>
                  </a:lnTo>
                  <a:lnTo>
                    <a:pt x="346" y="23"/>
                  </a:lnTo>
                  <a:lnTo>
                    <a:pt x="347" y="23"/>
                  </a:lnTo>
                  <a:lnTo>
                    <a:pt x="348" y="24"/>
                  </a:lnTo>
                  <a:lnTo>
                    <a:pt x="349" y="24"/>
                  </a:lnTo>
                  <a:lnTo>
                    <a:pt x="350" y="24"/>
                  </a:lnTo>
                  <a:lnTo>
                    <a:pt x="351" y="24"/>
                  </a:lnTo>
                  <a:lnTo>
                    <a:pt x="352" y="24"/>
                  </a:lnTo>
                  <a:lnTo>
                    <a:pt x="353" y="23"/>
                  </a:lnTo>
                  <a:lnTo>
                    <a:pt x="356" y="22"/>
                  </a:lnTo>
                  <a:lnTo>
                    <a:pt x="358" y="21"/>
                  </a:lnTo>
                  <a:lnTo>
                    <a:pt x="361" y="20"/>
                  </a:lnTo>
                  <a:lnTo>
                    <a:pt x="362" y="20"/>
                  </a:lnTo>
                  <a:lnTo>
                    <a:pt x="363" y="19"/>
                  </a:lnTo>
                  <a:lnTo>
                    <a:pt x="365" y="19"/>
                  </a:lnTo>
                  <a:lnTo>
                    <a:pt x="366" y="19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8" y="20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70" y="21"/>
                  </a:lnTo>
                  <a:lnTo>
                    <a:pt x="373" y="24"/>
                  </a:lnTo>
                  <a:lnTo>
                    <a:pt x="374" y="25"/>
                  </a:lnTo>
                  <a:lnTo>
                    <a:pt x="376" y="26"/>
                  </a:lnTo>
                  <a:lnTo>
                    <a:pt x="379" y="28"/>
                  </a:lnTo>
                  <a:lnTo>
                    <a:pt x="380" y="29"/>
                  </a:lnTo>
                  <a:lnTo>
                    <a:pt x="382" y="30"/>
                  </a:lnTo>
                  <a:lnTo>
                    <a:pt x="383" y="31"/>
                  </a:lnTo>
                  <a:lnTo>
                    <a:pt x="383" y="33"/>
                  </a:lnTo>
                  <a:lnTo>
                    <a:pt x="384" y="33"/>
                  </a:lnTo>
                  <a:lnTo>
                    <a:pt x="385" y="35"/>
                  </a:lnTo>
                  <a:lnTo>
                    <a:pt x="387" y="41"/>
                  </a:lnTo>
                  <a:lnTo>
                    <a:pt x="388" y="43"/>
                  </a:lnTo>
                  <a:lnTo>
                    <a:pt x="388" y="45"/>
                  </a:lnTo>
                  <a:lnTo>
                    <a:pt x="388" y="46"/>
                  </a:lnTo>
                  <a:lnTo>
                    <a:pt x="388" y="47"/>
                  </a:lnTo>
                  <a:lnTo>
                    <a:pt x="388" y="49"/>
                  </a:lnTo>
                  <a:lnTo>
                    <a:pt x="388" y="50"/>
                  </a:lnTo>
                  <a:lnTo>
                    <a:pt x="388" y="51"/>
                  </a:lnTo>
                  <a:lnTo>
                    <a:pt x="385" y="58"/>
                  </a:lnTo>
                  <a:lnTo>
                    <a:pt x="384" y="60"/>
                  </a:lnTo>
                  <a:lnTo>
                    <a:pt x="384" y="61"/>
                  </a:lnTo>
                  <a:lnTo>
                    <a:pt x="384" y="63"/>
                  </a:lnTo>
                  <a:lnTo>
                    <a:pt x="384" y="65"/>
                  </a:lnTo>
                  <a:lnTo>
                    <a:pt x="383" y="67"/>
                  </a:lnTo>
                  <a:lnTo>
                    <a:pt x="384" y="69"/>
                  </a:lnTo>
                  <a:lnTo>
                    <a:pt x="384" y="72"/>
                  </a:lnTo>
                  <a:lnTo>
                    <a:pt x="384" y="74"/>
                  </a:lnTo>
                  <a:lnTo>
                    <a:pt x="385" y="76"/>
                  </a:lnTo>
                  <a:lnTo>
                    <a:pt x="385" y="79"/>
                  </a:lnTo>
                  <a:lnTo>
                    <a:pt x="386" y="82"/>
                  </a:lnTo>
                  <a:lnTo>
                    <a:pt x="387" y="85"/>
                  </a:lnTo>
                  <a:lnTo>
                    <a:pt x="388" y="87"/>
                  </a:lnTo>
                  <a:lnTo>
                    <a:pt x="389" y="89"/>
                  </a:lnTo>
                  <a:lnTo>
                    <a:pt x="390" y="91"/>
                  </a:lnTo>
                  <a:lnTo>
                    <a:pt x="392" y="94"/>
                  </a:lnTo>
                  <a:lnTo>
                    <a:pt x="393" y="96"/>
                  </a:lnTo>
                  <a:lnTo>
                    <a:pt x="395" y="98"/>
                  </a:lnTo>
                  <a:lnTo>
                    <a:pt x="396" y="100"/>
                  </a:lnTo>
                  <a:lnTo>
                    <a:pt x="398" y="102"/>
                  </a:lnTo>
                  <a:lnTo>
                    <a:pt x="399" y="103"/>
                  </a:lnTo>
                  <a:lnTo>
                    <a:pt x="400" y="104"/>
                  </a:lnTo>
                  <a:lnTo>
                    <a:pt x="401" y="105"/>
                  </a:lnTo>
                  <a:lnTo>
                    <a:pt x="402" y="106"/>
                  </a:lnTo>
                  <a:lnTo>
                    <a:pt x="403" y="106"/>
                  </a:lnTo>
                  <a:lnTo>
                    <a:pt x="405" y="107"/>
                  </a:lnTo>
                  <a:lnTo>
                    <a:pt x="407" y="108"/>
                  </a:lnTo>
                  <a:lnTo>
                    <a:pt x="412" y="110"/>
                  </a:lnTo>
                  <a:lnTo>
                    <a:pt x="413" y="111"/>
                  </a:lnTo>
                  <a:lnTo>
                    <a:pt x="415" y="112"/>
                  </a:lnTo>
                  <a:lnTo>
                    <a:pt x="417" y="113"/>
                  </a:lnTo>
                  <a:lnTo>
                    <a:pt x="418" y="115"/>
                  </a:lnTo>
                  <a:lnTo>
                    <a:pt x="419" y="116"/>
                  </a:lnTo>
                  <a:lnTo>
                    <a:pt x="421" y="118"/>
                  </a:lnTo>
                  <a:lnTo>
                    <a:pt x="422" y="121"/>
                  </a:lnTo>
                  <a:lnTo>
                    <a:pt x="423" y="124"/>
                  </a:lnTo>
                  <a:lnTo>
                    <a:pt x="424" y="126"/>
                  </a:lnTo>
                  <a:lnTo>
                    <a:pt x="425" y="129"/>
                  </a:lnTo>
                  <a:lnTo>
                    <a:pt x="425" y="131"/>
                  </a:lnTo>
                  <a:lnTo>
                    <a:pt x="425" y="134"/>
                  </a:lnTo>
                  <a:lnTo>
                    <a:pt x="425" y="139"/>
                  </a:lnTo>
                  <a:lnTo>
                    <a:pt x="425" y="145"/>
                  </a:lnTo>
                  <a:lnTo>
                    <a:pt x="425" y="146"/>
                  </a:lnTo>
                  <a:lnTo>
                    <a:pt x="426" y="148"/>
                  </a:lnTo>
                  <a:lnTo>
                    <a:pt x="426" y="151"/>
                  </a:lnTo>
                  <a:lnTo>
                    <a:pt x="426" y="153"/>
                  </a:lnTo>
                  <a:lnTo>
                    <a:pt x="427" y="154"/>
                  </a:lnTo>
                  <a:lnTo>
                    <a:pt x="427" y="155"/>
                  </a:lnTo>
                  <a:lnTo>
                    <a:pt x="428" y="156"/>
                  </a:lnTo>
                  <a:lnTo>
                    <a:pt x="428" y="156"/>
                  </a:lnTo>
                  <a:lnTo>
                    <a:pt x="428" y="157"/>
                  </a:lnTo>
                  <a:lnTo>
                    <a:pt x="429" y="157"/>
                  </a:lnTo>
                  <a:lnTo>
                    <a:pt x="430" y="158"/>
                  </a:lnTo>
                  <a:lnTo>
                    <a:pt x="431" y="158"/>
                  </a:lnTo>
                  <a:lnTo>
                    <a:pt x="432" y="158"/>
                  </a:lnTo>
                  <a:lnTo>
                    <a:pt x="432" y="158"/>
                  </a:lnTo>
                  <a:lnTo>
                    <a:pt x="433" y="158"/>
                  </a:lnTo>
                  <a:lnTo>
                    <a:pt x="434" y="158"/>
                  </a:lnTo>
                  <a:lnTo>
                    <a:pt x="435" y="158"/>
                  </a:lnTo>
                  <a:lnTo>
                    <a:pt x="436" y="157"/>
                  </a:lnTo>
                  <a:lnTo>
                    <a:pt x="437" y="156"/>
                  </a:lnTo>
                  <a:lnTo>
                    <a:pt x="438" y="156"/>
                  </a:lnTo>
                  <a:lnTo>
                    <a:pt x="439" y="155"/>
                  </a:lnTo>
                  <a:lnTo>
                    <a:pt x="441" y="153"/>
                  </a:lnTo>
                  <a:lnTo>
                    <a:pt x="445" y="148"/>
                  </a:lnTo>
                  <a:lnTo>
                    <a:pt x="447" y="147"/>
                  </a:lnTo>
                  <a:lnTo>
                    <a:pt x="448" y="146"/>
                  </a:lnTo>
                  <a:lnTo>
                    <a:pt x="449" y="145"/>
                  </a:lnTo>
                  <a:lnTo>
                    <a:pt x="450" y="145"/>
                  </a:lnTo>
                  <a:lnTo>
                    <a:pt x="451" y="144"/>
                  </a:lnTo>
                  <a:lnTo>
                    <a:pt x="452" y="144"/>
                  </a:lnTo>
                  <a:lnTo>
                    <a:pt x="453" y="144"/>
                  </a:lnTo>
                  <a:lnTo>
                    <a:pt x="453" y="144"/>
                  </a:lnTo>
                  <a:lnTo>
                    <a:pt x="454" y="144"/>
                  </a:lnTo>
                  <a:lnTo>
                    <a:pt x="455" y="144"/>
                  </a:lnTo>
                  <a:lnTo>
                    <a:pt x="457" y="144"/>
                  </a:lnTo>
                  <a:lnTo>
                    <a:pt x="459" y="144"/>
                  </a:lnTo>
                  <a:lnTo>
                    <a:pt x="461" y="145"/>
                  </a:lnTo>
                  <a:lnTo>
                    <a:pt x="463" y="146"/>
                  </a:lnTo>
                  <a:lnTo>
                    <a:pt x="466" y="147"/>
                  </a:lnTo>
                  <a:lnTo>
                    <a:pt x="471" y="149"/>
                  </a:lnTo>
                  <a:lnTo>
                    <a:pt x="473" y="151"/>
                  </a:lnTo>
                  <a:lnTo>
                    <a:pt x="477" y="152"/>
                  </a:lnTo>
                  <a:lnTo>
                    <a:pt x="482" y="154"/>
                  </a:lnTo>
                  <a:lnTo>
                    <a:pt x="485" y="155"/>
                  </a:lnTo>
                  <a:lnTo>
                    <a:pt x="487" y="156"/>
                  </a:lnTo>
                  <a:lnTo>
                    <a:pt x="491" y="158"/>
                  </a:lnTo>
                  <a:lnTo>
                    <a:pt x="492" y="159"/>
                  </a:lnTo>
                  <a:lnTo>
                    <a:pt x="493" y="159"/>
                  </a:lnTo>
                  <a:lnTo>
                    <a:pt x="493" y="159"/>
                  </a:lnTo>
                  <a:lnTo>
                    <a:pt x="493" y="159"/>
                  </a:lnTo>
                  <a:lnTo>
                    <a:pt x="494" y="159"/>
                  </a:lnTo>
                  <a:lnTo>
                    <a:pt x="493" y="159"/>
                  </a:lnTo>
                  <a:lnTo>
                    <a:pt x="493" y="160"/>
                  </a:lnTo>
                  <a:lnTo>
                    <a:pt x="494" y="161"/>
                  </a:lnTo>
                  <a:lnTo>
                    <a:pt x="494" y="162"/>
                  </a:lnTo>
                  <a:lnTo>
                    <a:pt x="494" y="163"/>
                  </a:lnTo>
                  <a:lnTo>
                    <a:pt x="495" y="165"/>
                  </a:lnTo>
                  <a:lnTo>
                    <a:pt x="496" y="167"/>
                  </a:lnTo>
                  <a:lnTo>
                    <a:pt x="497" y="169"/>
                  </a:lnTo>
                  <a:lnTo>
                    <a:pt x="498" y="172"/>
                  </a:lnTo>
                  <a:lnTo>
                    <a:pt x="500" y="174"/>
                  </a:lnTo>
                  <a:lnTo>
                    <a:pt x="503" y="179"/>
                  </a:lnTo>
                  <a:lnTo>
                    <a:pt x="505" y="182"/>
                  </a:lnTo>
                  <a:lnTo>
                    <a:pt x="505" y="183"/>
                  </a:lnTo>
                  <a:lnTo>
                    <a:pt x="506" y="185"/>
                  </a:lnTo>
                  <a:lnTo>
                    <a:pt x="506" y="186"/>
                  </a:lnTo>
                  <a:lnTo>
                    <a:pt x="507" y="187"/>
                  </a:lnTo>
                  <a:lnTo>
                    <a:pt x="507" y="189"/>
                  </a:lnTo>
                  <a:lnTo>
                    <a:pt x="507" y="191"/>
                  </a:lnTo>
                  <a:lnTo>
                    <a:pt x="507" y="193"/>
                  </a:lnTo>
                  <a:lnTo>
                    <a:pt x="506" y="199"/>
                  </a:lnTo>
                  <a:lnTo>
                    <a:pt x="506" y="201"/>
                  </a:lnTo>
                  <a:lnTo>
                    <a:pt x="506" y="203"/>
                  </a:lnTo>
                  <a:lnTo>
                    <a:pt x="506" y="210"/>
                  </a:lnTo>
                  <a:lnTo>
                    <a:pt x="506" y="220"/>
                  </a:lnTo>
                  <a:lnTo>
                    <a:pt x="507" y="222"/>
                  </a:lnTo>
                  <a:lnTo>
                    <a:pt x="507" y="224"/>
                  </a:lnTo>
                  <a:lnTo>
                    <a:pt x="507" y="227"/>
                  </a:lnTo>
                  <a:lnTo>
                    <a:pt x="508" y="231"/>
                  </a:lnTo>
                  <a:lnTo>
                    <a:pt x="509" y="234"/>
                  </a:lnTo>
                  <a:lnTo>
                    <a:pt x="510" y="239"/>
                  </a:lnTo>
                  <a:lnTo>
                    <a:pt x="511" y="241"/>
                  </a:lnTo>
                  <a:lnTo>
                    <a:pt x="511" y="242"/>
                  </a:lnTo>
                  <a:lnTo>
                    <a:pt x="511" y="244"/>
                  </a:lnTo>
                  <a:lnTo>
                    <a:pt x="511" y="247"/>
                  </a:lnTo>
                  <a:lnTo>
                    <a:pt x="511" y="249"/>
                  </a:lnTo>
                  <a:lnTo>
                    <a:pt x="511" y="250"/>
                  </a:lnTo>
                  <a:lnTo>
                    <a:pt x="511" y="251"/>
                  </a:lnTo>
                  <a:lnTo>
                    <a:pt x="511" y="252"/>
                  </a:lnTo>
                  <a:lnTo>
                    <a:pt x="512" y="254"/>
                  </a:lnTo>
                  <a:lnTo>
                    <a:pt x="515" y="259"/>
                  </a:lnTo>
                  <a:lnTo>
                    <a:pt x="516" y="263"/>
                  </a:lnTo>
                  <a:lnTo>
                    <a:pt x="517" y="264"/>
                  </a:lnTo>
                  <a:lnTo>
                    <a:pt x="517" y="265"/>
                  </a:lnTo>
                  <a:lnTo>
                    <a:pt x="518" y="266"/>
                  </a:lnTo>
                  <a:lnTo>
                    <a:pt x="518" y="267"/>
                  </a:lnTo>
                  <a:lnTo>
                    <a:pt x="518" y="268"/>
                  </a:lnTo>
                  <a:lnTo>
                    <a:pt x="518" y="269"/>
                  </a:lnTo>
                  <a:lnTo>
                    <a:pt x="517" y="270"/>
                  </a:lnTo>
                  <a:lnTo>
                    <a:pt x="517" y="272"/>
                  </a:lnTo>
                  <a:lnTo>
                    <a:pt x="515" y="277"/>
                  </a:lnTo>
                  <a:lnTo>
                    <a:pt x="514" y="280"/>
                  </a:lnTo>
                  <a:lnTo>
                    <a:pt x="514" y="283"/>
                  </a:lnTo>
                  <a:lnTo>
                    <a:pt x="514" y="284"/>
                  </a:lnTo>
                  <a:lnTo>
                    <a:pt x="514" y="286"/>
                  </a:lnTo>
                  <a:lnTo>
                    <a:pt x="514" y="287"/>
                  </a:lnTo>
                  <a:lnTo>
                    <a:pt x="514" y="288"/>
                  </a:lnTo>
                  <a:lnTo>
                    <a:pt x="514" y="290"/>
                  </a:lnTo>
                  <a:lnTo>
                    <a:pt x="515" y="291"/>
                  </a:lnTo>
                  <a:lnTo>
                    <a:pt x="517" y="295"/>
                  </a:lnTo>
                  <a:lnTo>
                    <a:pt x="518" y="298"/>
                  </a:lnTo>
                  <a:lnTo>
                    <a:pt x="521" y="304"/>
                  </a:lnTo>
                  <a:lnTo>
                    <a:pt x="522" y="305"/>
                  </a:lnTo>
                  <a:lnTo>
                    <a:pt x="524" y="308"/>
                  </a:lnTo>
                  <a:lnTo>
                    <a:pt x="528" y="312"/>
                  </a:lnTo>
                  <a:lnTo>
                    <a:pt x="530" y="316"/>
                  </a:lnTo>
                  <a:lnTo>
                    <a:pt x="531" y="317"/>
                  </a:lnTo>
                  <a:lnTo>
                    <a:pt x="531" y="318"/>
                  </a:lnTo>
                  <a:lnTo>
                    <a:pt x="531" y="319"/>
                  </a:lnTo>
                  <a:lnTo>
                    <a:pt x="532" y="320"/>
                  </a:lnTo>
                  <a:lnTo>
                    <a:pt x="532" y="321"/>
                  </a:lnTo>
                  <a:lnTo>
                    <a:pt x="532" y="322"/>
                  </a:lnTo>
                  <a:lnTo>
                    <a:pt x="532" y="323"/>
                  </a:lnTo>
                  <a:lnTo>
                    <a:pt x="532" y="324"/>
                  </a:lnTo>
                  <a:lnTo>
                    <a:pt x="531" y="325"/>
                  </a:lnTo>
                  <a:lnTo>
                    <a:pt x="531" y="326"/>
                  </a:lnTo>
                  <a:lnTo>
                    <a:pt x="530" y="326"/>
                  </a:lnTo>
                  <a:lnTo>
                    <a:pt x="529" y="327"/>
                  </a:lnTo>
                  <a:lnTo>
                    <a:pt x="528" y="327"/>
                  </a:lnTo>
                  <a:lnTo>
                    <a:pt x="527" y="328"/>
                  </a:lnTo>
                  <a:lnTo>
                    <a:pt x="525" y="329"/>
                  </a:lnTo>
                  <a:lnTo>
                    <a:pt x="523" y="330"/>
                  </a:lnTo>
                  <a:lnTo>
                    <a:pt x="521" y="330"/>
                  </a:lnTo>
                  <a:lnTo>
                    <a:pt x="520" y="330"/>
                  </a:lnTo>
                  <a:lnTo>
                    <a:pt x="518" y="330"/>
                  </a:lnTo>
                  <a:lnTo>
                    <a:pt x="517" y="330"/>
                  </a:lnTo>
                  <a:lnTo>
                    <a:pt x="516" y="330"/>
                  </a:lnTo>
                  <a:lnTo>
                    <a:pt x="515" y="330"/>
                  </a:lnTo>
                  <a:lnTo>
                    <a:pt x="513" y="329"/>
                  </a:lnTo>
                  <a:lnTo>
                    <a:pt x="511" y="328"/>
                  </a:lnTo>
                  <a:lnTo>
                    <a:pt x="509" y="328"/>
                  </a:lnTo>
                  <a:lnTo>
                    <a:pt x="507" y="328"/>
                  </a:lnTo>
                  <a:lnTo>
                    <a:pt x="506" y="328"/>
                  </a:lnTo>
                  <a:lnTo>
                    <a:pt x="505" y="328"/>
                  </a:lnTo>
                  <a:lnTo>
                    <a:pt x="502" y="329"/>
                  </a:lnTo>
                  <a:lnTo>
                    <a:pt x="498" y="330"/>
                  </a:lnTo>
                  <a:lnTo>
                    <a:pt x="497" y="331"/>
                  </a:lnTo>
                  <a:lnTo>
                    <a:pt x="496" y="331"/>
                  </a:lnTo>
                  <a:lnTo>
                    <a:pt x="495" y="331"/>
                  </a:lnTo>
                  <a:lnTo>
                    <a:pt x="494" y="331"/>
                  </a:lnTo>
                  <a:lnTo>
                    <a:pt x="493" y="331"/>
                  </a:lnTo>
                  <a:lnTo>
                    <a:pt x="491" y="330"/>
                  </a:lnTo>
                  <a:lnTo>
                    <a:pt x="490" y="330"/>
                  </a:lnTo>
                  <a:lnTo>
                    <a:pt x="488" y="329"/>
                  </a:lnTo>
                  <a:lnTo>
                    <a:pt x="487" y="328"/>
                  </a:lnTo>
                  <a:lnTo>
                    <a:pt x="485" y="327"/>
                  </a:lnTo>
                  <a:lnTo>
                    <a:pt x="484" y="326"/>
                  </a:lnTo>
                  <a:lnTo>
                    <a:pt x="483" y="325"/>
                  </a:lnTo>
                  <a:lnTo>
                    <a:pt x="482" y="324"/>
                  </a:lnTo>
                  <a:lnTo>
                    <a:pt x="480" y="321"/>
                  </a:lnTo>
                  <a:lnTo>
                    <a:pt x="478" y="318"/>
                  </a:lnTo>
                  <a:lnTo>
                    <a:pt x="477" y="317"/>
                  </a:lnTo>
                  <a:lnTo>
                    <a:pt x="477" y="317"/>
                  </a:lnTo>
                  <a:lnTo>
                    <a:pt x="476" y="316"/>
                  </a:lnTo>
                  <a:lnTo>
                    <a:pt x="475" y="316"/>
                  </a:lnTo>
                  <a:lnTo>
                    <a:pt x="474" y="315"/>
                  </a:lnTo>
                  <a:lnTo>
                    <a:pt x="473" y="315"/>
                  </a:lnTo>
                  <a:lnTo>
                    <a:pt x="473" y="316"/>
                  </a:lnTo>
                  <a:lnTo>
                    <a:pt x="472" y="316"/>
                  </a:lnTo>
                  <a:lnTo>
                    <a:pt x="472" y="316"/>
                  </a:lnTo>
                  <a:lnTo>
                    <a:pt x="471" y="317"/>
                  </a:lnTo>
                  <a:lnTo>
                    <a:pt x="470" y="318"/>
                  </a:lnTo>
                  <a:lnTo>
                    <a:pt x="469" y="319"/>
                  </a:lnTo>
                  <a:lnTo>
                    <a:pt x="466" y="321"/>
                  </a:lnTo>
                  <a:lnTo>
                    <a:pt x="463" y="324"/>
                  </a:lnTo>
                  <a:lnTo>
                    <a:pt x="460" y="327"/>
                  </a:lnTo>
                  <a:lnTo>
                    <a:pt x="459" y="328"/>
                  </a:lnTo>
                  <a:lnTo>
                    <a:pt x="458" y="329"/>
                  </a:lnTo>
                  <a:lnTo>
                    <a:pt x="457" y="330"/>
                  </a:lnTo>
                  <a:lnTo>
                    <a:pt x="457" y="331"/>
                  </a:lnTo>
                  <a:lnTo>
                    <a:pt x="456" y="332"/>
                  </a:lnTo>
                  <a:lnTo>
                    <a:pt x="456" y="333"/>
                  </a:lnTo>
                  <a:lnTo>
                    <a:pt x="456" y="334"/>
                  </a:lnTo>
                  <a:lnTo>
                    <a:pt x="456" y="335"/>
                  </a:lnTo>
                  <a:lnTo>
                    <a:pt x="456" y="337"/>
                  </a:lnTo>
                  <a:lnTo>
                    <a:pt x="457" y="341"/>
                  </a:lnTo>
                  <a:lnTo>
                    <a:pt x="457" y="342"/>
                  </a:lnTo>
                  <a:lnTo>
                    <a:pt x="457" y="343"/>
                  </a:lnTo>
                  <a:lnTo>
                    <a:pt x="457" y="344"/>
                  </a:lnTo>
                  <a:lnTo>
                    <a:pt x="456" y="345"/>
                  </a:lnTo>
                  <a:lnTo>
                    <a:pt x="456" y="347"/>
                  </a:lnTo>
                  <a:lnTo>
                    <a:pt x="455" y="348"/>
                  </a:lnTo>
                  <a:lnTo>
                    <a:pt x="454" y="348"/>
                  </a:lnTo>
                  <a:lnTo>
                    <a:pt x="454" y="349"/>
                  </a:lnTo>
                  <a:lnTo>
                    <a:pt x="451" y="350"/>
                  </a:lnTo>
                  <a:lnTo>
                    <a:pt x="450" y="351"/>
                  </a:lnTo>
                  <a:lnTo>
                    <a:pt x="449" y="352"/>
                  </a:lnTo>
                  <a:lnTo>
                    <a:pt x="448" y="353"/>
                  </a:lnTo>
                  <a:lnTo>
                    <a:pt x="446" y="353"/>
                  </a:lnTo>
                  <a:lnTo>
                    <a:pt x="445" y="354"/>
                  </a:lnTo>
                  <a:lnTo>
                    <a:pt x="443" y="354"/>
                  </a:lnTo>
                  <a:lnTo>
                    <a:pt x="441" y="354"/>
                  </a:lnTo>
                  <a:lnTo>
                    <a:pt x="440" y="354"/>
                  </a:lnTo>
                  <a:lnTo>
                    <a:pt x="439" y="354"/>
                  </a:lnTo>
                  <a:lnTo>
                    <a:pt x="438" y="354"/>
                  </a:lnTo>
                  <a:lnTo>
                    <a:pt x="437" y="354"/>
                  </a:lnTo>
                  <a:lnTo>
                    <a:pt x="437" y="353"/>
                  </a:lnTo>
                  <a:lnTo>
                    <a:pt x="436" y="353"/>
                  </a:lnTo>
                  <a:lnTo>
                    <a:pt x="436" y="352"/>
                  </a:lnTo>
                  <a:lnTo>
                    <a:pt x="435" y="352"/>
                  </a:lnTo>
                  <a:lnTo>
                    <a:pt x="434" y="351"/>
                  </a:lnTo>
                  <a:lnTo>
                    <a:pt x="433" y="350"/>
                  </a:lnTo>
                  <a:lnTo>
                    <a:pt x="433" y="349"/>
                  </a:lnTo>
                  <a:lnTo>
                    <a:pt x="433" y="348"/>
                  </a:lnTo>
                  <a:lnTo>
                    <a:pt x="433" y="347"/>
                  </a:lnTo>
                  <a:lnTo>
                    <a:pt x="432" y="345"/>
                  </a:lnTo>
                  <a:lnTo>
                    <a:pt x="431" y="344"/>
                  </a:lnTo>
                  <a:lnTo>
                    <a:pt x="431" y="343"/>
                  </a:lnTo>
                  <a:lnTo>
                    <a:pt x="430" y="342"/>
                  </a:lnTo>
                  <a:lnTo>
                    <a:pt x="430" y="342"/>
                  </a:lnTo>
                  <a:lnTo>
                    <a:pt x="429" y="342"/>
                  </a:lnTo>
                  <a:lnTo>
                    <a:pt x="429" y="341"/>
                  </a:lnTo>
                  <a:lnTo>
                    <a:pt x="428" y="341"/>
                  </a:lnTo>
                  <a:lnTo>
                    <a:pt x="425" y="342"/>
                  </a:lnTo>
                  <a:lnTo>
                    <a:pt x="424" y="342"/>
                  </a:lnTo>
                  <a:lnTo>
                    <a:pt x="423" y="342"/>
                  </a:lnTo>
                  <a:lnTo>
                    <a:pt x="422" y="341"/>
                  </a:lnTo>
                  <a:lnTo>
                    <a:pt x="420" y="340"/>
                  </a:lnTo>
                  <a:lnTo>
                    <a:pt x="417" y="339"/>
                  </a:lnTo>
                  <a:lnTo>
                    <a:pt x="415" y="338"/>
                  </a:lnTo>
                  <a:lnTo>
                    <a:pt x="412" y="337"/>
                  </a:lnTo>
                  <a:lnTo>
                    <a:pt x="411" y="336"/>
                  </a:lnTo>
                  <a:lnTo>
                    <a:pt x="410" y="336"/>
                  </a:lnTo>
                  <a:lnTo>
                    <a:pt x="409" y="335"/>
                  </a:lnTo>
                  <a:lnTo>
                    <a:pt x="406" y="335"/>
                  </a:lnTo>
                  <a:lnTo>
                    <a:pt x="405" y="334"/>
                  </a:lnTo>
                  <a:lnTo>
                    <a:pt x="403" y="334"/>
                  </a:lnTo>
                  <a:lnTo>
                    <a:pt x="401" y="333"/>
                  </a:lnTo>
                  <a:lnTo>
                    <a:pt x="399" y="332"/>
                  </a:lnTo>
                  <a:lnTo>
                    <a:pt x="395" y="331"/>
                  </a:lnTo>
                  <a:lnTo>
                    <a:pt x="394" y="330"/>
                  </a:lnTo>
                  <a:lnTo>
                    <a:pt x="392" y="330"/>
                  </a:lnTo>
                  <a:lnTo>
                    <a:pt x="390" y="329"/>
                  </a:lnTo>
                  <a:lnTo>
                    <a:pt x="389" y="329"/>
                  </a:lnTo>
                  <a:lnTo>
                    <a:pt x="388" y="329"/>
                  </a:lnTo>
                  <a:lnTo>
                    <a:pt x="387" y="329"/>
                  </a:lnTo>
                  <a:lnTo>
                    <a:pt x="386" y="329"/>
                  </a:lnTo>
                  <a:lnTo>
                    <a:pt x="385" y="329"/>
                  </a:lnTo>
                  <a:lnTo>
                    <a:pt x="384" y="329"/>
                  </a:lnTo>
                  <a:lnTo>
                    <a:pt x="383" y="329"/>
                  </a:lnTo>
                  <a:lnTo>
                    <a:pt x="382" y="330"/>
                  </a:lnTo>
                  <a:lnTo>
                    <a:pt x="381" y="330"/>
                  </a:lnTo>
                  <a:lnTo>
                    <a:pt x="380" y="331"/>
                  </a:lnTo>
                  <a:lnTo>
                    <a:pt x="379" y="332"/>
                  </a:lnTo>
                  <a:lnTo>
                    <a:pt x="378" y="333"/>
                  </a:lnTo>
                  <a:lnTo>
                    <a:pt x="375" y="336"/>
                  </a:lnTo>
                  <a:lnTo>
                    <a:pt x="373" y="339"/>
                  </a:lnTo>
                  <a:lnTo>
                    <a:pt x="371" y="341"/>
                  </a:lnTo>
                  <a:lnTo>
                    <a:pt x="370" y="342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8" y="343"/>
                  </a:lnTo>
                  <a:lnTo>
                    <a:pt x="366" y="344"/>
                  </a:lnTo>
                  <a:lnTo>
                    <a:pt x="365" y="344"/>
                  </a:lnTo>
                  <a:lnTo>
                    <a:pt x="364" y="344"/>
                  </a:lnTo>
                  <a:lnTo>
                    <a:pt x="363" y="344"/>
                  </a:lnTo>
                  <a:lnTo>
                    <a:pt x="362" y="344"/>
                  </a:lnTo>
                  <a:lnTo>
                    <a:pt x="360" y="343"/>
                  </a:lnTo>
                  <a:lnTo>
                    <a:pt x="359" y="343"/>
                  </a:lnTo>
                  <a:lnTo>
                    <a:pt x="356" y="342"/>
                  </a:lnTo>
                  <a:lnTo>
                    <a:pt x="354" y="341"/>
                  </a:lnTo>
                  <a:lnTo>
                    <a:pt x="352" y="340"/>
                  </a:lnTo>
                  <a:lnTo>
                    <a:pt x="350" y="339"/>
                  </a:lnTo>
                  <a:lnTo>
                    <a:pt x="348" y="338"/>
                  </a:lnTo>
                  <a:lnTo>
                    <a:pt x="342" y="335"/>
                  </a:lnTo>
                  <a:lnTo>
                    <a:pt x="340" y="334"/>
                  </a:lnTo>
                  <a:lnTo>
                    <a:pt x="337" y="332"/>
                  </a:lnTo>
                  <a:lnTo>
                    <a:pt x="335" y="331"/>
                  </a:lnTo>
                  <a:lnTo>
                    <a:pt x="334" y="330"/>
                  </a:lnTo>
                  <a:lnTo>
                    <a:pt x="333" y="329"/>
                  </a:lnTo>
                  <a:lnTo>
                    <a:pt x="333" y="328"/>
                  </a:lnTo>
                  <a:lnTo>
                    <a:pt x="331" y="327"/>
                  </a:lnTo>
                  <a:lnTo>
                    <a:pt x="330" y="327"/>
                  </a:lnTo>
                  <a:lnTo>
                    <a:pt x="324" y="324"/>
                  </a:lnTo>
                  <a:lnTo>
                    <a:pt x="321" y="323"/>
                  </a:lnTo>
                  <a:lnTo>
                    <a:pt x="319" y="322"/>
                  </a:lnTo>
                  <a:lnTo>
                    <a:pt x="318" y="321"/>
                  </a:lnTo>
                  <a:lnTo>
                    <a:pt x="317" y="320"/>
                  </a:lnTo>
                  <a:lnTo>
                    <a:pt x="316" y="320"/>
                  </a:lnTo>
                  <a:lnTo>
                    <a:pt x="315" y="318"/>
                  </a:lnTo>
                  <a:lnTo>
                    <a:pt x="314" y="318"/>
                  </a:lnTo>
                  <a:lnTo>
                    <a:pt x="313" y="317"/>
                  </a:lnTo>
                  <a:lnTo>
                    <a:pt x="312" y="315"/>
                  </a:lnTo>
                  <a:lnTo>
                    <a:pt x="310" y="311"/>
                  </a:lnTo>
                  <a:lnTo>
                    <a:pt x="309" y="310"/>
                  </a:lnTo>
                  <a:lnTo>
                    <a:pt x="308" y="308"/>
                  </a:lnTo>
                  <a:lnTo>
                    <a:pt x="307" y="307"/>
                  </a:lnTo>
                  <a:lnTo>
                    <a:pt x="306" y="306"/>
                  </a:lnTo>
                  <a:lnTo>
                    <a:pt x="305" y="305"/>
                  </a:lnTo>
                  <a:lnTo>
                    <a:pt x="302" y="303"/>
                  </a:lnTo>
                  <a:lnTo>
                    <a:pt x="300" y="301"/>
                  </a:lnTo>
                  <a:lnTo>
                    <a:pt x="298" y="300"/>
                  </a:lnTo>
                  <a:lnTo>
                    <a:pt x="297" y="299"/>
                  </a:lnTo>
                  <a:lnTo>
                    <a:pt x="296" y="299"/>
                  </a:lnTo>
                  <a:lnTo>
                    <a:pt x="293" y="298"/>
                  </a:lnTo>
                  <a:lnTo>
                    <a:pt x="292" y="297"/>
                  </a:lnTo>
                  <a:lnTo>
                    <a:pt x="290" y="297"/>
                  </a:lnTo>
                  <a:lnTo>
                    <a:pt x="289" y="296"/>
                  </a:lnTo>
                  <a:lnTo>
                    <a:pt x="289" y="295"/>
                  </a:lnTo>
                  <a:lnTo>
                    <a:pt x="288" y="295"/>
                  </a:lnTo>
                  <a:lnTo>
                    <a:pt x="285" y="292"/>
                  </a:lnTo>
                  <a:lnTo>
                    <a:pt x="279" y="285"/>
                  </a:lnTo>
                  <a:lnTo>
                    <a:pt x="275" y="281"/>
                  </a:lnTo>
                  <a:lnTo>
                    <a:pt x="274" y="279"/>
                  </a:lnTo>
                  <a:lnTo>
                    <a:pt x="273" y="278"/>
                  </a:lnTo>
                  <a:lnTo>
                    <a:pt x="272" y="278"/>
                  </a:lnTo>
                  <a:lnTo>
                    <a:pt x="271" y="277"/>
                  </a:lnTo>
                  <a:lnTo>
                    <a:pt x="270" y="277"/>
                  </a:lnTo>
                  <a:lnTo>
                    <a:pt x="269" y="277"/>
                  </a:lnTo>
                  <a:lnTo>
                    <a:pt x="265" y="276"/>
                  </a:lnTo>
                  <a:lnTo>
                    <a:pt x="264" y="276"/>
                  </a:lnTo>
                  <a:lnTo>
                    <a:pt x="263" y="276"/>
                  </a:lnTo>
                  <a:lnTo>
                    <a:pt x="262" y="276"/>
                  </a:lnTo>
                  <a:lnTo>
                    <a:pt x="261" y="276"/>
                  </a:lnTo>
                  <a:lnTo>
                    <a:pt x="260" y="277"/>
                  </a:lnTo>
                  <a:lnTo>
                    <a:pt x="259" y="278"/>
                  </a:lnTo>
                  <a:lnTo>
                    <a:pt x="257" y="279"/>
                  </a:lnTo>
                  <a:lnTo>
                    <a:pt x="257" y="279"/>
                  </a:lnTo>
                  <a:lnTo>
                    <a:pt x="256" y="279"/>
                  </a:lnTo>
                  <a:lnTo>
                    <a:pt x="255" y="280"/>
                  </a:lnTo>
                  <a:lnTo>
                    <a:pt x="255" y="280"/>
                  </a:lnTo>
                  <a:lnTo>
                    <a:pt x="254" y="280"/>
                  </a:lnTo>
                  <a:lnTo>
                    <a:pt x="253" y="279"/>
                  </a:lnTo>
                  <a:lnTo>
                    <a:pt x="252" y="279"/>
                  </a:lnTo>
                  <a:lnTo>
                    <a:pt x="251" y="278"/>
                  </a:lnTo>
                  <a:lnTo>
                    <a:pt x="251" y="278"/>
                  </a:lnTo>
                  <a:lnTo>
                    <a:pt x="250" y="276"/>
                  </a:lnTo>
                  <a:lnTo>
                    <a:pt x="249" y="275"/>
                  </a:lnTo>
                  <a:lnTo>
                    <a:pt x="248" y="274"/>
                  </a:lnTo>
                  <a:lnTo>
                    <a:pt x="245" y="272"/>
                  </a:lnTo>
                  <a:lnTo>
                    <a:pt x="243" y="271"/>
                  </a:lnTo>
                  <a:lnTo>
                    <a:pt x="242" y="270"/>
                  </a:lnTo>
                  <a:lnTo>
                    <a:pt x="239" y="267"/>
                  </a:lnTo>
                  <a:lnTo>
                    <a:pt x="239" y="267"/>
                  </a:lnTo>
                  <a:lnTo>
                    <a:pt x="238" y="266"/>
                  </a:lnTo>
                  <a:lnTo>
                    <a:pt x="237" y="266"/>
                  </a:lnTo>
                  <a:lnTo>
                    <a:pt x="236" y="265"/>
                  </a:lnTo>
                  <a:lnTo>
                    <a:pt x="236" y="265"/>
                  </a:lnTo>
                  <a:lnTo>
                    <a:pt x="235" y="265"/>
                  </a:lnTo>
                  <a:lnTo>
                    <a:pt x="235" y="266"/>
                  </a:lnTo>
                  <a:lnTo>
                    <a:pt x="235" y="268"/>
                  </a:lnTo>
                  <a:lnTo>
                    <a:pt x="234" y="270"/>
                  </a:lnTo>
                  <a:lnTo>
                    <a:pt x="234" y="271"/>
                  </a:lnTo>
                  <a:lnTo>
                    <a:pt x="233" y="274"/>
                  </a:lnTo>
                  <a:lnTo>
                    <a:pt x="232" y="276"/>
                  </a:lnTo>
                  <a:lnTo>
                    <a:pt x="231" y="278"/>
                  </a:lnTo>
                  <a:lnTo>
                    <a:pt x="231" y="282"/>
                  </a:lnTo>
                  <a:lnTo>
                    <a:pt x="231" y="283"/>
                  </a:lnTo>
                  <a:lnTo>
                    <a:pt x="230" y="284"/>
                  </a:lnTo>
                  <a:lnTo>
                    <a:pt x="230" y="285"/>
                  </a:lnTo>
                  <a:lnTo>
                    <a:pt x="229" y="286"/>
                  </a:lnTo>
                  <a:lnTo>
                    <a:pt x="228" y="287"/>
                  </a:lnTo>
                  <a:lnTo>
                    <a:pt x="228" y="288"/>
                  </a:lnTo>
                  <a:lnTo>
                    <a:pt x="227" y="288"/>
                  </a:lnTo>
                  <a:lnTo>
                    <a:pt x="225" y="289"/>
                  </a:lnTo>
                  <a:lnTo>
                    <a:pt x="220" y="292"/>
                  </a:lnTo>
                  <a:lnTo>
                    <a:pt x="217" y="293"/>
                  </a:lnTo>
                  <a:lnTo>
                    <a:pt x="216" y="294"/>
                  </a:lnTo>
                  <a:lnTo>
                    <a:pt x="214" y="295"/>
                  </a:lnTo>
                  <a:lnTo>
                    <a:pt x="213" y="296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1" y="298"/>
                  </a:lnTo>
                  <a:lnTo>
                    <a:pt x="211" y="299"/>
                  </a:lnTo>
                  <a:lnTo>
                    <a:pt x="211" y="299"/>
                  </a:lnTo>
                  <a:lnTo>
                    <a:pt x="210" y="301"/>
                  </a:lnTo>
                  <a:lnTo>
                    <a:pt x="210" y="304"/>
                  </a:lnTo>
                  <a:lnTo>
                    <a:pt x="209" y="305"/>
                  </a:lnTo>
                  <a:lnTo>
                    <a:pt x="209" y="306"/>
                  </a:lnTo>
                  <a:lnTo>
                    <a:pt x="208" y="307"/>
                  </a:lnTo>
                  <a:lnTo>
                    <a:pt x="208" y="308"/>
                  </a:lnTo>
                  <a:lnTo>
                    <a:pt x="207" y="308"/>
                  </a:lnTo>
                  <a:lnTo>
                    <a:pt x="206" y="309"/>
                  </a:lnTo>
                  <a:lnTo>
                    <a:pt x="205" y="310"/>
                  </a:lnTo>
                  <a:lnTo>
                    <a:pt x="204" y="311"/>
                  </a:lnTo>
                  <a:lnTo>
                    <a:pt x="203" y="312"/>
                  </a:lnTo>
                  <a:lnTo>
                    <a:pt x="202" y="312"/>
                  </a:lnTo>
                  <a:lnTo>
                    <a:pt x="201" y="313"/>
                  </a:lnTo>
                  <a:lnTo>
                    <a:pt x="200" y="313"/>
                  </a:lnTo>
                  <a:lnTo>
                    <a:pt x="199" y="313"/>
                  </a:lnTo>
                  <a:lnTo>
                    <a:pt x="198" y="313"/>
                  </a:lnTo>
                  <a:lnTo>
                    <a:pt x="197" y="313"/>
                  </a:lnTo>
                  <a:lnTo>
                    <a:pt x="197" y="313"/>
                  </a:lnTo>
                  <a:lnTo>
                    <a:pt x="195" y="313"/>
                  </a:lnTo>
                  <a:lnTo>
                    <a:pt x="193" y="312"/>
                  </a:lnTo>
                  <a:lnTo>
                    <a:pt x="188" y="311"/>
                  </a:lnTo>
                  <a:lnTo>
                    <a:pt x="185" y="310"/>
                  </a:lnTo>
                  <a:lnTo>
                    <a:pt x="182" y="309"/>
                  </a:lnTo>
                  <a:lnTo>
                    <a:pt x="179" y="309"/>
                  </a:lnTo>
                  <a:lnTo>
                    <a:pt x="177" y="309"/>
                  </a:lnTo>
                  <a:lnTo>
                    <a:pt x="176" y="309"/>
                  </a:lnTo>
                  <a:lnTo>
                    <a:pt x="174" y="309"/>
                  </a:lnTo>
                  <a:lnTo>
                    <a:pt x="173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0"/>
                  </a:lnTo>
                  <a:lnTo>
                    <a:pt x="170" y="311"/>
                  </a:lnTo>
                  <a:lnTo>
                    <a:pt x="169" y="313"/>
                  </a:lnTo>
                  <a:lnTo>
                    <a:pt x="169" y="314"/>
                  </a:lnTo>
                  <a:lnTo>
                    <a:pt x="168" y="315"/>
                  </a:lnTo>
                  <a:lnTo>
                    <a:pt x="168" y="321"/>
                  </a:lnTo>
                  <a:lnTo>
                    <a:pt x="167" y="323"/>
                  </a:lnTo>
                  <a:lnTo>
                    <a:pt x="167" y="325"/>
                  </a:lnTo>
                  <a:lnTo>
                    <a:pt x="167" y="326"/>
                  </a:lnTo>
                  <a:lnTo>
                    <a:pt x="166" y="327"/>
                  </a:lnTo>
                  <a:lnTo>
                    <a:pt x="165" y="328"/>
                  </a:lnTo>
                  <a:lnTo>
                    <a:pt x="165" y="329"/>
                  </a:lnTo>
                  <a:lnTo>
                    <a:pt x="164" y="330"/>
                  </a:lnTo>
                  <a:lnTo>
                    <a:pt x="163" y="330"/>
                  </a:lnTo>
                  <a:lnTo>
                    <a:pt x="160" y="333"/>
                  </a:lnTo>
                  <a:lnTo>
                    <a:pt x="159" y="333"/>
                  </a:lnTo>
                  <a:lnTo>
                    <a:pt x="158" y="334"/>
                  </a:lnTo>
                  <a:lnTo>
                    <a:pt x="157" y="335"/>
                  </a:lnTo>
                  <a:lnTo>
                    <a:pt x="157" y="336"/>
                  </a:lnTo>
                  <a:lnTo>
                    <a:pt x="154" y="339"/>
                  </a:lnTo>
                  <a:lnTo>
                    <a:pt x="153" y="341"/>
                  </a:lnTo>
                  <a:lnTo>
                    <a:pt x="152" y="342"/>
                  </a:lnTo>
                  <a:lnTo>
                    <a:pt x="151" y="343"/>
                  </a:lnTo>
                  <a:lnTo>
                    <a:pt x="149" y="345"/>
                  </a:lnTo>
                  <a:lnTo>
                    <a:pt x="144" y="348"/>
                  </a:lnTo>
                  <a:lnTo>
                    <a:pt x="141" y="351"/>
                  </a:lnTo>
                  <a:lnTo>
                    <a:pt x="140" y="352"/>
                  </a:lnTo>
                  <a:lnTo>
                    <a:pt x="139" y="352"/>
                  </a:lnTo>
                  <a:lnTo>
                    <a:pt x="139" y="353"/>
                  </a:lnTo>
                  <a:lnTo>
                    <a:pt x="137" y="353"/>
                  </a:lnTo>
                  <a:lnTo>
                    <a:pt x="128" y="353"/>
                  </a:lnTo>
                  <a:lnTo>
                    <a:pt x="127" y="354"/>
                  </a:lnTo>
                  <a:lnTo>
                    <a:pt x="124" y="354"/>
                  </a:lnTo>
                  <a:lnTo>
                    <a:pt x="123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7" y="355"/>
                  </a:lnTo>
                  <a:lnTo>
                    <a:pt x="112" y="356"/>
                  </a:lnTo>
                  <a:lnTo>
                    <a:pt x="111" y="357"/>
                  </a:lnTo>
                  <a:lnTo>
                    <a:pt x="109" y="357"/>
                  </a:lnTo>
                  <a:lnTo>
                    <a:pt x="108" y="358"/>
                  </a:lnTo>
                  <a:lnTo>
                    <a:pt x="107" y="358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5" y="358"/>
                  </a:lnTo>
                  <a:lnTo>
                    <a:pt x="104" y="358"/>
                  </a:lnTo>
                  <a:lnTo>
                    <a:pt x="103" y="357"/>
                  </a:lnTo>
                  <a:lnTo>
                    <a:pt x="102" y="357"/>
                  </a:lnTo>
                  <a:lnTo>
                    <a:pt x="101" y="356"/>
                  </a:lnTo>
                  <a:lnTo>
                    <a:pt x="100" y="356"/>
                  </a:lnTo>
                  <a:lnTo>
                    <a:pt x="99" y="356"/>
                  </a:lnTo>
                  <a:lnTo>
                    <a:pt x="99" y="355"/>
                  </a:lnTo>
                  <a:lnTo>
                    <a:pt x="98" y="354"/>
                  </a:lnTo>
                  <a:lnTo>
                    <a:pt x="98" y="353"/>
                  </a:lnTo>
                  <a:lnTo>
                    <a:pt x="97" y="352"/>
                  </a:lnTo>
                  <a:lnTo>
                    <a:pt x="97" y="351"/>
                  </a:lnTo>
                  <a:lnTo>
                    <a:pt x="96" y="349"/>
                  </a:lnTo>
                  <a:lnTo>
                    <a:pt x="96" y="347"/>
                  </a:lnTo>
                  <a:lnTo>
                    <a:pt x="95" y="343"/>
                  </a:lnTo>
                  <a:lnTo>
                    <a:pt x="95" y="342"/>
                  </a:lnTo>
                  <a:lnTo>
                    <a:pt x="94" y="341"/>
                  </a:lnTo>
                  <a:lnTo>
                    <a:pt x="94" y="340"/>
                  </a:lnTo>
                  <a:lnTo>
                    <a:pt x="93" y="339"/>
                  </a:lnTo>
                  <a:lnTo>
                    <a:pt x="93" y="339"/>
                  </a:lnTo>
                  <a:lnTo>
                    <a:pt x="92" y="338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90" y="338"/>
                  </a:lnTo>
                  <a:lnTo>
                    <a:pt x="89" y="338"/>
                  </a:lnTo>
                  <a:lnTo>
                    <a:pt x="88" y="339"/>
                  </a:lnTo>
                  <a:lnTo>
                    <a:pt x="86" y="339"/>
                  </a:lnTo>
                  <a:lnTo>
                    <a:pt x="85" y="340"/>
                  </a:lnTo>
                  <a:lnTo>
                    <a:pt x="83" y="341"/>
                  </a:lnTo>
                  <a:lnTo>
                    <a:pt x="82" y="341"/>
                  </a:lnTo>
                  <a:lnTo>
                    <a:pt x="81" y="341"/>
                  </a:lnTo>
                  <a:lnTo>
                    <a:pt x="80" y="341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77" y="341"/>
                  </a:lnTo>
                  <a:lnTo>
                    <a:pt x="76" y="341"/>
                  </a:lnTo>
                  <a:lnTo>
                    <a:pt x="73" y="339"/>
                  </a:lnTo>
                  <a:lnTo>
                    <a:pt x="72" y="339"/>
                  </a:lnTo>
                  <a:lnTo>
                    <a:pt x="70" y="338"/>
                  </a:lnTo>
                  <a:lnTo>
                    <a:pt x="69" y="338"/>
                  </a:lnTo>
                  <a:lnTo>
                    <a:pt x="68" y="339"/>
                  </a:lnTo>
                  <a:lnTo>
                    <a:pt x="67" y="339"/>
                  </a:lnTo>
                  <a:lnTo>
                    <a:pt x="66" y="340"/>
                  </a:lnTo>
                  <a:lnTo>
                    <a:pt x="63" y="341"/>
                  </a:lnTo>
                  <a:lnTo>
                    <a:pt x="62" y="341"/>
                  </a:lnTo>
                  <a:lnTo>
                    <a:pt x="61" y="342"/>
                  </a:lnTo>
                  <a:lnTo>
                    <a:pt x="61" y="342"/>
                  </a:lnTo>
                  <a:lnTo>
                    <a:pt x="60" y="342"/>
                  </a:lnTo>
                  <a:lnTo>
                    <a:pt x="59" y="342"/>
                  </a:lnTo>
                  <a:lnTo>
                    <a:pt x="59" y="341"/>
                  </a:lnTo>
                  <a:lnTo>
                    <a:pt x="58" y="341"/>
                  </a:lnTo>
                  <a:lnTo>
                    <a:pt x="57" y="340"/>
                  </a:lnTo>
                  <a:lnTo>
                    <a:pt x="57" y="340"/>
                  </a:lnTo>
                  <a:lnTo>
                    <a:pt x="56" y="339"/>
                  </a:lnTo>
                  <a:lnTo>
                    <a:pt x="56" y="339"/>
                  </a:lnTo>
                  <a:lnTo>
                    <a:pt x="56" y="339"/>
                  </a:lnTo>
                  <a:lnTo>
                    <a:pt x="56" y="338"/>
                  </a:lnTo>
                  <a:lnTo>
                    <a:pt x="56" y="338"/>
                  </a:lnTo>
                  <a:lnTo>
                    <a:pt x="55" y="336"/>
                  </a:lnTo>
                  <a:lnTo>
                    <a:pt x="54" y="334"/>
                  </a:lnTo>
                  <a:lnTo>
                    <a:pt x="53" y="333"/>
                  </a:lnTo>
                  <a:lnTo>
                    <a:pt x="52" y="332"/>
                  </a:lnTo>
                  <a:lnTo>
                    <a:pt x="51" y="330"/>
                  </a:lnTo>
                  <a:lnTo>
                    <a:pt x="50" y="329"/>
                  </a:lnTo>
                  <a:lnTo>
                    <a:pt x="49" y="328"/>
                  </a:lnTo>
                  <a:lnTo>
                    <a:pt x="47" y="326"/>
                  </a:lnTo>
                  <a:lnTo>
                    <a:pt x="45" y="325"/>
                  </a:lnTo>
                  <a:lnTo>
                    <a:pt x="42" y="323"/>
                  </a:lnTo>
                  <a:lnTo>
                    <a:pt x="40" y="322"/>
                  </a:lnTo>
                  <a:lnTo>
                    <a:pt x="39" y="322"/>
                  </a:lnTo>
                  <a:lnTo>
                    <a:pt x="38" y="320"/>
                  </a:lnTo>
                  <a:lnTo>
                    <a:pt x="38" y="319"/>
                  </a:lnTo>
                  <a:lnTo>
                    <a:pt x="37" y="318"/>
                  </a:lnTo>
                  <a:lnTo>
                    <a:pt x="34" y="313"/>
                  </a:lnTo>
                  <a:lnTo>
                    <a:pt x="30" y="306"/>
                  </a:lnTo>
                  <a:lnTo>
                    <a:pt x="30" y="305"/>
                  </a:lnTo>
                  <a:lnTo>
                    <a:pt x="29" y="303"/>
                  </a:lnTo>
                  <a:lnTo>
                    <a:pt x="26" y="295"/>
                  </a:lnTo>
                  <a:lnTo>
                    <a:pt x="25" y="293"/>
                  </a:lnTo>
                  <a:lnTo>
                    <a:pt x="24" y="291"/>
                  </a:lnTo>
                  <a:lnTo>
                    <a:pt x="23" y="288"/>
                  </a:lnTo>
                  <a:lnTo>
                    <a:pt x="21" y="285"/>
                  </a:lnTo>
                  <a:lnTo>
                    <a:pt x="21" y="284"/>
                  </a:lnTo>
                  <a:lnTo>
                    <a:pt x="19" y="282"/>
                  </a:lnTo>
                  <a:lnTo>
                    <a:pt x="18" y="280"/>
                  </a:lnTo>
                  <a:lnTo>
                    <a:pt x="16" y="278"/>
                  </a:lnTo>
                  <a:lnTo>
                    <a:pt x="15" y="276"/>
                  </a:lnTo>
                  <a:lnTo>
                    <a:pt x="14" y="274"/>
                  </a:lnTo>
                  <a:lnTo>
                    <a:pt x="12" y="268"/>
                  </a:lnTo>
                  <a:lnTo>
                    <a:pt x="9" y="263"/>
                  </a:lnTo>
                  <a:lnTo>
                    <a:pt x="8" y="261"/>
                  </a:lnTo>
                  <a:lnTo>
                    <a:pt x="7" y="258"/>
                  </a:lnTo>
                  <a:lnTo>
                    <a:pt x="7" y="257"/>
                  </a:lnTo>
                  <a:lnTo>
                    <a:pt x="6" y="255"/>
                  </a:lnTo>
                  <a:lnTo>
                    <a:pt x="6" y="251"/>
                  </a:lnTo>
                  <a:lnTo>
                    <a:pt x="5" y="249"/>
                  </a:lnTo>
                  <a:lnTo>
                    <a:pt x="5" y="247"/>
                  </a:lnTo>
                  <a:lnTo>
                    <a:pt x="4" y="243"/>
                  </a:lnTo>
                  <a:lnTo>
                    <a:pt x="3" y="241"/>
                  </a:lnTo>
                  <a:lnTo>
                    <a:pt x="2" y="241"/>
                  </a:lnTo>
                  <a:lnTo>
                    <a:pt x="1" y="238"/>
                  </a:lnTo>
                  <a:lnTo>
                    <a:pt x="1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4"/>
                  </a:lnTo>
                  <a:lnTo>
                    <a:pt x="0" y="233"/>
                  </a:lnTo>
                  <a:lnTo>
                    <a:pt x="1" y="231"/>
                  </a:lnTo>
                  <a:lnTo>
                    <a:pt x="1" y="230"/>
                  </a:lnTo>
                  <a:lnTo>
                    <a:pt x="1" y="229"/>
                  </a:lnTo>
                  <a:lnTo>
                    <a:pt x="2" y="228"/>
                  </a:lnTo>
                  <a:lnTo>
                    <a:pt x="2" y="227"/>
                  </a:lnTo>
                  <a:lnTo>
                    <a:pt x="3" y="225"/>
                  </a:lnTo>
                  <a:lnTo>
                    <a:pt x="7" y="220"/>
                  </a:lnTo>
                  <a:lnTo>
                    <a:pt x="8" y="219"/>
                  </a:lnTo>
                  <a:lnTo>
                    <a:pt x="8" y="217"/>
                  </a:lnTo>
                  <a:lnTo>
                    <a:pt x="8" y="216"/>
                  </a:lnTo>
                  <a:lnTo>
                    <a:pt x="9" y="215"/>
                  </a:lnTo>
                  <a:lnTo>
                    <a:pt x="9" y="210"/>
                  </a:lnTo>
                  <a:lnTo>
                    <a:pt x="10" y="209"/>
                  </a:lnTo>
                  <a:lnTo>
                    <a:pt x="10" y="207"/>
                  </a:lnTo>
                  <a:lnTo>
                    <a:pt x="11" y="205"/>
                  </a:lnTo>
                  <a:lnTo>
                    <a:pt x="12" y="203"/>
                  </a:lnTo>
                  <a:lnTo>
                    <a:pt x="12" y="202"/>
                  </a:lnTo>
                  <a:lnTo>
                    <a:pt x="13" y="201"/>
                  </a:lnTo>
                  <a:lnTo>
                    <a:pt x="14" y="200"/>
                  </a:lnTo>
                  <a:lnTo>
                    <a:pt x="15" y="199"/>
                  </a:lnTo>
                  <a:lnTo>
                    <a:pt x="16" y="198"/>
                  </a:lnTo>
                  <a:lnTo>
                    <a:pt x="17" y="197"/>
                  </a:lnTo>
                  <a:lnTo>
                    <a:pt x="22" y="193"/>
                  </a:lnTo>
                  <a:lnTo>
                    <a:pt x="25" y="190"/>
                  </a:lnTo>
                  <a:lnTo>
                    <a:pt x="26" y="189"/>
                  </a:lnTo>
                  <a:lnTo>
                    <a:pt x="27" y="189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87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6"/>
                  </a:lnTo>
                  <a:lnTo>
                    <a:pt x="31" y="185"/>
                  </a:lnTo>
                  <a:lnTo>
                    <a:pt x="31" y="182"/>
                  </a:lnTo>
                  <a:lnTo>
                    <a:pt x="31" y="181"/>
                  </a:lnTo>
                  <a:lnTo>
                    <a:pt x="31" y="180"/>
                  </a:lnTo>
                  <a:lnTo>
                    <a:pt x="31" y="178"/>
                  </a:lnTo>
                  <a:lnTo>
                    <a:pt x="32" y="176"/>
                  </a:lnTo>
                  <a:lnTo>
                    <a:pt x="33" y="174"/>
                  </a:lnTo>
                  <a:lnTo>
                    <a:pt x="33" y="172"/>
                  </a:lnTo>
                  <a:lnTo>
                    <a:pt x="34" y="171"/>
                  </a:lnTo>
                  <a:lnTo>
                    <a:pt x="35" y="169"/>
                  </a:lnTo>
                  <a:lnTo>
                    <a:pt x="35" y="168"/>
                  </a:lnTo>
                  <a:lnTo>
                    <a:pt x="36" y="167"/>
                  </a:lnTo>
                  <a:lnTo>
                    <a:pt x="37" y="166"/>
                  </a:lnTo>
                  <a:lnTo>
                    <a:pt x="38" y="165"/>
                  </a:lnTo>
                  <a:lnTo>
                    <a:pt x="40" y="162"/>
                  </a:lnTo>
                  <a:lnTo>
                    <a:pt x="41" y="161"/>
                  </a:lnTo>
                  <a:lnTo>
                    <a:pt x="42" y="160"/>
                  </a:lnTo>
                  <a:lnTo>
                    <a:pt x="42" y="159"/>
                  </a:lnTo>
                  <a:lnTo>
                    <a:pt x="43" y="158"/>
                  </a:lnTo>
                  <a:lnTo>
                    <a:pt x="43" y="157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0"/>
                  </a:lnTo>
                  <a:lnTo>
                    <a:pt x="43" y="148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3" y="140"/>
                  </a:lnTo>
                  <a:lnTo>
                    <a:pt x="43" y="139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9" y="137"/>
                  </a:lnTo>
                  <a:lnTo>
                    <a:pt x="50" y="137"/>
                  </a:lnTo>
                  <a:lnTo>
                    <a:pt x="51" y="137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4" y="138"/>
                  </a:lnTo>
                  <a:lnTo>
                    <a:pt x="57" y="139"/>
                  </a:lnTo>
                  <a:lnTo>
                    <a:pt x="60" y="140"/>
                  </a:lnTo>
                  <a:lnTo>
                    <a:pt x="61" y="140"/>
                  </a:lnTo>
                  <a:lnTo>
                    <a:pt x="64" y="142"/>
                  </a:lnTo>
                  <a:lnTo>
                    <a:pt x="68" y="144"/>
                  </a:lnTo>
                  <a:lnTo>
                    <a:pt x="69" y="145"/>
                  </a:lnTo>
                  <a:lnTo>
                    <a:pt x="71" y="146"/>
                  </a:lnTo>
                  <a:lnTo>
                    <a:pt x="73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78" y="147"/>
                  </a:lnTo>
                  <a:lnTo>
                    <a:pt x="79" y="148"/>
                  </a:lnTo>
                  <a:lnTo>
                    <a:pt x="80" y="147"/>
                  </a:lnTo>
                  <a:lnTo>
                    <a:pt x="81" y="147"/>
                  </a:lnTo>
                  <a:lnTo>
                    <a:pt x="82" y="147"/>
                  </a:lnTo>
                  <a:lnTo>
                    <a:pt x="83" y="147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5" y="145"/>
                  </a:lnTo>
                  <a:lnTo>
                    <a:pt x="86" y="145"/>
                  </a:lnTo>
                  <a:lnTo>
                    <a:pt x="87" y="144"/>
                  </a:lnTo>
                  <a:lnTo>
                    <a:pt x="87" y="143"/>
                  </a:lnTo>
                  <a:lnTo>
                    <a:pt x="88" y="142"/>
                  </a:lnTo>
                  <a:lnTo>
                    <a:pt x="88" y="141"/>
                  </a:lnTo>
                  <a:lnTo>
                    <a:pt x="89" y="139"/>
                  </a:lnTo>
                  <a:lnTo>
                    <a:pt x="91" y="132"/>
                  </a:lnTo>
                  <a:lnTo>
                    <a:pt x="92" y="130"/>
                  </a:lnTo>
                  <a:lnTo>
                    <a:pt x="93" y="127"/>
                  </a:lnTo>
                  <a:lnTo>
                    <a:pt x="93" y="126"/>
                  </a:lnTo>
                  <a:lnTo>
                    <a:pt x="94" y="125"/>
                  </a:lnTo>
                  <a:lnTo>
                    <a:pt x="94" y="124"/>
                  </a:lnTo>
                  <a:lnTo>
                    <a:pt x="95" y="123"/>
                  </a:lnTo>
                  <a:lnTo>
                    <a:pt x="96" y="123"/>
                  </a:lnTo>
                  <a:lnTo>
                    <a:pt x="97" y="122"/>
                  </a:lnTo>
                  <a:lnTo>
                    <a:pt x="99" y="121"/>
                  </a:lnTo>
                  <a:lnTo>
                    <a:pt x="103" y="118"/>
                  </a:lnTo>
                  <a:lnTo>
                    <a:pt x="104" y="117"/>
                  </a:lnTo>
                  <a:lnTo>
                    <a:pt x="107" y="115"/>
                  </a:lnTo>
                  <a:lnTo>
                    <a:pt x="108" y="114"/>
                  </a:lnTo>
                  <a:lnTo>
                    <a:pt x="110" y="112"/>
                  </a:lnTo>
                  <a:lnTo>
                    <a:pt x="112" y="111"/>
                  </a:lnTo>
                  <a:lnTo>
                    <a:pt x="112" y="110"/>
                  </a:lnTo>
                  <a:lnTo>
                    <a:pt x="113" y="109"/>
                  </a:lnTo>
                  <a:lnTo>
                    <a:pt x="113" y="109"/>
                  </a:lnTo>
                  <a:lnTo>
                    <a:pt x="113" y="108"/>
                  </a:lnTo>
                  <a:lnTo>
                    <a:pt x="114" y="109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1" y="115"/>
                  </a:lnTo>
                  <a:lnTo>
                    <a:pt x="134" y="116"/>
                  </a:lnTo>
                  <a:lnTo>
                    <a:pt x="141" y="120"/>
                  </a:lnTo>
                  <a:lnTo>
                    <a:pt x="146" y="121"/>
                  </a:lnTo>
                  <a:lnTo>
                    <a:pt x="148" y="122"/>
                  </a:lnTo>
                  <a:lnTo>
                    <a:pt x="149" y="123"/>
                  </a:lnTo>
                  <a:lnTo>
                    <a:pt x="150" y="124"/>
                  </a:lnTo>
                  <a:lnTo>
                    <a:pt x="152" y="125"/>
                  </a:lnTo>
                  <a:lnTo>
                    <a:pt x="154" y="127"/>
                  </a:lnTo>
                  <a:lnTo>
                    <a:pt x="155" y="128"/>
                  </a:lnTo>
                  <a:lnTo>
                    <a:pt x="156" y="128"/>
                  </a:lnTo>
                  <a:lnTo>
                    <a:pt x="157" y="129"/>
                  </a:lnTo>
                  <a:lnTo>
                    <a:pt x="158" y="129"/>
                  </a:lnTo>
                  <a:lnTo>
                    <a:pt x="160" y="130"/>
                  </a:lnTo>
                  <a:lnTo>
                    <a:pt x="164" y="130"/>
                  </a:lnTo>
                  <a:lnTo>
                    <a:pt x="165" y="130"/>
                  </a:lnTo>
                  <a:lnTo>
                    <a:pt x="172" y="131"/>
                  </a:lnTo>
                  <a:lnTo>
                    <a:pt x="174" y="132"/>
                  </a:lnTo>
                  <a:lnTo>
                    <a:pt x="176" y="132"/>
                  </a:lnTo>
                  <a:lnTo>
                    <a:pt x="178" y="132"/>
                  </a:lnTo>
                  <a:lnTo>
                    <a:pt x="179" y="132"/>
                  </a:lnTo>
                  <a:lnTo>
                    <a:pt x="181" y="132"/>
                  </a:lnTo>
                  <a:lnTo>
                    <a:pt x="182" y="131"/>
                  </a:lnTo>
                  <a:lnTo>
                    <a:pt x="183" y="131"/>
                  </a:lnTo>
                  <a:lnTo>
                    <a:pt x="184" y="130"/>
                  </a:lnTo>
                  <a:lnTo>
                    <a:pt x="185" y="130"/>
                  </a:lnTo>
                  <a:lnTo>
                    <a:pt x="186" y="129"/>
                  </a:lnTo>
                  <a:lnTo>
                    <a:pt x="187" y="128"/>
                  </a:lnTo>
                  <a:lnTo>
                    <a:pt x="188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2" y="116"/>
                  </a:lnTo>
                  <a:lnTo>
                    <a:pt x="193" y="114"/>
                  </a:lnTo>
                  <a:lnTo>
                    <a:pt x="195" y="111"/>
                  </a:lnTo>
                  <a:lnTo>
                    <a:pt x="197" y="107"/>
                  </a:lnTo>
                  <a:lnTo>
                    <a:pt x="198" y="105"/>
                  </a:lnTo>
                  <a:lnTo>
                    <a:pt x="199" y="104"/>
                  </a:lnTo>
                  <a:lnTo>
                    <a:pt x="200" y="103"/>
                  </a:lnTo>
                  <a:lnTo>
                    <a:pt x="201" y="103"/>
                  </a:lnTo>
                  <a:lnTo>
                    <a:pt x="201" y="102"/>
                  </a:lnTo>
                  <a:lnTo>
                    <a:pt x="202" y="102"/>
                  </a:lnTo>
                  <a:lnTo>
                    <a:pt x="203" y="101"/>
                  </a:lnTo>
                  <a:lnTo>
                    <a:pt x="204" y="101"/>
                  </a:lnTo>
                  <a:lnTo>
                    <a:pt x="205" y="101"/>
                  </a:lnTo>
                  <a:lnTo>
                    <a:pt x="211" y="100"/>
                  </a:lnTo>
                  <a:lnTo>
                    <a:pt x="217" y="98"/>
                  </a:lnTo>
                  <a:lnTo>
                    <a:pt x="219" y="98"/>
                  </a:lnTo>
                  <a:lnTo>
                    <a:pt x="220" y="98"/>
                  </a:lnTo>
                  <a:lnTo>
                    <a:pt x="222" y="98"/>
                  </a:lnTo>
                  <a:lnTo>
                    <a:pt x="226" y="99"/>
                  </a:lnTo>
                  <a:lnTo>
                    <a:pt x="227" y="99"/>
                  </a:lnTo>
                  <a:lnTo>
                    <a:pt x="228" y="99"/>
                  </a:lnTo>
                  <a:lnTo>
                    <a:pt x="232" y="99"/>
                  </a:lnTo>
                  <a:lnTo>
                    <a:pt x="233" y="99"/>
                  </a:lnTo>
                  <a:lnTo>
                    <a:pt x="235" y="99"/>
                  </a:lnTo>
                  <a:lnTo>
                    <a:pt x="237" y="100"/>
                  </a:lnTo>
                  <a:lnTo>
                    <a:pt x="240" y="100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3" y="103"/>
                  </a:lnTo>
                  <a:lnTo>
                    <a:pt x="255" y="104"/>
                  </a:lnTo>
                  <a:lnTo>
                    <a:pt x="256" y="103"/>
                  </a:lnTo>
                  <a:lnTo>
                    <a:pt x="258" y="103"/>
                  </a:lnTo>
                  <a:lnTo>
                    <a:pt x="259" y="103"/>
                  </a:lnTo>
                  <a:lnTo>
                    <a:pt x="261" y="103"/>
                  </a:lnTo>
                  <a:lnTo>
                    <a:pt x="263" y="102"/>
                  </a:lnTo>
                  <a:lnTo>
                    <a:pt x="264" y="102"/>
                  </a:lnTo>
                  <a:lnTo>
                    <a:pt x="266" y="101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68" y="99"/>
                  </a:lnTo>
                  <a:lnTo>
                    <a:pt x="269" y="98"/>
                  </a:lnTo>
                  <a:lnTo>
                    <a:pt x="269" y="98"/>
                  </a:lnTo>
                  <a:lnTo>
                    <a:pt x="269" y="97"/>
                  </a:lnTo>
                  <a:lnTo>
                    <a:pt x="270" y="96"/>
                  </a:lnTo>
                  <a:lnTo>
                    <a:pt x="270" y="95"/>
                  </a:lnTo>
                  <a:lnTo>
                    <a:pt x="270" y="94"/>
                  </a:lnTo>
                  <a:lnTo>
                    <a:pt x="270" y="93"/>
                  </a:lnTo>
                  <a:lnTo>
                    <a:pt x="271" y="91"/>
                  </a:lnTo>
                  <a:lnTo>
                    <a:pt x="271" y="85"/>
                  </a:lnTo>
                  <a:lnTo>
                    <a:pt x="271" y="78"/>
                  </a:lnTo>
                  <a:lnTo>
                    <a:pt x="271" y="77"/>
                  </a:lnTo>
                  <a:lnTo>
                    <a:pt x="271" y="73"/>
                  </a:lnTo>
                  <a:lnTo>
                    <a:pt x="271" y="70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5"/>
                  </a:lnTo>
                  <a:lnTo>
                    <a:pt x="271" y="64"/>
                  </a:lnTo>
                  <a:lnTo>
                    <a:pt x="275" y="56"/>
                  </a:lnTo>
                  <a:lnTo>
                    <a:pt x="275" y="54"/>
                  </a:lnTo>
                  <a:lnTo>
                    <a:pt x="276" y="52"/>
                  </a:lnTo>
                  <a:lnTo>
                    <a:pt x="276" y="49"/>
                  </a:lnTo>
                  <a:lnTo>
                    <a:pt x="277" y="46"/>
                  </a:lnTo>
                  <a:lnTo>
                    <a:pt x="277" y="39"/>
                  </a:lnTo>
                  <a:lnTo>
                    <a:pt x="277" y="37"/>
                  </a:lnTo>
                  <a:lnTo>
                    <a:pt x="277" y="36"/>
                  </a:lnTo>
                  <a:lnTo>
                    <a:pt x="277" y="35"/>
                  </a:lnTo>
                  <a:lnTo>
                    <a:pt x="277" y="34"/>
                  </a:lnTo>
                  <a:lnTo>
                    <a:pt x="276" y="33"/>
                  </a:lnTo>
                  <a:lnTo>
                    <a:pt x="276" y="32"/>
                  </a:lnTo>
                  <a:lnTo>
                    <a:pt x="275" y="31"/>
                  </a:lnTo>
                  <a:lnTo>
                    <a:pt x="275" y="30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3" y="28"/>
                  </a:lnTo>
                  <a:lnTo>
                    <a:pt x="272" y="28"/>
                  </a:lnTo>
                  <a:lnTo>
                    <a:pt x="271" y="27"/>
                  </a:lnTo>
                  <a:lnTo>
                    <a:pt x="268" y="26"/>
                  </a:lnTo>
                  <a:lnTo>
                    <a:pt x="267" y="26"/>
                  </a:lnTo>
                  <a:lnTo>
                    <a:pt x="266" y="25"/>
                  </a:lnTo>
                  <a:lnTo>
                    <a:pt x="265" y="25"/>
                  </a:lnTo>
                  <a:lnTo>
                    <a:pt x="264" y="24"/>
                  </a:lnTo>
                  <a:lnTo>
                    <a:pt x="263" y="23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62" y="21"/>
                  </a:lnTo>
                  <a:lnTo>
                    <a:pt x="262" y="20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2" y="18"/>
                  </a:lnTo>
                  <a:lnTo>
                    <a:pt x="263" y="17"/>
                  </a:lnTo>
                  <a:lnTo>
                    <a:pt x="263" y="15"/>
                  </a:lnTo>
                  <a:lnTo>
                    <a:pt x="264" y="14"/>
                  </a:lnTo>
                  <a:lnTo>
                    <a:pt x="265" y="13"/>
                  </a:lnTo>
                  <a:lnTo>
                    <a:pt x="265" y="12"/>
                  </a:lnTo>
                  <a:lnTo>
                    <a:pt x="266" y="11"/>
                  </a:lnTo>
                  <a:lnTo>
                    <a:pt x="268" y="10"/>
                  </a:lnTo>
                  <a:lnTo>
                    <a:pt x="269" y="8"/>
                  </a:lnTo>
                  <a:lnTo>
                    <a:pt x="275" y="4"/>
                  </a:lnTo>
                  <a:lnTo>
                    <a:pt x="278" y="2"/>
                  </a:lnTo>
                  <a:lnTo>
                    <a:pt x="279" y="1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CCCCCC"/>
            </a:solidFill>
            <a:ln w="984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6" name="Freeform 240"/>
            <p:cNvSpPr>
              <a:spLocks/>
            </p:cNvSpPr>
            <p:nvPr/>
          </p:nvSpPr>
          <p:spPr bwMode="auto">
            <a:xfrm>
              <a:off x="4003" y="1780"/>
              <a:ext cx="618" cy="479"/>
            </a:xfrm>
            <a:custGeom>
              <a:avLst/>
              <a:gdLst>
                <a:gd name="T0" fmla="*/ 240 w 618"/>
                <a:gd name="T1" fmla="*/ 22 h 479"/>
                <a:gd name="T2" fmla="*/ 288 w 618"/>
                <a:gd name="T3" fmla="*/ 18 h 479"/>
                <a:gd name="T4" fmla="*/ 313 w 618"/>
                <a:gd name="T5" fmla="*/ 64 h 479"/>
                <a:gd name="T6" fmla="*/ 349 w 618"/>
                <a:gd name="T7" fmla="*/ 58 h 479"/>
                <a:gd name="T8" fmla="*/ 371 w 618"/>
                <a:gd name="T9" fmla="*/ 86 h 479"/>
                <a:gd name="T10" fmla="*/ 373 w 618"/>
                <a:gd name="T11" fmla="*/ 111 h 479"/>
                <a:gd name="T12" fmla="*/ 401 w 618"/>
                <a:gd name="T13" fmla="*/ 87 h 479"/>
                <a:gd name="T14" fmla="*/ 439 w 618"/>
                <a:gd name="T15" fmla="*/ 87 h 479"/>
                <a:gd name="T16" fmla="*/ 460 w 618"/>
                <a:gd name="T17" fmla="*/ 85 h 479"/>
                <a:gd name="T18" fmla="*/ 488 w 618"/>
                <a:gd name="T19" fmla="*/ 72 h 479"/>
                <a:gd name="T20" fmla="*/ 532 w 618"/>
                <a:gd name="T21" fmla="*/ 97 h 479"/>
                <a:gd name="T22" fmla="*/ 543 w 618"/>
                <a:gd name="T23" fmla="*/ 135 h 479"/>
                <a:gd name="T24" fmla="*/ 520 w 618"/>
                <a:gd name="T25" fmla="*/ 176 h 479"/>
                <a:gd name="T26" fmla="*/ 493 w 618"/>
                <a:gd name="T27" fmla="*/ 189 h 479"/>
                <a:gd name="T28" fmla="*/ 466 w 618"/>
                <a:gd name="T29" fmla="*/ 208 h 479"/>
                <a:gd name="T30" fmla="*/ 456 w 618"/>
                <a:gd name="T31" fmla="*/ 222 h 479"/>
                <a:gd name="T32" fmla="*/ 475 w 618"/>
                <a:gd name="T33" fmla="*/ 244 h 479"/>
                <a:gd name="T34" fmla="*/ 500 w 618"/>
                <a:gd name="T35" fmla="*/ 259 h 479"/>
                <a:gd name="T36" fmla="*/ 526 w 618"/>
                <a:gd name="T37" fmla="*/ 276 h 479"/>
                <a:gd name="T38" fmla="*/ 556 w 618"/>
                <a:gd name="T39" fmla="*/ 299 h 479"/>
                <a:gd name="T40" fmla="*/ 601 w 618"/>
                <a:gd name="T41" fmla="*/ 354 h 479"/>
                <a:gd name="T42" fmla="*/ 617 w 618"/>
                <a:gd name="T43" fmla="*/ 406 h 479"/>
                <a:gd name="T44" fmla="*/ 590 w 618"/>
                <a:gd name="T45" fmla="*/ 401 h 479"/>
                <a:gd name="T46" fmla="*/ 571 w 618"/>
                <a:gd name="T47" fmla="*/ 413 h 479"/>
                <a:gd name="T48" fmla="*/ 527 w 618"/>
                <a:gd name="T49" fmla="*/ 441 h 479"/>
                <a:gd name="T50" fmla="*/ 511 w 618"/>
                <a:gd name="T51" fmla="*/ 464 h 479"/>
                <a:gd name="T52" fmla="*/ 503 w 618"/>
                <a:gd name="T53" fmla="*/ 477 h 479"/>
                <a:gd name="T54" fmla="*/ 470 w 618"/>
                <a:gd name="T55" fmla="*/ 477 h 479"/>
                <a:gd name="T56" fmla="*/ 429 w 618"/>
                <a:gd name="T57" fmla="*/ 462 h 479"/>
                <a:gd name="T58" fmla="*/ 394 w 618"/>
                <a:gd name="T59" fmla="*/ 436 h 479"/>
                <a:gd name="T60" fmla="*/ 369 w 618"/>
                <a:gd name="T61" fmla="*/ 409 h 479"/>
                <a:gd name="T62" fmla="*/ 324 w 618"/>
                <a:gd name="T63" fmla="*/ 410 h 479"/>
                <a:gd name="T64" fmla="*/ 296 w 618"/>
                <a:gd name="T65" fmla="*/ 419 h 479"/>
                <a:gd name="T66" fmla="*/ 280 w 618"/>
                <a:gd name="T67" fmla="*/ 396 h 479"/>
                <a:gd name="T68" fmla="*/ 256 w 618"/>
                <a:gd name="T69" fmla="*/ 420 h 479"/>
                <a:gd name="T70" fmla="*/ 219 w 618"/>
                <a:gd name="T71" fmla="*/ 422 h 479"/>
                <a:gd name="T72" fmla="*/ 192 w 618"/>
                <a:gd name="T73" fmla="*/ 416 h 479"/>
                <a:gd name="T74" fmla="*/ 166 w 618"/>
                <a:gd name="T75" fmla="*/ 435 h 479"/>
                <a:gd name="T76" fmla="*/ 138 w 618"/>
                <a:gd name="T77" fmla="*/ 441 h 479"/>
                <a:gd name="T78" fmla="*/ 126 w 618"/>
                <a:gd name="T79" fmla="*/ 422 h 479"/>
                <a:gd name="T80" fmla="*/ 105 w 618"/>
                <a:gd name="T81" fmla="*/ 404 h 479"/>
                <a:gd name="T82" fmla="*/ 117 w 618"/>
                <a:gd name="T83" fmla="*/ 373 h 479"/>
                <a:gd name="T84" fmla="*/ 110 w 618"/>
                <a:gd name="T85" fmla="*/ 330 h 479"/>
                <a:gd name="T86" fmla="*/ 84 w 618"/>
                <a:gd name="T87" fmla="*/ 322 h 479"/>
                <a:gd name="T88" fmla="*/ 44 w 618"/>
                <a:gd name="T89" fmla="*/ 318 h 479"/>
                <a:gd name="T90" fmla="*/ 30 w 618"/>
                <a:gd name="T91" fmla="*/ 293 h 479"/>
                <a:gd name="T92" fmla="*/ 6 w 618"/>
                <a:gd name="T93" fmla="*/ 281 h 479"/>
                <a:gd name="T94" fmla="*/ 7 w 618"/>
                <a:gd name="T95" fmla="*/ 258 h 479"/>
                <a:gd name="T96" fmla="*/ 14 w 618"/>
                <a:gd name="T97" fmla="*/ 223 h 479"/>
                <a:gd name="T98" fmla="*/ 3 w 618"/>
                <a:gd name="T99" fmla="*/ 184 h 479"/>
                <a:gd name="T100" fmla="*/ 33 w 618"/>
                <a:gd name="T101" fmla="*/ 181 h 479"/>
                <a:gd name="T102" fmla="*/ 62 w 618"/>
                <a:gd name="T103" fmla="*/ 171 h 479"/>
                <a:gd name="T104" fmla="*/ 92 w 618"/>
                <a:gd name="T105" fmla="*/ 177 h 479"/>
                <a:gd name="T106" fmla="*/ 114 w 618"/>
                <a:gd name="T107" fmla="*/ 191 h 479"/>
                <a:gd name="T108" fmla="*/ 136 w 618"/>
                <a:gd name="T109" fmla="*/ 189 h 479"/>
                <a:gd name="T110" fmla="*/ 151 w 618"/>
                <a:gd name="T111" fmla="*/ 159 h 479"/>
                <a:gd name="T112" fmla="*/ 172 w 618"/>
                <a:gd name="T113" fmla="*/ 171 h 479"/>
                <a:gd name="T114" fmla="*/ 204 w 618"/>
                <a:gd name="T115" fmla="*/ 171 h 479"/>
                <a:gd name="T116" fmla="*/ 202 w 618"/>
                <a:gd name="T117" fmla="*/ 145 h 479"/>
                <a:gd name="T118" fmla="*/ 197 w 618"/>
                <a:gd name="T119" fmla="*/ 104 h 479"/>
                <a:gd name="T120" fmla="*/ 187 w 618"/>
                <a:gd name="T121" fmla="*/ 42 h 479"/>
                <a:gd name="T122" fmla="*/ 174 w 618"/>
                <a:gd name="T12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8" h="479">
                  <a:moveTo>
                    <a:pt x="180" y="0"/>
                  </a:moveTo>
                  <a:lnTo>
                    <a:pt x="182" y="0"/>
                  </a:lnTo>
                  <a:lnTo>
                    <a:pt x="190" y="1"/>
                  </a:lnTo>
                  <a:lnTo>
                    <a:pt x="194" y="1"/>
                  </a:lnTo>
                  <a:lnTo>
                    <a:pt x="197" y="2"/>
                  </a:lnTo>
                  <a:lnTo>
                    <a:pt x="200" y="3"/>
                  </a:lnTo>
                  <a:lnTo>
                    <a:pt x="203" y="4"/>
                  </a:lnTo>
                  <a:lnTo>
                    <a:pt x="204" y="4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12" y="8"/>
                  </a:lnTo>
                  <a:lnTo>
                    <a:pt x="216" y="10"/>
                  </a:lnTo>
                  <a:lnTo>
                    <a:pt x="219" y="11"/>
                  </a:lnTo>
                  <a:lnTo>
                    <a:pt x="226" y="14"/>
                  </a:lnTo>
                  <a:lnTo>
                    <a:pt x="228" y="15"/>
                  </a:lnTo>
                  <a:lnTo>
                    <a:pt x="230" y="16"/>
                  </a:lnTo>
                  <a:lnTo>
                    <a:pt x="232" y="17"/>
                  </a:lnTo>
                  <a:lnTo>
                    <a:pt x="234" y="18"/>
                  </a:lnTo>
                  <a:lnTo>
                    <a:pt x="235" y="19"/>
                  </a:lnTo>
                  <a:lnTo>
                    <a:pt x="240" y="22"/>
                  </a:lnTo>
                  <a:lnTo>
                    <a:pt x="241" y="23"/>
                  </a:lnTo>
                  <a:lnTo>
                    <a:pt x="242" y="24"/>
                  </a:lnTo>
                  <a:lnTo>
                    <a:pt x="244" y="24"/>
                  </a:lnTo>
                  <a:lnTo>
                    <a:pt x="245" y="25"/>
                  </a:lnTo>
                  <a:lnTo>
                    <a:pt x="247" y="25"/>
                  </a:lnTo>
                  <a:lnTo>
                    <a:pt x="248" y="25"/>
                  </a:lnTo>
                  <a:lnTo>
                    <a:pt x="250" y="26"/>
                  </a:lnTo>
                  <a:lnTo>
                    <a:pt x="251" y="26"/>
                  </a:lnTo>
                  <a:lnTo>
                    <a:pt x="256" y="26"/>
                  </a:lnTo>
                  <a:lnTo>
                    <a:pt x="258" y="26"/>
                  </a:lnTo>
                  <a:lnTo>
                    <a:pt x="260" y="26"/>
                  </a:lnTo>
                  <a:lnTo>
                    <a:pt x="261" y="25"/>
                  </a:lnTo>
                  <a:lnTo>
                    <a:pt x="264" y="25"/>
                  </a:lnTo>
                  <a:lnTo>
                    <a:pt x="274" y="22"/>
                  </a:lnTo>
                  <a:lnTo>
                    <a:pt x="277" y="21"/>
                  </a:lnTo>
                  <a:lnTo>
                    <a:pt x="282" y="19"/>
                  </a:lnTo>
                  <a:lnTo>
                    <a:pt x="284" y="19"/>
                  </a:lnTo>
                  <a:lnTo>
                    <a:pt x="285" y="18"/>
                  </a:lnTo>
                  <a:lnTo>
                    <a:pt x="287" y="18"/>
                  </a:lnTo>
                  <a:lnTo>
                    <a:pt x="288" y="18"/>
                  </a:lnTo>
                  <a:lnTo>
                    <a:pt x="289" y="18"/>
                  </a:lnTo>
                  <a:lnTo>
                    <a:pt x="290" y="19"/>
                  </a:lnTo>
                  <a:lnTo>
                    <a:pt x="291" y="19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4" y="22"/>
                  </a:lnTo>
                  <a:lnTo>
                    <a:pt x="295" y="23"/>
                  </a:lnTo>
                  <a:lnTo>
                    <a:pt x="296" y="25"/>
                  </a:lnTo>
                  <a:lnTo>
                    <a:pt x="297" y="26"/>
                  </a:lnTo>
                  <a:lnTo>
                    <a:pt x="297" y="27"/>
                  </a:lnTo>
                  <a:lnTo>
                    <a:pt x="299" y="34"/>
                  </a:lnTo>
                  <a:lnTo>
                    <a:pt x="300" y="36"/>
                  </a:lnTo>
                  <a:lnTo>
                    <a:pt x="302" y="40"/>
                  </a:lnTo>
                  <a:lnTo>
                    <a:pt x="306" y="48"/>
                  </a:lnTo>
                  <a:lnTo>
                    <a:pt x="308" y="52"/>
                  </a:lnTo>
                  <a:lnTo>
                    <a:pt x="310" y="58"/>
                  </a:lnTo>
                  <a:lnTo>
                    <a:pt x="311" y="60"/>
                  </a:lnTo>
                  <a:lnTo>
                    <a:pt x="312" y="62"/>
                  </a:lnTo>
                  <a:lnTo>
                    <a:pt x="313" y="64"/>
                  </a:lnTo>
                  <a:lnTo>
                    <a:pt x="313" y="64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18" y="67"/>
                  </a:lnTo>
                  <a:lnTo>
                    <a:pt x="319" y="67"/>
                  </a:lnTo>
                  <a:lnTo>
                    <a:pt x="320" y="67"/>
                  </a:lnTo>
                  <a:lnTo>
                    <a:pt x="321" y="67"/>
                  </a:lnTo>
                  <a:lnTo>
                    <a:pt x="322" y="67"/>
                  </a:lnTo>
                  <a:lnTo>
                    <a:pt x="324" y="66"/>
                  </a:lnTo>
                  <a:lnTo>
                    <a:pt x="327" y="65"/>
                  </a:lnTo>
                  <a:lnTo>
                    <a:pt x="334" y="63"/>
                  </a:lnTo>
                  <a:lnTo>
                    <a:pt x="337" y="62"/>
                  </a:lnTo>
                  <a:lnTo>
                    <a:pt x="341" y="60"/>
                  </a:lnTo>
                  <a:lnTo>
                    <a:pt x="343" y="60"/>
                  </a:lnTo>
                  <a:lnTo>
                    <a:pt x="345" y="59"/>
                  </a:lnTo>
                  <a:lnTo>
                    <a:pt x="347" y="58"/>
                  </a:lnTo>
                  <a:lnTo>
                    <a:pt x="349" y="58"/>
                  </a:lnTo>
                  <a:lnTo>
                    <a:pt x="350" y="58"/>
                  </a:lnTo>
                  <a:lnTo>
                    <a:pt x="352" y="58"/>
                  </a:lnTo>
                  <a:lnTo>
                    <a:pt x="354" y="58"/>
                  </a:lnTo>
                  <a:lnTo>
                    <a:pt x="355" y="58"/>
                  </a:lnTo>
                  <a:lnTo>
                    <a:pt x="357" y="59"/>
                  </a:lnTo>
                  <a:lnTo>
                    <a:pt x="359" y="60"/>
                  </a:lnTo>
                  <a:lnTo>
                    <a:pt x="360" y="61"/>
                  </a:lnTo>
                  <a:lnTo>
                    <a:pt x="362" y="62"/>
                  </a:lnTo>
                  <a:lnTo>
                    <a:pt x="363" y="63"/>
                  </a:lnTo>
                  <a:lnTo>
                    <a:pt x="364" y="64"/>
                  </a:lnTo>
                  <a:lnTo>
                    <a:pt x="364" y="65"/>
                  </a:lnTo>
                  <a:lnTo>
                    <a:pt x="365" y="66"/>
                  </a:lnTo>
                  <a:lnTo>
                    <a:pt x="366" y="68"/>
                  </a:lnTo>
                  <a:lnTo>
                    <a:pt x="367" y="69"/>
                  </a:lnTo>
                  <a:lnTo>
                    <a:pt x="367" y="71"/>
                  </a:lnTo>
                  <a:lnTo>
                    <a:pt x="369" y="74"/>
                  </a:lnTo>
                  <a:lnTo>
                    <a:pt x="369" y="76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3" y="91"/>
                  </a:lnTo>
                  <a:lnTo>
                    <a:pt x="373" y="93"/>
                  </a:lnTo>
                  <a:lnTo>
                    <a:pt x="373" y="94"/>
                  </a:lnTo>
                  <a:lnTo>
                    <a:pt x="373" y="95"/>
                  </a:lnTo>
                  <a:lnTo>
                    <a:pt x="373" y="96"/>
                  </a:lnTo>
                  <a:lnTo>
                    <a:pt x="373" y="96"/>
                  </a:lnTo>
                  <a:lnTo>
                    <a:pt x="372" y="97"/>
                  </a:lnTo>
                  <a:lnTo>
                    <a:pt x="372" y="98"/>
                  </a:lnTo>
                  <a:lnTo>
                    <a:pt x="370" y="102"/>
                  </a:lnTo>
                  <a:lnTo>
                    <a:pt x="369" y="104"/>
                  </a:lnTo>
                  <a:lnTo>
                    <a:pt x="369" y="105"/>
                  </a:lnTo>
                  <a:lnTo>
                    <a:pt x="369" y="106"/>
                  </a:lnTo>
                  <a:lnTo>
                    <a:pt x="369" y="106"/>
                  </a:lnTo>
                  <a:lnTo>
                    <a:pt x="369" y="107"/>
                  </a:lnTo>
                  <a:lnTo>
                    <a:pt x="369" y="108"/>
                  </a:lnTo>
                  <a:lnTo>
                    <a:pt x="370" y="109"/>
                  </a:lnTo>
                  <a:lnTo>
                    <a:pt x="370" y="110"/>
                  </a:lnTo>
                  <a:lnTo>
                    <a:pt x="371" y="110"/>
                  </a:lnTo>
                  <a:lnTo>
                    <a:pt x="372" y="111"/>
                  </a:lnTo>
                  <a:lnTo>
                    <a:pt x="373" y="111"/>
                  </a:lnTo>
                  <a:lnTo>
                    <a:pt x="375" y="112"/>
                  </a:lnTo>
                  <a:lnTo>
                    <a:pt x="376" y="112"/>
                  </a:lnTo>
                  <a:lnTo>
                    <a:pt x="377" y="113"/>
                  </a:lnTo>
                  <a:lnTo>
                    <a:pt x="379" y="113"/>
                  </a:lnTo>
                  <a:lnTo>
                    <a:pt x="380" y="112"/>
                  </a:lnTo>
                  <a:lnTo>
                    <a:pt x="381" y="112"/>
                  </a:lnTo>
                  <a:lnTo>
                    <a:pt x="383" y="111"/>
                  </a:lnTo>
                  <a:lnTo>
                    <a:pt x="385" y="110"/>
                  </a:lnTo>
                  <a:lnTo>
                    <a:pt x="388" y="107"/>
                  </a:lnTo>
                  <a:lnTo>
                    <a:pt x="389" y="107"/>
                  </a:lnTo>
                  <a:lnTo>
                    <a:pt x="390" y="106"/>
                  </a:lnTo>
                  <a:lnTo>
                    <a:pt x="391" y="105"/>
                  </a:lnTo>
                  <a:lnTo>
                    <a:pt x="391" y="105"/>
                  </a:lnTo>
                  <a:lnTo>
                    <a:pt x="392" y="104"/>
                  </a:lnTo>
                  <a:lnTo>
                    <a:pt x="392" y="103"/>
                  </a:lnTo>
                  <a:lnTo>
                    <a:pt x="394" y="101"/>
                  </a:lnTo>
                  <a:lnTo>
                    <a:pt x="396" y="95"/>
                  </a:lnTo>
                  <a:lnTo>
                    <a:pt x="398" y="92"/>
                  </a:lnTo>
                  <a:lnTo>
                    <a:pt x="399" y="90"/>
                  </a:lnTo>
                  <a:lnTo>
                    <a:pt x="401" y="87"/>
                  </a:lnTo>
                  <a:lnTo>
                    <a:pt x="403" y="85"/>
                  </a:lnTo>
                  <a:lnTo>
                    <a:pt x="405" y="83"/>
                  </a:lnTo>
                  <a:lnTo>
                    <a:pt x="407" y="81"/>
                  </a:lnTo>
                  <a:lnTo>
                    <a:pt x="409" y="80"/>
                  </a:lnTo>
                  <a:lnTo>
                    <a:pt x="410" y="79"/>
                  </a:lnTo>
                  <a:lnTo>
                    <a:pt x="411" y="78"/>
                  </a:lnTo>
                  <a:lnTo>
                    <a:pt x="413" y="77"/>
                  </a:lnTo>
                  <a:lnTo>
                    <a:pt x="414" y="77"/>
                  </a:lnTo>
                  <a:lnTo>
                    <a:pt x="415" y="77"/>
                  </a:lnTo>
                  <a:lnTo>
                    <a:pt x="417" y="77"/>
                  </a:lnTo>
                  <a:lnTo>
                    <a:pt x="419" y="77"/>
                  </a:lnTo>
                  <a:lnTo>
                    <a:pt x="421" y="77"/>
                  </a:lnTo>
                  <a:lnTo>
                    <a:pt x="422" y="78"/>
                  </a:lnTo>
                  <a:lnTo>
                    <a:pt x="424" y="78"/>
                  </a:lnTo>
                  <a:lnTo>
                    <a:pt x="430" y="81"/>
                  </a:lnTo>
                  <a:lnTo>
                    <a:pt x="432" y="82"/>
                  </a:lnTo>
                  <a:lnTo>
                    <a:pt x="433" y="83"/>
                  </a:lnTo>
                  <a:lnTo>
                    <a:pt x="435" y="84"/>
                  </a:lnTo>
                  <a:lnTo>
                    <a:pt x="437" y="86"/>
                  </a:lnTo>
                  <a:lnTo>
                    <a:pt x="439" y="87"/>
                  </a:lnTo>
                  <a:lnTo>
                    <a:pt x="443" y="91"/>
                  </a:lnTo>
                  <a:lnTo>
                    <a:pt x="444" y="91"/>
                  </a:lnTo>
                  <a:lnTo>
                    <a:pt x="445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4" y="92"/>
                  </a:lnTo>
                  <a:lnTo>
                    <a:pt x="455" y="91"/>
                  </a:lnTo>
                  <a:lnTo>
                    <a:pt x="456" y="91"/>
                  </a:lnTo>
                  <a:lnTo>
                    <a:pt x="457" y="90"/>
                  </a:lnTo>
                  <a:lnTo>
                    <a:pt x="458" y="89"/>
                  </a:lnTo>
                  <a:lnTo>
                    <a:pt x="458" y="89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0" y="85"/>
                  </a:lnTo>
                  <a:lnTo>
                    <a:pt x="462" y="81"/>
                  </a:lnTo>
                  <a:lnTo>
                    <a:pt x="463" y="78"/>
                  </a:lnTo>
                  <a:lnTo>
                    <a:pt x="464" y="76"/>
                  </a:lnTo>
                  <a:lnTo>
                    <a:pt x="465" y="75"/>
                  </a:lnTo>
                  <a:lnTo>
                    <a:pt x="466" y="74"/>
                  </a:lnTo>
                  <a:lnTo>
                    <a:pt x="466" y="73"/>
                  </a:lnTo>
                  <a:lnTo>
                    <a:pt x="467" y="72"/>
                  </a:lnTo>
                  <a:lnTo>
                    <a:pt x="468" y="72"/>
                  </a:lnTo>
                  <a:lnTo>
                    <a:pt x="469" y="71"/>
                  </a:lnTo>
                  <a:lnTo>
                    <a:pt x="469" y="71"/>
                  </a:lnTo>
                  <a:lnTo>
                    <a:pt x="470" y="71"/>
                  </a:lnTo>
                  <a:lnTo>
                    <a:pt x="471" y="70"/>
                  </a:lnTo>
                  <a:lnTo>
                    <a:pt x="473" y="70"/>
                  </a:lnTo>
                  <a:lnTo>
                    <a:pt x="474" y="70"/>
                  </a:lnTo>
                  <a:lnTo>
                    <a:pt x="476" y="70"/>
                  </a:lnTo>
                  <a:lnTo>
                    <a:pt x="478" y="70"/>
                  </a:lnTo>
                  <a:lnTo>
                    <a:pt x="480" y="70"/>
                  </a:lnTo>
                  <a:lnTo>
                    <a:pt x="482" y="70"/>
                  </a:lnTo>
                  <a:lnTo>
                    <a:pt x="483" y="71"/>
                  </a:lnTo>
                  <a:lnTo>
                    <a:pt x="488" y="72"/>
                  </a:lnTo>
                  <a:lnTo>
                    <a:pt x="490" y="72"/>
                  </a:lnTo>
                  <a:lnTo>
                    <a:pt x="491" y="72"/>
                  </a:lnTo>
                  <a:lnTo>
                    <a:pt x="493" y="72"/>
                  </a:lnTo>
                  <a:lnTo>
                    <a:pt x="495" y="73"/>
                  </a:lnTo>
                  <a:lnTo>
                    <a:pt x="500" y="73"/>
                  </a:lnTo>
                  <a:lnTo>
                    <a:pt x="502" y="73"/>
                  </a:lnTo>
                  <a:lnTo>
                    <a:pt x="504" y="73"/>
                  </a:lnTo>
                  <a:lnTo>
                    <a:pt x="505" y="73"/>
                  </a:lnTo>
                  <a:lnTo>
                    <a:pt x="507" y="74"/>
                  </a:lnTo>
                  <a:lnTo>
                    <a:pt x="508" y="74"/>
                  </a:lnTo>
                  <a:lnTo>
                    <a:pt x="510" y="75"/>
                  </a:lnTo>
                  <a:lnTo>
                    <a:pt x="511" y="76"/>
                  </a:lnTo>
                  <a:lnTo>
                    <a:pt x="513" y="77"/>
                  </a:lnTo>
                  <a:lnTo>
                    <a:pt x="516" y="80"/>
                  </a:lnTo>
                  <a:lnTo>
                    <a:pt x="519" y="83"/>
                  </a:lnTo>
                  <a:lnTo>
                    <a:pt x="520" y="84"/>
                  </a:lnTo>
                  <a:lnTo>
                    <a:pt x="523" y="86"/>
                  </a:lnTo>
                  <a:lnTo>
                    <a:pt x="526" y="89"/>
                  </a:lnTo>
                  <a:lnTo>
                    <a:pt x="530" y="94"/>
                  </a:lnTo>
                  <a:lnTo>
                    <a:pt x="532" y="97"/>
                  </a:lnTo>
                  <a:lnTo>
                    <a:pt x="534" y="99"/>
                  </a:lnTo>
                  <a:lnTo>
                    <a:pt x="539" y="103"/>
                  </a:lnTo>
                  <a:lnTo>
                    <a:pt x="543" y="107"/>
                  </a:lnTo>
                  <a:lnTo>
                    <a:pt x="545" y="109"/>
                  </a:lnTo>
                  <a:lnTo>
                    <a:pt x="547" y="112"/>
                  </a:lnTo>
                  <a:lnTo>
                    <a:pt x="548" y="114"/>
                  </a:lnTo>
                  <a:lnTo>
                    <a:pt x="550" y="116"/>
                  </a:lnTo>
                  <a:lnTo>
                    <a:pt x="550" y="118"/>
                  </a:lnTo>
                  <a:lnTo>
                    <a:pt x="551" y="120"/>
                  </a:lnTo>
                  <a:lnTo>
                    <a:pt x="551" y="122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6"/>
                  </a:lnTo>
                  <a:lnTo>
                    <a:pt x="550" y="127"/>
                  </a:lnTo>
                  <a:lnTo>
                    <a:pt x="550" y="128"/>
                  </a:lnTo>
                  <a:lnTo>
                    <a:pt x="549" y="129"/>
                  </a:lnTo>
                  <a:lnTo>
                    <a:pt x="547" y="131"/>
                  </a:lnTo>
                  <a:lnTo>
                    <a:pt x="544" y="134"/>
                  </a:lnTo>
                  <a:lnTo>
                    <a:pt x="543" y="135"/>
                  </a:lnTo>
                  <a:lnTo>
                    <a:pt x="543" y="136"/>
                  </a:lnTo>
                  <a:lnTo>
                    <a:pt x="542" y="137"/>
                  </a:lnTo>
                  <a:lnTo>
                    <a:pt x="541" y="139"/>
                  </a:lnTo>
                  <a:lnTo>
                    <a:pt x="540" y="143"/>
                  </a:lnTo>
                  <a:lnTo>
                    <a:pt x="539" y="145"/>
                  </a:lnTo>
                  <a:lnTo>
                    <a:pt x="538" y="147"/>
                  </a:lnTo>
                  <a:lnTo>
                    <a:pt x="536" y="150"/>
                  </a:lnTo>
                  <a:lnTo>
                    <a:pt x="536" y="152"/>
                  </a:lnTo>
                  <a:lnTo>
                    <a:pt x="535" y="153"/>
                  </a:lnTo>
                  <a:lnTo>
                    <a:pt x="535" y="157"/>
                  </a:lnTo>
                  <a:lnTo>
                    <a:pt x="534" y="158"/>
                  </a:lnTo>
                  <a:lnTo>
                    <a:pt x="534" y="160"/>
                  </a:lnTo>
                  <a:lnTo>
                    <a:pt x="533" y="162"/>
                  </a:lnTo>
                  <a:lnTo>
                    <a:pt x="532" y="164"/>
                  </a:lnTo>
                  <a:lnTo>
                    <a:pt x="530" y="166"/>
                  </a:lnTo>
                  <a:lnTo>
                    <a:pt x="529" y="167"/>
                  </a:lnTo>
                  <a:lnTo>
                    <a:pt x="524" y="173"/>
                  </a:lnTo>
                  <a:lnTo>
                    <a:pt x="522" y="175"/>
                  </a:lnTo>
                  <a:lnTo>
                    <a:pt x="521" y="176"/>
                  </a:lnTo>
                  <a:lnTo>
                    <a:pt x="520" y="176"/>
                  </a:lnTo>
                  <a:lnTo>
                    <a:pt x="519" y="177"/>
                  </a:lnTo>
                  <a:lnTo>
                    <a:pt x="518" y="178"/>
                  </a:lnTo>
                  <a:lnTo>
                    <a:pt x="517" y="178"/>
                  </a:lnTo>
                  <a:lnTo>
                    <a:pt x="516" y="178"/>
                  </a:lnTo>
                  <a:lnTo>
                    <a:pt x="514" y="179"/>
                  </a:lnTo>
                  <a:lnTo>
                    <a:pt x="513" y="179"/>
                  </a:lnTo>
                  <a:lnTo>
                    <a:pt x="511" y="179"/>
                  </a:lnTo>
                  <a:lnTo>
                    <a:pt x="508" y="178"/>
                  </a:lnTo>
                  <a:lnTo>
                    <a:pt x="506" y="178"/>
                  </a:lnTo>
                  <a:lnTo>
                    <a:pt x="505" y="178"/>
                  </a:lnTo>
                  <a:lnTo>
                    <a:pt x="505" y="178"/>
                  </a:lnTo>
                  <a:lnTo>
                    <a:pt x="504" y="179"/>
                  </a:lnTo>
                  <a:lnTo>
                    <a:pt x="503" y="179"/>
                  </a:lnTo>
                  <a:lnTo>
                    <a:pt x="502" y="179"/>
                  </a:lnTo>
                  <a:lnTo>
                    <a:pt x="501" y="180"/>
                  </a:lnTo>
                  <a:lnTo>
                    <a:pt x="501" y="181"/>
                  </a:lnTo>
                  <a:lnTo>
                    <a:pt x="499" y="183"/>
                  </a:lnTo>
                  <a:lnTo>
                    <a:pt x="495" y="187"/>
                  </a:lnTo>
                  <a:lnTo>
                    <a:pt x="494" y="188"/>
                  </a:lnTo>
                  <a:lnTo>
                    <a:pt x="493" y="189"/>
                  </a:lnTo>
                  <a:lnTo>
                    <a:pt x="491" y="190"/>
                  </a:lnTo>
                  <a:lnTo>
                    <a:pt x="490" y="190"/>
                  </a:lnTo>
                  <a:lnTo>
                    <a:pt x="489" y="191"/>
                  </a:lnTo>
                  <a:lnTo>
                    <a:pt x="486" y="192"/>
                  </a:lnTo>
                  <a:lnTo>
                    <a:pt x="485" y="192"/>
                  </a:lnTo>
                  <a:lnTo>
                    <a:pt x="484" y="192"/>
                  </a:lnTo>
                  <a:lnTo>
                    <a:pt x="482" y="194"/>
                  </a:lnTo>
                  <a:lnTo>
                    <a:pt x="479" y="195"/>
                  </a:lnTo>
                  <a:lnTo>
                    <a:pt x="478" y="196"/>
                  </a:lnTo>
                  <a:lnTo>
                    <a:pt x="477" y="197"/>
                  </a:lnTo>
                  <a:lnTo>
                    <a:pt x="477" y="197"/>
                  </a:lnTo>
                  <a:lnTo>
                    <a:pt x="475" y="199"/>
                  </a:lnTo>
                  <a:lnTo>
                    <a:pt x="474" y="200"/>
                  </a:lnTo>
                  <a:lnTo>
                    <a:pt x="473" y="201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469" y="204"/>
                  </a:lnTo>
                  <a:lnTo>
                    <a:pt x="467" y="206"/>
                  </a:lnTo>
                  <a:lnTo>
                    <a:pt x="466" y="207"/>
                  </a:lnTo>
                  <a:lnTo>
                    <a:pt x="466" y="208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5" y="212"/>
                  </a:lnTo>
                  <a:lnTo>
                    <a:pt x="465" y="213"/>
                  </a:lnTo>
                  <a:lnTo>
                    <a:pt x="465" y="213"/>
                  </a:lnTo>
                  <a:lnTo>
                    <a:pt x="464" y="214"/>
                  </a:lnTo>
                  <a:lnTo>
                    <a:pt x="463" y="214"/>
                  </a:lnTo>
                  <a:lnTo>
                    <a:pt x="463" y="214"/>
                  </a:lnTo>
                  <a:lnTo>
                    <a:pt x="461" y="215"/>
                  </a:lnTo>
                  <a:lnTo>
                    <a:pt x="460" y="215"/>
                  </a:lnTo>
                  <a:lnTo>
                    <a:pt x="460" y="215"/>
                  </a:lnTo>
                  <a:lnTo>
                    <a:pt x="459" y="215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7" y="217"/>
                  </a:lnTo>
                  <a:lnTo>
                    <a:pt x="457" y="218"/>
                  </a:lnTo>
                  <a:lnTo>
                    <a:pt x="456" y="219"/>
                  </a:lnTo>
                  <a:lnTo>
                    <a:pt x="456" y="220"/>
                  </a:lnTo>
                  <a:lnTo>
                    <a:pt x="456" y="221"/>
                  </a:lnTo>
                  <a:lnTo>
                    <a:pt x="456" y="222"/>
                  </a:lnTo>
                  <a:lnTo>
                    <a:pt x="456" y="223"/>
                  </a:lnTo>
                  <a:lnTo>
                    <a:pt x="456" y="224"/>
                  </a:lnTo>
                  <a:lnTo>
                    <a:pt x="456" y="225"/>
                  </a:lnTo>
                  <a:lnTo>
                    <a:pt x="456" y="226"/>
                  </a:lnTo>
                  <a:lnTo>
                    <a:pt x="457" y="228"/>
                  </a:lnTo>
                  <a:lnTo>
                    <a:pt x="459" y="232"/>
                  </a:lnTo>
                  <a:lnTo>
                    <a:pt x="460" y="234"/>
                  </a:lnTo>
                  <a:lnTo>
                    <a:pt x="461" y="236"/>
                  </a:lnTo>
                  <a:lnTo>
                    <a:pt x="462" y="236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4" y="238"/>
                  </a:lnTo>
                  <a:lnTo>
                    <a:pt x="465" y="238"/>
                  </a:lnTo>
                  <a:lnTo>
                    <a:pt x="468" y="239"/>
                  </a:lnTo>
                  <a:lnTo>
                    <a:pt x="469" y="239"/>
                  </a:lnTo>
                  <a:lnTo>
                    <a:pt x="470" y="240"/>
                  </a:lnTo>
                  <a:lnTo>
                    <a:pt x="471" y="241"/>
                  </a:lnTo>
                  <a:lnTo>
                    <a:pt x="473" y="242"/>
                  </a:lnTo>
                  <a:lnTo>
                    <a:pt x="474" y="243"/>
                  </a:lnTo>
                  <a:lnTo>
                    <a:pt x="475" y="244"/>
                  </a:lnTo>
                  <a:lnTo>
                    <a:pt x="477" y="248"/>
                  </a:lnTo>
                  <a:lnTo>
                    <a:pt x="478" y="249"/>
                  </a:lnTo>
                  <a:lnTo>
                    <a:pt x="480" y="251"/>
                  </a:lnTo>
                  <a:lnTo>
                    <a:pt x="481" y="252"/>
                  </a:lnTo>
                  <a:lnTo>
                    <a:pt x="482" y="254"/>
                  </a:lnTo>
                  <a:lnTo>
                    <a:pt x="484" y="257"/>
                  </a:lnTo>
                  <a:lnTo>
                    <a:pt x="485" y="258"/>
                  </a:lnTo>
                  <a:lnTo>
                    <a:pt x="486" y="259"/>
                  </a:lnTo>
                  <a:lnTo>
                    <a:pt x="487" y="260"/>
                  </a:lnTo>
                  <a:lnTo>
                    <a:pt x="488" y="261"/>
                  </a:lnTo>
                  <a:lnTo>
                    <a:pt x="489" y="262"/>
                  </a:lnTo>
                  <a:lnTo>
                    <a:pt x="489" y="262"/>
                  </a:lnTo>
                  <a:lnTo>
                    <a:pt x="490" y="262"/>
                  </a:lnTo>
                  <a:lnTo>
                    <a:pt x="491" y="262"/>
                  </a:lnTo>
                  <a:lnTo>
                    <a:pt x="492" y="262"/>
                  </a:lnTo>
                  <a:lnTo>
                    <a:pt x="493" y="262"/>
                  </a:lnTo>
                  <a:lnTo>
                    <a:pt x="494" y="262"/>
                  </a:lnTo>
                  <a:lnTo>
                    <a:pt x="498" y="260"/>
                  </a:lnTo>
                  <a:lnTo>
                    <a:pt x="499" y="259"/>
                  </a:lnTo>
                  <a:lnTo>
                    <a:pt x="500" y="259"/>
                  </a:lnTo>
                  <a:lnTo>
                    <a:pt x="502" y="259"/>
                  </a:lnTo>
                  <a:lnTo>
                    <a:pt x="503" y="258"/>
                  </a:lnTo>
                  <a:lnTo>
                    <a:pt x="505" y="258"/>
                  </a:lnTo>
                  <a:lnTo>
                    <a:pt x="507" y="258"/>
                  </a:lnTo>
                  <a:lnTo>
                    <a:pt x="509" y="258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5" y="259"/>
                  </a:lnTo>
                  <a:lnTo>
                    <a:pt x="516" y="259"/>
                  </a:lnTo>
                  <a:lnTo>
                    <a:pt x="517" y="260"/>
                  </a:lnTo>
                  <a:lnTo>
                    <a:pt x="519" y="260"/>
                  </a:lnTo>
                  <a:lnTo>
                    <a:pt x="520" y="261"/>
                  </a:lnTo>
                  <a:lnTo>
                    <a:pt x="520" y="261"/>
                  </a:lnTo>
                  <a:lnTo>
                    <a:pt x="521" y="262"/>
                  </a:lnTo>
                  <a:lnTo>
                    <a:pt x="522" y="263"/>
                  </a:lnTo>
                  <a:lnTo>
                    <a:pt x="523" y="265"/>
                  </a:lnTo>
                  <a:lnTo>
                    <a:pt x="524" y="267"/>
                  </a:lnTo>
                  <a:lnTo>
                    <a:pt x="524" y="269"/>
                  </a:lnTo>
                  <a:lnTo>
                    <a:pt x="525" y="274"/>
                  </a:lnTo>
                  <a:lnTo>
                    <a:pt x="526" y="276"/>
                  </a:lnTo>
                  <a:lnTo>
                    <a:pt x="527" y="278"/>
                  </a:lnTo>
                  <a:lnTo>
                    <a:pt x="528" y="280"/>
                  </a:lnTo>
                  <a:lnTo>
                    <a:pt x="529" y="282"/>
                  </a:lnTo>
                  <a:lnTo>
                    <a:pt x="530" y="284"/>
                  </a:lnTo>
                  <a:lnTo>
                    <a:pt x="531" y="286"/>
                  </a:lnTo>
                  <a:lnTo>
                    <a:pt x="532" y="287"/>
                  </a:lnTo>
                  <a:lnTo>
                    <a:pt x="533" y="289"/>
                  </a:lnTo>
                  <a:lnTo>
                    <a:pt x="535" y="290"/>
                  </a:lnTo>
                  <a:lnTo>
                    <a:pt x="536" y="291"/>
                  </a:lnTo>
                  <a:lnTo>
                    <a:pt x="538" y="292"/>
                  </a:lnTo>
                  <a:lnTo>
                    <a:pt x="539" y="293"/>
                  </a:lnTo>
                  <a:lnTo>
                    <a:pt x="541" y="293"/>
                  </a:lnTo>
                  <a:lnTo>
                    <a:pt x="542" y="294"/>
                  </a:lnTo>
                  <a:lnTo>
                    <a:pt x="546" y="294"/>
                  </a:lnTo>
                  <a:lnTo>
                    <a:pt x="548" y="295"/>
                  </a:lnTo>
                  <a:lnTo>
                    <a:pt x="550" y="295"/>
                  </a:lnTo>
                  <a:lnTo>
                    <a:pt x="551" y="296"/>
                  </a:lnTo>
                  <a:lnTo>
                    <a:pt x="553" y="297"/>
                  </a:lnTo>
                  <a:lnTo>
                    <a:pt x="554" y="298"/>
                  </a:lnTo>
                  <a:lnTo>
                    <a:pt x="556" y="299"/>
                  </a:lnTo>
                  <a:lnTo>
                    <a:pt x="557" y="301"/>
                  </a:lnTo>
                  <a:lnTo>
                    <a:pt x="559" y="304"/>
                  </a:lnTo>
                  <a:lnTo>
                    <a:pt x="563" y="308"/>
                  </a:lnTo>
                  <a:lnTo>
                    <a:pt x="565" y="311"/>
                  </a:lnTo>
                  <a:lnTo>
                    <a:pt x="567" y="313"/>
                  </a:lnTo>
                  <a:lnTo>
                    <a:pt x="570" y="318"/>
                  </a:lnTo>
                  <a:lnTo>
                    <a:pt x="573" y="323"/>
                  </a:lnTo>
                  <a:lnTo>
                    <a:pt x="575" y="327"/>
                  </a:lnTo>
                  <a:lnTo>
                    <a:pt x="578" y="330"/>
                  </a:lnTo>
                  <a:lnTo>
                    <a:pt x="579" y="331"/>
                  </a:lnTo>
                  <a:lnTo>
                    <a:pt x="580" y="333"/>
                  </a:lnTo>
                  <a:lnTo>
                    <a:pt x="584" y="337"/>
                  </a:lnTo>
                  <a:lnTo>
                    <a:pt x="589" y="343"/>
                  </a:lnTo>
                  <a:lnTo>
                    <a:pt x="591" y="345"/>
                  </a:lnTo>
                  <a:lnTo>
                    <a:pt x="592" y="346"/>
                  </a:lnTo>
                  <a:lnTo>
                    <a:pt x="594" y="347"/>
                  </a:lnTo>
                  <a:lnTo>
                    <a:pt x="598" y="351"/>
                  </a:lnTo>
                  <a:lnTo>
                    <a:pt x="599" y="352"/>
                  </a:lnTo>
                  <a:lnTo>
                    <a:pt x="600" y="353"/>
                  </a:lnTo>
                  <a:lnTo>
                    <a:pt x="601" y="354"/>
                  </a:lnTo>
                  <a:lnTo>
                    <a:pt x="602" y="356"/>
                  </a:lnTo>
                  <a:lnTo>
                    <a:pt x="603" y="357"/>
                  </a:lnTo>
                  <a:lnTo>
                    <a:pt x="604" y="359"/>
                  </a:lnTo>
                  <a:lnTo>
                    <a:pt x="605" y="361"/>
                  </a:lnTo>
                  <a:lnTo>
                    <a:pt x="606" y="363"/>
                  </a:lnTo>
                  <a:lnTo>
                    <a:pt x="607" y="365"/>
                  </a:lnTo>
                  <a:lnTo>
                    <a:pt x="607" y="368"/>
                  </a:lnTo>
                  <a:lnTo>
                    <a:pt x="607" y="370"/>
                  </a:lnTo>
                  <a:lnTo>
                    <a:pt x="608" y="376"/>
                  </a:lnTo>
                  <a:lnTo>
                    <a:pt x="608" y="380"/>
                  </a:lnTo>
                  <a:lnTo>
                    <a:pt x="609" y="383"/>
                  </a:lnTo>
                  <a:lnTo>
                    <a:pt x="609" y="387"/>
                  </a:lnTo>
                  <a:lnTo>
                    <a:pt x="610" y="390"/>
                  </a:lnTo>
                  <a:lnTo>
                    <a:pt x="610" y="392"/>
                  </a:lnTo>
                  <a:lnTo>
                    <a:pt x="611" y="394"/>
                  </a:lnTo>
                  <a:lnTo>
                    <a:pt x="611" y="395"/>
                  </a:lnTo>
                  <a:lnTo>
                    <a:pt x="612" y="397"/>
                  </a:lnTo>
                  <a:lnTo>
                    <a:pt x="613" y="400"/>
                  </a:lnTo>
                  <a:lnTo>
                    <a:pt x="616" y="405"/>
                  </a:lnTo>
                  <a:lnTo>
                    <a:pt x="617" y="406"/>
                  </a:lnTo>
                  <a:lnTo>
                    <a:pt x="617" y="407"/>
                  </a:lnTo>
                  <a:lnTo>
                    <a:pt x="618" y="409"/>
                  </a:lnTo>
                  <a:lnTo>
                    <a:pt x="618" y="410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7" y="412"/>
                  </a:lnTo>
                  <a:lnTo>
                    <a:pt x="617" y="412"/>
                  </a:lnTo>
                  <a:lnTo>
                    <a:pt x="616" y="412"/>
                  </a:lnTo>
                  <a:lnTo>
                    <a:pt x="615" y="412"/>
                  </a:lnTo>
                  <a:lnTo>
                    <a:pt x="613" y="411"/>
                  </a:lnTo>
                  <a:lnTo>
                    <a:pt x="611" y="411"/>
                  </a:lnTo>
                  <a:lnTo>
                    <a:pt x="609" y="410"/>
                  </a:lnTo>
                  <a:lnTo>
                    <a:pt x="602" y="407"/>
                  </a:lnTo>
                  <a:lnTo>
                    <a:pt x="599" y="406"/>
                  </a:lnTo>
                  <a:lnTo>
                    <a:pt x="597" y="405"/>
                  </a:lnTo>
                  <a:lnTo>
                    <a:pt x="594" y="403"/>
                  </a:lnTo>
                  <a:lnTo>
                    <a:pt x="591" y="401"/>
                  </a:lnTo>
                  <a:lnTo>
                    <a:pt x="590" y="401"/>
                  </a:lnTo>
                  <a:lnTo>
                    <a:pt x="588" y="400"/>
                  </a:lnTo>
                  <a:lnTo>
                    <a:pt x="587" y="399"/>
                  </a:lnTo>
                  <a:lnTo>
                    <a:pt x="586" y="399"/>
                  </a:lnTo>
                  <a:lnTo>
                    <a:pt x="585" y="398"/>
                  </a:lnTo>
                  <a:lnTo>
                    <a:pt x="584" y="398"/>
                  </a:lnTo>
                  <a:lnTo>
                    <a:pt x="583" y="398"/>
                  </a:lnTo>
                  <a:lnTo>
                    <a:pt x="582" y="398"/>
                  </a:lnTo>
                  <a:lnTo>
                    <a:pt x="581" y="398"/>
                  </a:lnTo>
                  <a:lnTo>
                    <a:pt x="581" y="399"/>
                  </a:lnTo>
                  <a:lnTo>
                    <a:pt x="580" y="399"/>
                  </a:lnTo>
                  <a:lnTo>
                    <a:pt x="579" y="399"/>
                  </a:lnTo>
                  <a:lnTo>
                    <a:pt x="578" y="400"/>
                  </a:lnTo>
                  <a:lnTo>
                    <a:pt x="578" y="401"/>
                  </a:lnTo>
                  <a:lnTo>
                    <a:pt x="577" y="402"/>
                  </a:lnTo>
                  <a:lnTo>
                    <a:pt x="576" y="402"/>
                  </a:lnTo>
                  <a:lnTo>
                    <a:pt x="576" y="404"/>
                  </a:lnTo>
                  <a:lnTo>
                    <a:pt x="573" y="409"/>
                  </a:lnTo>
                  <a:lnTo>
                    <a:pt x="572" y="411"/>
                  </a:lnTo>
                  <a:lnTo>
                    <a:pt x="572" y="412"/>
                  </a:lnTo>
                  <a:lnTo>
                    <a:pt x="571" y="413"/>
                  </a:lnTo>
                  <a:lnTo>
                    <a:pt x="570" y="415"/>
                  </a:lnTo>
                  <a:lnTo>
                    <a:pt x="568" y="416"/>
                  </a:lnTo>
                  <a:lnTo>
                    <a:pt x="567" y="417"/>
                  </a:lnTo>
                  <a:lnTo>
                    <a:pt x="565" y="419"/>
                  </a:lnTo>
                  <a:lnTo>
                    <a:pt x="563" y="420"/>
                  </a:lnTo>
                  <a:lnTo>
                    <a:pt x="561" y="421"/>
                  </a:lnTo>
                  <a:lnTo>
                    <a:pt x="558" y="422"/>
                  </a:lnTo>
                  <a:lnTo>
                    <a:pt x="555" y="424"/>
                  </a:lnTo>
                  <a:lnTo>
                    <a:pt x="554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48" y="428"/>
                  </a:lnTo>
                  <a:lnTo>
                    <a:pt x="544" y="430"/>
                  </a:lnTo>
                  <a:lnTo>
                    <a:pt x="541" y="431"/>
                  </a:lnTo>
                  <a:lnTo>
                    <a:pt x="540" y="432"/>
                  </a:lnTo>
                  <a:lnTo>
                    <a:pt x="538" y="433"/>
                  </a:lnTo>
                  <a:lnTo>
                    <a:pt x="534" y="436"/>
                  </a:lnTo>
                  <a:lnTo>
                    <a:pt x="532" y="438"/>
                  </a:lnTo>
                  <a:lnTo>
                    <a:pt x="530" y="439"/>
                  </a:lnTo>
                  <a:lnTo>
                    <a:pt x="527" y="441"/>
                  </a:lnTo>
                  <a:lnTo>
                    <a:pt x="525" y="442"/>
                  </a:lnTo>
                  <a:lnTo>
                    <a:pt x="524" y="443"/>
                  </a:lnTo>
                  <a:lnTo>
                    <a:pt x="523" y="444"/>
                  </a:lnTo>
                  <a:lnTo>
                    <a:pt x="522" y="445"/>
                  </a:lnTo>
                  <a:lnTo>
                    <a:pt x="521" y="446"/>
                  </a:lnTo>
                  <a:lnTo>
                    <a:pt x="521" y="447"/>
                  </a:lnTo>
                  <a:lnTo>
                    <a:pt x="520" y="448"/>
                  </a:lnTo>
                  <a:lnTo>
                    <a:pt x="520" y="449"/>
                  </a:lnTo>
                  <a:lnTo>
                    <a:pt x="520" y="450"/>
                  </a:lnTo>
                  <a:lnTo>
                    <a:pt x="520" y="454"/>
                  </a:lnTo>
                  <a:lnTo>
                    <a:pt x="520" y="455"/>
                  </a:lnTo>
                  <a:lnTo>
                    <a:pt x="519" y="456"/>
                  </a:lnTo>
                  <a:lnTo>
                    <a:pt x="519" y="456"/>
                  </a:lnTo>
                  <a:lnTo>
                    <a:pt x="519" y="457"/>
                  </a:lnTo>
                  <a:lnTo>
                    <a:pt x="518" y="458"/>
                  </a:lnTo>
                  <a:lnTo>
                    <a:pt x="517" y="459"/>
                  </a:lnTo>
                  <a:lnTo>
                    <a:pt x="515" y="460"/>
                  </a:lnTo>
                  <a:lnTo>
                    <a:pt x="513" y="462"/>
                  </a:lnTo>
                  <a:lnTo>
                    <a:pt x="512" y="463"/>
                  </a:lnTo>
                  <a:lnTo>
                    <a:pt x="511" y="464"/>
                  </a:lnTo>
                  <a:lnTo>
                    <a:pt x="511" y="464"/>
                  </a:lnTo>
                  <a:lnTo>
                    <a:pt x="510" y="465"/>
                  </a:lnTo>
                  <a:lnTo>
                    <a:pt x="510" y="466"/>
                  </a:lnTo>
                  <a:lnTo>
                    <a:pt x="510" y="467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0" y="470"/>
                  </a:lnTo>
                  <a:lnTo>
                    <a:pt x="511" y="473"/>
                  </a:lnTo>
                  <a:lnTo>
                    <a:pt x="511" y="474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6"/>
                  </a:lnTo>
                  <a:lnTo>
                    <a:pt x="510" y="477"/>
                  </a:lnTo>
                  <a:lnTo>
                    <a:pt x="510" y="477"/>
                  </a:lnTo>
                  <a:lnTo>
                    <a:pt x="509" y="477"/>
                  </a:lnTo>
                  <a:lnTo>
                    <a:pt x="508" y="477"/>
                  </a:lnTo>
                  <a:lnTo>
                    <a:pt x="507" y="477"/>
                  </a:lnTo>
                  <a:lnTo>
                    <a:pt x="506" y="477"/>
                  </a:lnTo>
                  <a:lnTo>
                    <a:pt x="505" y="477"/>
                  </a:lnTo>
                  <a:lnTo>
                    <a:pt x="503" y="477"/>
                  </a:lnTo>
                  <a:lnTo>
                    <a:pt x="500" y="476"/>
                  </a:lnTo>
                  <a:lnTo>
                    <a:pt x="498" y="476"/>
                  </a:lnTo>
                  <a:lnTo>
                    <a:pt x="496" y="476"/>
                  </a:lnTo>
                  <a:lnTo>
                    <a:pt x="495" y="475"/>
                  </a:lnTo>
                  <a:lnTo>
                    <a:pt x="494" y="476"/>
                  </a:lnTo>
                  <a:lnTo>
                    <a:pt x="491" y="476"/>
                  </a:lnTo>
                  <a:lnTo>
                    <a:pt x="487" y="476"/>
                  </a:lnTo>
                  <a:lnTo>
                    <a:pt x="485" y="477"/>
                  </a:lnTo>
                  <a:lnTo>
                    <a:pt x="483" y="477"/>
                  </a:lnTo>
                  <a:lnTo>
                    <a:pt x="482" y="476"/>
                  </a:lnTo>
                  <a:lnTo>
                    <a:pt x="482" y="476"/>
                  </a:lnTo>
                  <a:lnTo>
                    <a:pt x="481" y="476"/>
                  </a:lnTo>
                  <a:lnTo>
                    <a:pt x="479" y="475"/>
                  </a:lnTo>
                  <a:lnTo>
                    <a:pt x="478" y="475"/>
                  </a:lnTo>
                  <a:lnTo>
                    <a:pt x="477" y="475"/>
                  </a:lnTo>
                  <a:lnTo>
                    <a:pt x="477" y="475"/>
                  </a:lnTo>
                  <a:lnTo>
                    <a:pt x="476" y="475"/>
                  </a:lnTo>
                  <a:lnTo>
                    <a:pt x="473" y="477"/>
                  </a:lnTo>
                  <a:lnTo>
                    <a:pt x="471" y="477"/>
                  </a:lnTo>
                  <a:lnTo>
                    <a:pt x="470" y="477"/>
                  </a:lnTo>
                  <a:lnTo>
                    <a:pt x="466" y="478"/>
                  </a:lnTo>
                  <a:lnTo>
                    <a:pt x="464" y="479"/>
                  </a:lnTo>
                  <a:lnTo>
                    <a:pt x="462" y="479"/>
                  </a:lnTo>
                  <a:lnTo>
                    <a:pt x="460" y="479"/>
                  </a:lnTo>
                  <a:lnTo>
                    <a:pt x="459" y="479"/>
                  </a:lnTo>
                  <a:lnTo>
                    <a:pt x="458" y="479"/>
                  </a:lnTo>
                  <a:lnTo>
                    <a:pt x="457" y="478"/>
                  </a:lnTo>
                  <a:lnTo>
                    <a:pt x="456" y="478"/>
                  </a:lnTo>
                  <a:lnTo>
                    <a:pt x="455" y="477"/>
                  </a:lnTo>
                  <a:lnTo>
                    <a:pt x="453" y="476"/>
                  </a:lnTo>
                  <a:lnTo>
                    <a:pt x="448" y="472"/>
                  </a:lnTo>
                  <a:lnTo>
                    <a:pt x="446" y="470"/>
                  </a:lnTo>
                  <a:lnTo>
                    <a:pt x="445" y="470"/>
                  </a:lnTo>
                  <a:lnTo>
                    <a:pt x="443" y="469"/>
                  </a:lnTo>
                  <a:lnTo>
                    <a:pt x="440" y="467"/>
                  </a:lnTo>
                  <a:lnTo>
                    <a:pt x="437" y="466"/>
                  </a:lnTo>
                  <a:lnTo>
                    <a:pt x="434" y="465"/>
                  </a:lnTo>
                  <a:lnTo>
                    <a:pt x="432" y="464"/>
                  </a:lnTo>
                  <a:lnTo>
                    <a:pt x="431" y="463"/>
                  </a:lnTo>
                  <a:lnTo>
                    <a:pt x="429" y="462"/>
                  </a:lnTo>
                  <a:lnTo>
                    <a:pt x="428" y="461"/>
                  </a:lnTo>
                  <a:lnTo>
                    <a:pt x="424" y="458"/>
                  </a:lnTo>
                  <a:lnTo>
                    <a:pt x="423" y="457"/>
                  </a:lnTo>
                  <a:lnTo>
                    <a:pt x="422" y="456"/>
                  </a:lnTo>
                  <a:lnTo>
                    <a:pt x="420" y="456"/>
                  </a:lnTo>
                  <a:lnTo>
                    <a:pt x="419" y="455"/>
                  </a:lnTo>
                  <a:lnTo>
                    <a:pt x="415" y="453"/>
                  </a:lnTo>
                  <a:lnTo>
                    <a:pt x="412" y="452"/>
                  </a:lnTo>
                  <a:lnTo>
                    <a:pt x="410" y="451"/>
                  </a:lnTo>
                  <a:lnTo>
                    <a:pt x="409" y="450"/>
                  </a:lnTo>
                  <a:lnTo>
                    <a:pt x="407" y="449"/>
                  </a:lnTo>
                  <a:lnTo>
                    <a:pt x="406" y="447"/>
                  </a:lnTo>
                  <a:lnTo>
                    <a:pt x="405" y="446"/>
                  </a:lnTo>
                  <a:lnTo>
                    <a:pt x="402" y="442"/>
                  </a:lnTo>
                  <a:lnTo>
                    <a:pt x="400" y="440"/>
                  </a:lnTo>
                  <a:lnTo>
                    <a:pt x="399" y="439"/>
                  </a:lnTo>
                  <a:lnTo>
                    <a:pt x="398" y="438"/>
                  </a:lnTo>
                  <a:lnTo>
                    <a:pt x="397" y="438"/>
                  </a:lnTo>
                  <a:lnTo>
                    <a:pt x="396" y="437"/>
                  </a:lnTo>
                  <a:lnTo>
                    <a:pt x="394" y="436"/>
                  </a:lnTo>
                  <a:lnTo>
                    <a:pt x="392" y="436"/>
                  </a:lnTo>
                  <a:lnTo>
                    <a:pt x="387" y="434"/>
                  </a:lnTo>
                  <a:lnTo>
                    <a:pt x="385" y="434"/>
                  </a:lnTo>
                  <a:lnTo>
                    <a:pt x="384" y="433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1" y="431"/>
                  </a:lnTo>
                  <a:lnTo>
                    <a:pt x="380" y="430"/>
                  </a:lnTo>
                  <a:lnTo>
                    <a:pt x="380" y="429"/>
                  </a:lnTo>
                  <a:lnTo>
                    <a:pt x="379" y="428"/>
                  </a:lnTo>
                  <a:lnTo>
                    <a:pt x="378" y="425"/>
                  </a:lnTo>
                  <a:lnTo>
                    <a:pt x="377" y="421"/>
                  </a:lnTo>
                  <a:lnTo>
                    <a:pt x="376" y="419"/>
                  </a:lnTo>
                  <a:lnTo>
                    <a:pt x="375" y="417"/>
                  </a:lnTo>
                  <a:lnTo>
                    <a:pt x="375" y="416"/>
                  </a:lnTo>
                  <a:lnTo>
                    <a:pt x="374" y="415"/>
                  </a:lnTo>
                  <a:lnTo>
                    <a:pt x="374" y="415"/>
                  </a:lnTo>
                  <a:lnTo>
                    <a:pt x="373" y="413"/>
                  </a:lnTo>
                  <a:lnTo>
                    <a:pt x="370" y="410"/>
                  </a:lnTo>
                  <a:lnTo>
                    <a:pt x="369" y="409"/>
                  </a:lnTo>
                  <a:lnTo>
                    <a:pt x="368" y="408"/>
                  </a:lnTo>
                  <a:lnTo>
                    <a:pt x="367" y="408"/>
                  </a:lnTo>
                  <a:lnTo>
                    <a:pt x="365" y="407"/>
                  </a:lnTo>
                  <a:lnTo>
                    <a:pt x="363" y="406"/>
                  </a:lnTo>
                  <a:lnTo>
                    <a:pt x="361" y="405"/>
                  </a:lnTo>
                  <a:lnTo>
                    <a:pt x="356" y="404"/>
                  </a:lnTo>
                  <a:lnTo>
                    <a:pt x="351" y="402"/>
                  </a:lnTo>
                  <a:lnTo>
                    <a:pt x="348" y="402"/>
                  </a:lnTo>
                  <a:lnTo>
                    <a:pt x="344" y="401"/>
                  </a:lnTo>
                  <a:lnTo>
                    <a:pt x="343" y="401"/>
                  </a:lnTo>
                  <a:lnTo>
                    <a:pt x="341" y="401"/>
                  </a:lnTo>
                  <a:lnTo>
                    <a:pt x="340" y="401"/>
                  </a:lnTo>
                  <a:lnTo>
                    <a:pt x="339" y="401"/>
                  </a:lnTo>
                  <a:lnTo>
                    <a:pt x="337" y="401"/>
                  </a:lnTo>
                  <a:lnTo>
                    <a:pt x="333" y="403"/>
                  </a:lnTo>
                  <a:lnTo>
                    <a:pt x="331" y="403"/>
                  </a:lnTo>
                  <a:lnTo>
                    <a:pt x="330" y="404"/>
                  </a:lnTo>
                  <a:lnTo>
                    <a:pt x="328" y="405"/>
                  </a:lnTo>
                  <a:lnTo>
                    <a:pt x="327" y="406"/>
                  </a:lnTo>
                  <a:lnTo>
                    <a:pt x="324" y="410"/>
                  </a:lnTo>
                  <a:lnTo>
                    <a:pt x="323" y="410"/>
                  </a:lnTo>
                  <a:lnTo>
                    <a:pt x="322" y="411"/>
                  </a:lnTo>
                  <a:lnTo>
                    <a:pt x="321" y="412"/>
                  </a:lnTo>
                  <a:lnTo>
                    <a:pt x="320" y="412"/>
                  </a:lnTo>
                  <a:lnTo>
                    <a:pt x="316" y="414"/>
                  </a:lnTo>
                  <a:lnTo>
                    <a:pt x="314" y="415"/>
                  </a:lnTo>
                  <a:lnTo>
                    <a:pt x="313" y="416"/>
                  </a:lnTo>
                  <a:lnTo>
                    <a:pt x="310" y="418"/>
                  </a:lnTo>
                  <a:lnTo>
                    <a:pt x="307" y="419"/>
                  </a:lnTo>
                  <a:lnTo>
                    <a:pt x="306" y="420"/>
                  </a:lnTo>
                  <a:lnTo>
                    <a:pt x="305" y="420"/>
                  </a:lnTo>
                  <a:lnTo>
                    <a:pt x="304" y="420"/>
                  </a:lnTo>
                  <a:lnTo>
                    <a:pt x="304" y="421"/>
                  </a:lnTo>
                  <a:lnTo>
                    <a:pt x="303" y="421"/>
                  </a:lnTo>
                  <a:lnTo>
                    <a:pt x="301" y="420"/>
                  </a:lnTo>
                  <a:lnTo>
                    <a:pt x="300" y="420"/>
                  </a:lnTo>
                  <a:lnTo>
                    <a:pt x="299" y="420"/>
                  </a:lnTo>
                  <a:lnTo>
                    <a:pt x="298" y="420"/>
                  </a:lnTo>
                  <a:lnTo>
                    <a:pt x="297" y="419"/>
                  </a:lnTo>
                  <a:lnTo>
                    <a:pt x="296" y="419"/>
                  </a:lnTo>
                  <a:lnTo>
                    <a:pt x="295" y="418"/>
                  </a:lnTo>
                  <a:lnTo>
                    <a:pt x="294" y="417"/>
                  </a:lnTo>
                  <a:lnTo>
                    <a:pt x="294" y="416"/>
                  </a:lnTo>
                  <a:lnTo>
                    <a:pt x="293" y="415"/>
                  </a:lnTo>
                  <a:lnTo>
                    <a:pt x="292" y="414"/>
                  </a:lnTo>
                  <a:lnTo>
                    <a:pt x="291" y="412"/>
                  </a:lnTo>
                  <a:lnTo>
                    <a:pt x="290" y="408"/>
                  </a:lnTo>
                  <a:lnTo>
                    <a:pt x="289" y="406"/>
                  </a:lnTo>
                  <a:lnTo>
                    <a:pt x="288" y="404"/>
                  </a:lnTo>
                  <a:lnTo>
                    <a:pt x="287" y="402"/>
                  </a:lnTo>
                  <a:lnTo>
                    <a:pt x="286" y="400"/>
                  </a:lnTo>
                  <a:lnTo>
                    <a:pt x="285" y="399"/>
                  </a:lnTo>
                  <a:lnTo>
                    <a:pt x="284" y="399"/>
                  </a:lnTo>
                  <a:lnTo>
                    <a:pt x="284" y="398"/>
                  </a:lnTo>
                  <a:lnTo>
                    <a:pt x="283" y="397"/>
                  </a:lnTo>
                  <a:lnTo>
                    <a:pt x="281" y="396"/>
                  </a:lnTo>
                  <a:lnTo>
                    <a:pt x="281" y="396"/>
                  </a:lnTo>
                  <a:lnTo>
                    <a:pt x="281" y="396"/>
                  </a:lnTo>
                  <a:lnTo>
                    <a:pt x="280" y="396"/>
                  </a:lnTo>
                  <a:lnTo>
                    <a:pt x="280" y="396"/>
                  </a:lnTo>
                  <a:lnTo>
                    <a:pt x="277" y="398"/>
                  </a:lnTo>
                  <a:lnTo>
                    <a:pt x="275" y="399"/>
                  </a:lnTo>
                  <a:lnTo>
                    <a:pt x="273" y="400"/>
                  </a:lnTo>
                  <a:lnTo>
                    <a:pt x="271" y="401"/>
                  </a:lnTo>
                  <a:lnTo>
                    <a:pt x="270" y="402"/>
                  </a:lnTo>
                  <a:lnTo>
                    <a:pt x="269" y="404"/>
                  </a:lnTo>
                  <a:lnTo>
                    <a:pt x="268" y="405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6" y="407"/>
                  </a:lnTo>
                  <a:lnTo>
                    <a:pt x="265" y="409"/>
                  </a:lnTo>
                  <a:lnTo>
                    <a:pt x="264" y="413"/>
                  </a:lnTo>
                  <a:lnTo>
                    <a:pt x="263" y="414"/>
                  </a:lnTo>
                  <a:lnTo>
                    <a:pt x="262" y="415"/>
                  </a:lnTo>
                  <a:lnTo>
                    <a:pt x="262" y="416"/>
                  </a:lnTo>
                  <a:lnTo>
                    <a:pt x="261" y="416"/>
                  </a:lnTo>
                  <a:lnTo>
                    <a:pt x="260" y="417"/>
                  </a:lnTo>
                  <a:lnTo>
                    <a:pt x="259" y="418"/>
                  </a:lnTo>
                  <a:lnTo>
                    <a:pt x="258" y="419"/>
                  </a:lnTo>
                  <a:lnTo>
                    <a:pt x="256" y="420"/>
                  </a:lnTo>
                  <a:lnTo>
                    <a:pt x="255" y="420"/>
                  </a:lnTo>
                  <a:lnTo>
                    <a:pt x="251" y="421"/>
                  </a:lnTo>
                  <a:lnTo>
                    <a:pt x="249" y="422"/>
                  </a:lnTo>
                  <a:lnTo>
                    <a:pt x="247" y="423"/>
                  </a:lnTo>
                  <a:lnTo>
                    <a:pt x="244" y="425"/>
                  </a:lnTo>
                  <a:lnTo>
                    <a:pt x="242" y="425"/>
                  </a:lnTo>
                  <a:lnTo>
                    <a:pt x="241" y="425"/>
                  </a:lnTo>
                  <a:lnTo>
                    <a:pt x="240" y="425"/>
                  </a:lnTo>
                  <a:lnTo>
                    <a:pt x="238" y="425"/>
                  </a:lnTo>
                  <a:lnTo>
                    <a:pt x="237" y="425"/>
                  </a:lnTo>
                  <a:lnTo>
                    <a:pt x="236" y="425"/>
                  </a:lnTo>
                  <a:lnTo>
                    <a:pt x="234" y="425"/>
                  </a:lnTo>
                  <a:lnTo>
                    <a:pt x="230" y="423"/>
                  </a:lnTo>
                  <a:lnTo>
                    <a:pt x="228" y="422"/>
                  </a:lnTo>
                  <a:lnTo>
                    <a:pt x="227" y="422"/>
                  </a:lnTo>
                  <a:lnTo>
                    <a:pt x="226" y="422"/>
                  </a:lnTo>
                  <a:lnTo>
                    <a:pt x="225" y="422"/>
                  </a:lnTo>
                  <a:lnTo>
                    <a:pt x="223" y="422"/>
                  </a:lnTo>
                  <a:lnTo>
                    <a:pt x="221" y="422"/>
                  </a:lnTo>
                  <a:lnTo>
                    <a:pt x="219" y="422"/>
                  </a:lnTo>
                  <a:lnTo>
                    <a:pt x="217" y="421"/>
                  </a:lnTo>
                  <a:lnTo>
                    <a:pt x="215" y="421"/>
                  </a:lnTo>
                  <a:lnTo>
                    <a:pt x="213" y="421"/>
                  </a:lnTo>
                  <a:lnTo>
                    <a:pt x="209" y="421"/>
                  </a:lnTo>
                  <a:lnTo>
                    <a:pt x="208" y="421"/>
                  </a:lnTo>
                  <a:lnTo>
                    <a:pt x="206" y="421"/>
                  </a:lnTo>
                  <a:lnTo>
                    <a:pt x="204" y="421"/>
                  </a:lnTo>
                  <a:lnTo>
                    <a:pt x="203" y="421"/>
                  </a:lnTo>
                  <a:lnTo>
                    <a:pt x="202" y="421"/>
                  </a:lnTo>
                  <a:lnTo>
                    <a:pt x="201" y="421"/>
                  </a:lnTo>
                  <a:lnTo>
                    <a:pt x="200" y="420"/>
                  </a:lnTo>
                  <a:lnTo>
                    <a:pt x="198" y="419"/>
                  </a:lnTo>
                  <a:lnTo>
                    <a:pt x="196" y="417"/>
                  </a:lnTo>
                  <a:lnTo>
                    <a:pt x="195" y="417"/>
                  </a:lnTo>
                  <a:lnTo>
                    <a:pt x="195" y="416"/>
                  </a:lnTo>
                  <a:lnTo>
                    <a:pt x="194" y="416"/>
                  </a:lnTo>
                  <a:lnTo>
                    <a:pt x="194" y="416"/>
                  </a:lnTo>
                  <a:lnTo>
                    <a:pt x="193" y="416"/>
                  </a:lnTo>
                  <a:lnTo>
                    <a:pt x="192" y="416"/>
                  </a:lnTo>
                  <a:lnTo>
                    <a:pt x="192" y="416"/>
                  </a:lnTo>
                  <a:lnTo>
                    <a:pt x="191" y="416"/>
                  </a:lnTo>
                  <a:lnTo>
                    <a:pt x="186" y="419"/>
                  </a:lnTo>
                  <a:lnTo>
                    <a:pt x="185" y="419"/>
                  </a:lnTo>
                  <a:lnTo>
                    <a:pt x="184" y="420"/>
                  </a:lnTo>
                  <a:lnTo>
                    <a:pt x="181" y="420"/>
                  </a:lnTo>
                  <a:lnTo>
                    <a:pt x="180" y="421"/>
                  </a:lnTo>
                  <a:lnTo>
                    <a:pt x="178" y="421"/>
                  </a:lnTo>
                  <a:lnTo>
                    <a:pt x="177" y="422"/>
                  </a:lnTo>
                  <a:lnTo>
                    <a:pt x="176" y="423"/>
                  </a:lnTo>
                  <a:lnTo>
                    <a:pt x="175" y="423"/>
                  </a:lnTo>
                  <a:lnTo>
                    <a:pt x="175" y="424"/>
                  </a:lnTo>
                  <a:lnTo>
                    <a:pt x="174" y="425"/>
                  </a:lnTo>
                  <a:lnTo>
                    <a:pt x="173" y="426"/>
                  </a:lnTo>
                  <a:lnTo>
                    <a:pt x="173" y="427"/>
                  </a:lnTo>
                  <a:lnTo>
                    <a:pt x="171" y="430"/>
                  </a:lnTo>
                  <a:lnTo>
                    <a:pt x="171" y="431"/>
                  </a:lnTo>
                  <a:lnTo>
                    <a:pt x="170" y="431"/>
                  </a:lnTo>
                  <a:lnTo>
                    <a:pt x="169" y="432"/>
                  </a:lnTo>
                  <a:lnTo>
                    <a:pt x="167" y="434"/>
                  </a:lnTo>
                  <a:lnTo>
                    <a:pt x="166" y="435"/>
                  </a:lnTo>
                  <a:lnTo>
                    <a:pt x="164" y="436"/>
                  </a:lnTo>
                  <a:lnTo>
                    <a:pt x="162" y="437"/>
                  </a:lnTo>
                  <a:lnTo>
                    <a:pt x="161" y="437"/>
                  </a:lnTo>
                  <a:lnTo>
                    <a:pt x="159" y="439"/>
                  </a:lnTo>
                  <a:lnTo>
                    <a:pt x="157" y="440"/>
                  </a:lnTo>
                  <a:lnTo>
                    <a:pt x="155" y="441"/>
                  </a:lnTo>
                  <a:lnTo>
                    <a:pt x="154" y="442"/>
                  </a:lnTo>
                  <a:lnTo>
                    <a:pt x="153" y="442"/>
                  </a:lnTo>
                  <a:lnTo>
                    <a:pt x="151" y="443"/>
                  </a:lnTo>
                  <a:lnTo>
                    <a:pt x="150" y="443"/>
                  </a:lnTo>
                  <a:lnTo>
                    <a:pt x="148" y="443"/>
                  </a:lnTo>
                  <a:lnTo>
                    <a:pt x="147" y="444"/>
                  </a:lnTo>
                  <a:lnTo>
                    <a:pt x="146" y="444"/>
                  </a:lnTo>
                  <a:lnTo>
                    <a:pt x="145" y="444"/>
                  </a:lnTo>
                  <a:lnTo>
                    <a:pt x="143" y="444"/>
                  </a:lnTo>
                  <a:lnTo>
                    <a:pt x="142" y="443"/>
                  </a:lnTo>
                  <a:lnTo>
                    <a:pt x="141" y="443"/>
                  </a:lnTo>
                  <a:lnTo>
                    <a:pt x="140" y="443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7" y="441"/>
                  </a:lnTo>
                  <a:lnTo>
                    <a:pt x="137" y="440"/>
                  </a:lnTo>
                  <a:lnTo>
                    <a:pt x="136" y="439"/>
                  </a:lnTo>
                  <a:lnTo>
                    <a:pt x="137" y="439"/>
                  </a:lnTo>
                  <a:lnTo>
                    <a:pt x="137" y="437"/>
                  </a:lnTo>
                  <a:lnTo>
                    <a:pt x="137" y="435"/>
                  </a:lnTo>
                  <a:lnTo>
                    <a:pt x="138" y="433"/>
                  </a:lnTo>
                  <a:lnTo>
                    <a:pt x="137" y="433"/>
                  </a:lnTo>
                  <a:lnTo>
                    <a:pt x="137" y="432"/>
                  </a:lnTo>
                  <a:lnTo>
                    <a:pt x="137" y="431"/>
                  </a:lnTo>
                  <a:lnTo>
                    <a:pt x="137" y="430"/>
                  </a:lnTo>
                  <a:lnTo>
                    <a:pt x="136" y="430"/>
                  </a:lnTo>
                  <a:lnTo>
                    <a:pt x="136" y="429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3" y="426"/>
                  </a:lnTo>
                  <a:lnTo>
                    <a:pt x="132" y="425"/>
                  </a:lnTo>
                  <a:lnTo>
                    <a:pt x="128" y="423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1"/>
                  </a:lnTo>
                  <a:lnTo>
                    <a:pt x="123" y="421"/>
                  </a:lnTo>
                  <a:lnTo>
                    <a:pt x="120" y="421"/>
                  </a:lnTo>
                  <a:lnTo>
                    <a:pt x="118" y="420"/>
                  </a:lnTo>
                  <a:lnTo>
                    <a:pt x="117" y="419"/>
                  </a:lnTo>
                  <a:lnTo>
                    <a:pt x="112" y="418"/>
                  </a:lnTo>
                  <a:lnTo>
                    <a:pt x="107" y="416"/>
                  </a:lnTo>
                  <a:lnTo>
                    <a:pt x="106" y="416"/>
                  </a:lnTo>
                  <a:lnTo>
                    <a:pt x="105" y="415"/>
                  </a:lnTo>
                  <a:lnTo>
                    <a:pt x="105" y="415"/>
                  </a:lnTo>
                  <a:lnTo>
                    <a:pt x="104" y="415"/>
                  </a:lnTo>
                  <a:lnTo>
                    <a:pt x="104" y="414"/>
                  </a:lnTo>
                  <a:lnTo>
                    <a:pt x="104" y="414"/>
                  </a:lnTo>
                  <a:lnTo>
                    <a:pt x="106" y="410"/>
                  </a:lnTo>
                  <a:lnTo>
                    <a:pt x="106" y="409"/>
                  </a:lnTo>
                  <a:lnTo>
                    <a:pt x="106" y="409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5" y="404"/>
                  </a:lnTo>
                  <a:lnTo>
                    <a:pt x="105" y="403"/>
                  </a:lnTo>
                  <a:lnTo>
                    <a:pt x="106" y="402"/>
                  </a:lnTo>
                  <a:lnTo>
                    <a:pt x="107" y="400"/>
                  </a:lnTo>
                  <a:lnTo>
                    <a:pt x="109" y="398"/>
                  </a:lnTo>
                  <a:lnTo>
                    <a:pt x="111" y="396"/>
                  </a:lnTo>
                  <a:lnTo>
                    <a:pt x="112" y="395"/>
                  </a:lnTo>
                  <a:lnTo>
                    <a:pt x="114" y="392"/>
                  </a:lnTo>
                  <a:lnTo>
                    <a:pt x="115" y="390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7" y="385"/>
                  </a:lnTo>
                  <a:lnTo>
                    <a:pt x="118" y="383"/>
                  </a:lnTo>
                  <a:lnTo>
                    <a:pt x="118" y="382"/>
                  </a:lnTo>
                  <a:lnTo>
                    <a:pt x="118" y="381"/>
                  </a:lnTo>
                  <a:lnTo>
                    <a:pt x="118" y="379"/>
                  </a:lnTo>
                  <a:lnTo>
                    <a:pt x="118" y="378"/>
                  </a:lnTo>
                  <a:lnTo>
                    <a:pt x="118" y="377"/>
                  </a:lnTo>
                  <a:lnTo>
                    <a:pt x="118" y="377"/>
                  </a:lnTo>
                  <a:lnTo>
                    <a:pt x="117" y="374"/>
                  </a:lnTo>
                  <a:lnTo>
                    <a:pt x="117" y="373"/>
                  </a:lnTo>
                  <a:lnTo>
                    <a:pt x="116" y="371"/>
                  </a:lnTo>
                  <a:lnTo>
                    <a:pt x="115" y="369"/>
                  </a:lnTo>
                  <a:lnTo>
                    <a:pt x="113" y="366"/>
                  </a:lnTo>
                  <a:lnTo>
                    <a:pt x="112" y="364"/>
                  </a:lnTo>
                  <a:lnTo>
                    <a:pt x="111" y="362"/>
                  </a:lnTo>
                  <a:lnTo>
                    <a:pt x="111" y="361"/>
                  </a:lnTo>
                  <a:lnTo>
                    <a:pt x="111" y="360"/>
                  </a:lnTo>
                  <a:lnTo>
                    <a:pt x="110" y="358"/>
                  </a:lnTo>
                  <a:lnTo>
                    <a:pt x="110" y="356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0" y="350"/>
                  </a:lnTo>
                  <a:lnTo>
                    <a:pt x="110" y="349"/>
                  </a:lnTo>
                  <a:lnTo>
                    <a:pt x="111" y="345"/>
                  </a:lnTo>
                  <a:lnTo>
                    <a:pt x="111" y="343"/>
                  </a:lnTo>
                  <a:lnTo>
                    <a:pt x="111" y="340"/>
                  </a:lnTo>
                  <a:lnTo>
                    <a:pt x="111" y="336"/>
                  </a:lnTo>
                  <a:lnTo>
                    <a:pt x="111" y="333"/>
                  </a:lnTo>
                  <a:lnTo>
                    <a:pt x="111" y="331"/>
                  </a:lnTo>
                  <a:lnTo>
                    <a:pt x="110" y="330"/>
                  </a:lnTo>
                  <a:lnTo>
                    <a:pt x="110" y="328"/>
                  </a:lnTo>
                  <a:lnTo>
                    <a:pt x="109" y="327"/>
                  </a:lnTo>
                  <a:lnTo>
                    <a:pt x="109" y="326"/>
                  </a:lnTo>
                  <a:lnTo>
                    <a:pt x="108" y="325"/>
                  </a:lnTo>
                  <a:lnTo>
                    <a:pt x="107" y="324"/>
                  </a:lnTo>
                  <a:lnTo>
                    <a:pt x="107" y="323"/>
                  </a:lnTo>
                  <a:lnTo>
                    <a:pt x="105" y="322"/>
                  </a:lnTo>
                  <a:lnTo>
                    <a:pt x="104" y="321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8" y="318"/>
                  </a:lnTo>
                  <a:lnTo>
                    <a:pt x="97" y="318"/>
                  </a:lnTo>
                  <a:lnTo>
                    <a:pt x="95" y="318"/>
                  </a:lnTo>
                  <a:lnTo>
                    <a:pt x="94" y="319"/>
                  </a:lnTo>
                  <a:lnTo>
                    <a:pt x="92" y="319"/>
                  </a:lnTo>
                  <a:lnTo>
                    <a:pt x="89" y="321"/>
                  </a:lnTo>
                  <a:lnTo>
                    <a:pt x="84" y="322"/>
                  </a:lnTo>
                  <a:lnTo>
                    <a:pt x="82" y="323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8" y="323"/>
                  </a:lnTo>
                  <a:lnTo>
                    <a:pt x="73" y="322"/>
                  </a:lnTo>
                  <a:lnTo>
                    <a:pt x="70" y="322"/>
                  </a:lnTo>
                  <a:lnTo>
                    <a:pt x="64" y="321"/>
                  </a:lnTo>
                  <a:lnTo>
                    <a:pt x="62" y="321"/>
                  </a:lnTo>
                  <a:lnTo>
                    <a:pt x="61" y="321"/>
                  </a:lnTo>
                  <a:lnTo>
                    <a:pt x="54" y="322"/>
                  </a:lnTo>
                  <a:lnTo>
                    <a:pt x="53" y="322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1"/>
                  </a:lnTo>
                  <a:lnTo>
                    <a:pt x="48" y="321"/>
                  </a:lnTo>
                  <a:lnTo>
                    <a:pt x="47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4" y="318"/>
                  </a:lnTo>
                  <a:lnTo>
                    <a:pt x="43" y="317"/>
                  </a:lnTo>
                  <a:lnTo>
                    <a:pt x="42" y="317"/>
                  </a:lnTo>
                  <a:lnTo>
                    <a:pt x="42" y="316"/>
                  </a:lnTo>
                  <a:lnTo>
                    <a:pt x="42" y="315"/>
                  </a:lnTo>
                  <a:lnTo>
                    <a:pt x="41" y="314"/>
                  </a:lnTo>
                  <a:lnTo>
                    <a:pt x="41" y="313"/>
                  </a:lnTo>
                  <a:lnTo>
                    <a:pt x="40" y="311"/>
                  </a:lnTo>
                  <a:lnTo>
                    <a:pt x="40" y="310"/>
                  </a:lnTo>
                  <a:lnTo>
                    <a:pt x="40" y="308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0" y="303"/>
                  </a:lnTo>
                  <a:lnTo>
                    <a:pt x="39" y="302"/>
                  </a:lnTo>
                  <a:lnTo>
                    <a:pt x="38" y="301"/>
                  </a:lnTo>
                  <a:lnTo>
                    <a:pt x="38" y="300"/>
                  </a:lnTo>
                  <a:lnTo>
                    <a:pt x="36" y="298"/>
                  </a:lnTo>
                  <a:lnTo>
                    <a:pt x="34" y="297"/>
                  </a:lnTo>
                  <a:lnTo>
                    <a:pt x="32" y="295"/>
                  </a:lnTo>
                  <a:lnTo>
                    <a:pt x="31" y="294"/>
                  </a:lnTo>
                  <a:lnTo>
                    <a:pt x="30" y="293"/>
                  </a:lnTo>
                  <a:lnTo>
                    <a:pt x="29" y="291"/>
                  </a:lnTo>
                  <a:lnTo>
                    <a:pt x="28" y="290"/>
                  </a:lnTo>
                  <a:lnTo>
                    <a:pt x="27" y="290"/>
                  </a:lnTo>
                  <a:lnTo>
                    <a:pt x="26" y="289"/>
                  </a:lnTo>
                  <a:lnTo>
                    <a:pt x="25" y="288"/>
                  </a:lnTo>
                  <a:lnTo>
                    <a:pt x="23" y="288"/>
                  </a:lnTo>
                  <a:lnTo>
                    <a:pt x="22" y="287"/>
                  </a:lnTo>
                  <a:lnTo>
                    <a:pt x="21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5" y="286"/>
                  </a:lnTo>
                  <a:lnTo>
                    <a:pt x="14" y="286"/>
                  </a:lnTo>
                  <a:lnTo>
                    <a:pt x="13" y="286"/>
                  </a:lnTo>
                  <a:lnTo>
                    <a:pt x="12" y="285"/>
                  </a:lnTo>
                  <a:lnTo>
                    <a:pt x="11" y="285"/>
                  </a:lnTo>
                  <a:lnTo>
                    <a:pt x="10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7" y="282"/>
                  </a:lnTo>
                  <a:lnTo>
                    <a:pt x="6" y="281"/>
                  </a:lnTo>
                  <a:lnTo>
                    <a:pt x="6" y="280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3" y="273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0" y="268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0" y="264"/>
                  </a:lnTo>
                  <a:lnTo>
                    <a:pt x="0" y="263"/>
                  </a:lnTo>
                  <a:lnTo>
                    <a:pt x="1" y="262"/>
                  </a:lnTo>
                  <a:lnTo>
                    <a:pt x="2" y="261"/>
                  </a:lnTo>
                  <a:lnTo>
                    <a:pt x="2" y="260"/>
                  </a:lnTo>
                  <a:lnTo>
                    <a:pt x="3" y="260"/>
                  </a:lnTo>
                  <a:lnTo>
                    <a:pt x="4" y="259"/>
                  </a:lnTo>
                  <a:lnTo>
                    <a:pt x="7" y="258"/>
                  </a:lnTo>
                  <a:lnTo>
                    <a:pt x="8" y="257"/>
                  </a:lnTo>
                  <a:lnTo>
                    <a:pt x="9" y="256"/>
                  </a:lnTo>
                  <a:lnTo>
                    <a:pt x="9" y="256"/>
                  </a:lnTo>
                  <a:lnTo>
                    <a:pt x="10" y="255"/>
                  </a:lnTo>
                  <a:lnTo>
                    <a:pt x="10" y="254"/>
                  </a:lnTo>
                  <a:lnTo>
                    <a:pt x="12" y="250"/>
                  </a:lnTo>
                  <a:lnTo>
                    <a:pt x="12" y="249"/>
                  </a:lnTo>
                  <a:lnTo>
                    <a:pt x="13" y="248"/>
                  </a:lnTo>
                  <a:lnTo>
                    <a:pt x="15" y="244"/>
                  </a:lnTo>
                  <a:lnTo>
                    <a:pt x="16" y="243"/>
                  </a:lnTo>
                  <a:lnTo>
                    <a:pt x="16" y="242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7" y="234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6" y="225"/>
                  </a:lnTo>
                  <a:lnTo>
                    <a:pt x="15" y="224"/>
                  </a:lnTo>
                  <a:lnTo>
                    <a:pt x="14" y="223"/>
                  </a:lnTo>
                  <a:lnTo>
                    <a:pt x="14" y="221"/>
                  </a:lnTo>
                  <a:lnTo>
                    <a:pt x="13" y="220"/>
                  </a:lnTo>
                  <a:lnTo>
                    <a:pt x="12" y="218"/>
                  </a:lnTo>
                  <a:lnTo>
                    <a:pt x="11" y="217"/>
                  </a:lnTo>
                  <a:lnTo>
                    <a:pt x="10" y="216"/>
                  </a:lnTo>
                  <a:lnTo>
                    <a:pt x="10" y="215"/>
                  </a:lnTo>
                  <a:lnTo>
                    <a:pt x="10" y="213"/>
                  </a:lnTo>
                  <a:lnTo>
                    <a:pt x="10" y="211"/>
                  </a:lnTo>
                  <a:lnTo>
                    <a:pt x="10" y="205"/>
                  </a:lnTo>
                  <a:lnTo>
                    <a:pt x="10" y="202"/>
                  </a:lnTo>
                  <a:lnTo>
                    <a:pt x="10" y="201"/>
                  </a:lnTo>
                  <a:lnTo>
                    <a:pt x="10" y="200"/>
                  </a:lnTo>
                  <a:lnTo>
                    <a:pt x="9" y="199"/>
                  </a:lnTo>
                  <a:lnTo>
                    <a:pt x="8" y="196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6" y="189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3" y="184"/>
                  </a:lnTo>
                  <a:lnTo>
                    <a:pt x="3" y="183"/>
                  </a:lnTo>
                  <a:lnTo>
                    <a:pt x="3" y="182"/>
                  </a:lnTo>
                  <a:lnTo>
                    <a:pt x="4" y="181"/>
                  </a:lnTo>
                  <a:lnTo>
                    <a:pt x="4" y="180"/>
                  </a:lnTo>
                  <a:lnTo>
                    <a:pt x="4" y="179"/>
                  </a:lnTo>
                  <a:lnTo>
                    <a:pt x="5" y="178"/>
                  </a:lnTo>
                  <a:lnTo>
                    <a:pt x="6" y="177"/>
                  </a:lnTo>
                  <a:lnTo>
                    <a:pt x="8" y="175"/>
                  </a:lnTo>
                  <a:lnTo>
                    <a:pt x="11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4" y="170"/>
                  </a:lnTo>
                  <a:lnTo>
                    <a:pt x="15" y="171"/>
                  </a:lnTo>
                  <a:lnTo>
                    <a:pt x="16" y="172"/>
                  </a:lnTo>
                  <a:lnTo>
                    <a:pt x="18" y="173"/>
                  </a:lnTo>
                  <a:lnTo>
                    <a:pt x="21" y="175"/>
                  </a:lnTo>
                  <a:lnTo>
                    <a:pt x="23" y="176"/>
                  </a:lnTo>
                  <a:lnTo>
                    <a:pt x="29" y="179"/>
                  </a:lnTo>
                  <a:lnTo>
                    <a:pt x="31" y="180"/>
                  </a:lnTo>
                  <a:lnTo>
                    <a:pt x="33" y="181"/>
                  </a:lnTo>
                  <a:lnTo>
                    <a:pt x="35" y="182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1" y="184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5" y="185"/>
                  </a:lnTo>
                  <a:lnTo>
                    <a:pt x="46" y="185"/>
                  </a:lnTo>
                  <a:lnTo>
                    <a:pt x="47" y="185"/>
                  </a:lnTo>
                  <a:lnTo>
                    <a:pt x="49" y="184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51" y="183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6" y="177"/>
                  </a:lnTo>
                  <a:lnTo>
                    <a:pt x="59" y="174"/>
                  </a:lnTo>
                  <a:lnTo>
                    <a:pt x="60" y="173"/>
                  </a:lnTo>
                  <a:lnTo>
                    <a:pt x="61" y="172"/>
                  </a:lnTo>
                  <a:lnTo>
                    <a:pt x="62" y="171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5" y="170"/>
                  </a:lnTo>
                  <a:lnTo>
                    <a:pt x="66" y="170"/>
                  </a:lnTo>
                  <a:lnTo>
                    <a:pt x="67" y="170"/>
                  </a:lnTo>
                  <a:lnTo>
                    <a:pt x="68" y="170"/>
                  </a:lnTo>
                  <a:lnTo>
                    <a:pt x="69" y="170"/>
                  </a:lnTo>
                  <a:lnTo>
                    <a:pt x="70" y="170"/>
                  </a:lnTo>
                  <a:lnTo>
                    <a:pt x="71" y="170"/>
                  </a:lnTo>
                  <a:lnTo>
                    <a:pt x="73" y="171"/>
                  </a:lnTo>
                  <a:lnTo>
                    <a:pt x="75" y="171"/>
                  </a:lnTo>
                  <a:lnTo>
                    <a:pt x="76" y="172"/>
                  </a:lnTo>
                  <a:lnTo>
                    <a:pt x="80" y="173"/>
                  </a:lnTo>
                  <a:lnTo>
                    <a:pt x="82" y="174"/>
                  </a:lnTo>
                  <a:lnTo>
                    <a:pt x="84" y="175"/>
                  </a:lnTo>
                  <a:lnTo>
                    <a:pt x="86" y="175"/>
                  </a:lnTo>
                  <a:lnTo>
                    <a:pt x="87" y="176"/>
                  </a:lnTo>
                  <a:lnTo>
                    <a:pt x="90" y="176"/>
                  </a:lnTo>
                  <a:lnTo>
                    <a:pt x="91" y="177"/>
                  </a:lnTo>
                  <a:lnTo>
                    <a:pt x="92" y="177"/>
                  </a:lnTo>
                  <a:lnTo>
                    <a:pt x="93" y="178"/>
                  </a:lnTo>
                  <a:lnTo>
                    <a:pt x="96" y="179"/>
                  </a:lnTo>
                  <a:lnTo>
                    <a:pt x="98" y="180"/>
                  </a:lnTo>
                  <a:lnTo>
                    <a:pt x="101" y="181"/>
                  </a:lnTo>
                  <a:lnTo>
                    <a:pt x="103" y="182"/>
                  </a:lnTo>
                  <a:lnTo>
                    <a:pt x="104" y="183"/>
                  </a:lnTo>
                  <a:lnTo>
                    <a:pt x="105" y="183"/>
                  </a:lnTo>
                  <a:lnTo>
                    <a:pt x="106" y="183"/>
                  </a:lnTo>
                  <a:lnTo>
                    <a:pt x="109" y="182"/>
                  </a:lnTo>
                  <a:lnTo>
                    <a:pt x="110" y="182"/>
                  </a:lnTo>
                  <a:lnTo>
                    <a:pt x="110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2" y="184"/>
                  </a:lnTo>
                  <a:lnTo>
                    <a:pt x="112" y="185"/>
                  </a:lnTo>
                  <a:lnTo>
                    <a:pt x="113" y="186"/>
                  </a:lnTo>
                  <a:lnTo>
                    <a:pt x="114" y="188"/>
                  </a:lnTo>
                  <a:lnTo>
                    <a:pt x="114" y="189"/>
                  </a:lnTo>
                  <a:lnTo>
                    <a:pt x="114" y="190"/>
                  </a:lnTo>
                  <a:lnTo>
                    <a:pt x="114" y="191"/>
                  </a:lnTo>
                  <a:lnTo>
                    <a:pt x="115" y="192"/>
                  </a:lnTo>
                  <a:lnTo>
                    <a:pt x="116" y="193"/>
                  </a:lnTo>
                  <a:lnTo>
                    <a:pt x="117" y="193"/>
                  </a:lnTo>
                  <a:lnTo>
                    <a:pt x="117" y="194"/>
                  </a:lnTo>
                  <a:lnTo>
                    <a:pt x="118" y="194"/>
                  </a:lnTo>
                  <a:lnTo>
                    <a:pt x="118" y="195"/>
                  </a:lnTo>
                  <a:lnTo>
                    <a:pt x="119" y="195"/>
                  </a:lnTo>
                  <a:lnTo>
                    <a:pt x="120" y="195"/>
                  </a:lnTo>
                  <a:lnTo>
                    <a:pt x="121" y="195"/>
                  </a:lnTo>
                  <a:lnTo>
                    <a:pt x="122" y="195"/>
                  </a:lnTo>
                  <a:lnTo>
                    <a:pt x="124" y="195"/>
                  </a:lnTo>
                  <a:lnTo>
                    <a:pt x="126" y="195"/>
                  </a:lnTo>
                  <a:lnTo>
                    <a:pt x="127" y="194"/>
                  </a:lnTo>
                  <a:lnTo>
                    <a:pt x="129" y="194"/>
                  </a:lnTo>
                  <a:lnTo>
                    <a:pt x="130" y="193"/>
                  </a:lnTo>
                  <a:lnTo>
                    <a:pt x="131" y="192"/>
                  </a:lnTo>
                  <a:lnTo>
                    <a:pt x="132" y="191"/>
                  </a:lnTo>
                  <a:lnTo>
                    <a:pt x="135" y="190"/>
                  </a:lnTo>
                  <a:lnTo>
                    <a:pt x="135" y="189"/>
                  </a:lnTo>
                  <a:lnTo>
                    <a:pt x="136" y="189"/>
                  </a:lnTo>
                  <a:lnTo>
                    <a:pt x="137" y="188"/>
                  </a:lnTo>
                  <a:lnTo>
                    <a:pt x="137" y="186"/>
                  </a:lnTo>
                  <a:lnTo>
                    <a:pt x="138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2"/>
                  </a:lnTo>
                  <a:lnTo>
                    <a:pt x="137" y="178"/>
                  </a:lnTo>
                  <a:lnTo>
                    <a:pt x="137" y="176"/>
                  </a:lnTo>
                  <a:lnTo>
                    <a:pt x="137" y="175"/>
                  </a:lnTo>
                  <a:lnTo>
                    <a:pt x="137" y="174"/>
                  </a:lnTo>
                  <a:lnTo>
                    <a:pt x="137" y="173"/>
                  </a:lnTo>
                  <a:lnTo>
                    <a:pt x="138" y="172"/>
                  </a:lnTo>
                  <a:lnTo>
                    <a:pt x="138" y="171"/>
                  </a:lnTo>
                  <a:lnTo>
                    <a:pt x="139" y="170"/>
                  </a:lnTo>
                  <a:lnTo>
                    <a:pt x="140" y="169"/>
                  </a:lnTo>
                  <a:lnTo>
                    <a:pt x="141" y="168"/>
                  </a:lnTo>
                  <a:lnTo>
                    <a:pt x="144" y="165"/>
                  </a:lnTo>
                  <a:lnTo>
                    <a:pt x="147" y="162"/>
                  </a:lnTo>
                  <a:lnTo>
                    <a:pt x="150" y="160"/>
                  </a:lnTo>
                  <a:lnTo>
                    <a:pt x="151" y="159"/>
                  </a:lnTo>
                  <a:lnTo>
                    <a:pt x="152" y="158"/>
                  </a:lnTo>
                  <a:lnTo>
                    <a:pt x="153" y="157"/>
                  </a:lnTo>
                  <a:lnTo>
                    <a:pt x="153" y="157"/>
                  </a:lnTo>
                  <a:lnTo>
                    <a:pt x="154" y="157"/>
                  </a:lnTo>
                  <a:lnTo>
                    <a:pt x="154" y="156"/>
                  </a:lnTo>
                  <a:lnTo>
                    <a:pt x="155" y="156"/>
                  </a:lnTo>
                  <a:lnTo>
                    <a:pt x="156" y="157"/>
                  </a:lnTo>
                  <a:lnTo>
                    <a:pt x="157" y="157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9" y="159"/>
                  </a:lnTo>
                  <a:lnTo>
                    <a:pt x="161" y="162"/>
                  </a:lnTo>
                  <a:lnTo>
                    <a:pt x="163" y="165"/>
                  </a:lnTo>
                  <a:lnTo>
                    <a:pt x="164" y="166"/>
                  </a:lnTo>
                  <a:lnTo>
                    <a:pt x="165" y="167"/>
                  </a:lnTo>
                  <a:lnTo>
                    <a:pt x="166" y="168"/>
                  </a:lnTo>
                  <a:lnTo>
                    <a:pt x="168" y="169"/>
                  </a:lnTo>
                  <a:lnTo>
                    <a:pt x="169" y="170"/>
                  </a:lnTo>
                  <a:lnTo>
                    <a:pt x="171" y="171"/>
                  </a:lnTo>
                  <a:lnTo>
                    <a:pt x="172" y="171"/>
                  </a:lnTo>
                  <a:lnTo>
                    <a:pt x="174" y="172"/>
                  </a:lnTo>
                  <a:lnTo>
                    <a:pt x="175" y="172"/>
                  </a:lnTo>
                  <a:lnTo>
                    <a:pt x="176" y="172"/>
                  </a:lnTo>
                  <a:lnTo>
                    <a:pt x="177" y="172"/>
                  </a:lnTo>
                  <a:lnTo>
                    <a:pt x="178" y="172"/>
                  </a:lnTo>
                  <a:lnTo>
                    <a:pt x="179" y="171"/>
                  </a:lnTo>
                  <a:lnTo>
                    <a:pt x="183" y="170"/>
                  </a:lnTo>
                  <a:lnTo>
                    <a:pt x="186" y="169"/>
                  </a:lnTo>
                  <a:lnTo>
                    <a:pt x="187" y="169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197" y="171"/>
                  </a:lnTo>
                  <a:lnTo>
                    <a:pt x="198" y="171"/>
                  </a:lnTo>
                  <a:lnTo>
                    <a:pt x="199" y="171"/>
                  </a:lnTo>
                  <a:lnTo>
                    <a:pt x="201" y="171"/>
                  </a:lnTo>
                  <a:lnTo>
                    <a:pt x="202" y="171"/>
                  </a:lnTo>
                  <a:lnTo>
                    <a:pt x="204" y="171"/>
                  </a:lnTo>
                  <a:lnTo>
                    <a:pt x="206" y="170"/>
                  </a:lnTo>
                  <a:lnTo>
                    <a:pt x="208" y="169"/>
                  </a:lnTo>
                  <a:lnTo>
                    <a:pt x="209" y="168"/>
                  </a:lnTo>
                  <a:lnTo>
                    <a:pt x="210" y="168"/>
                  </a:lnTo>
                  <a:lnTo>
                    <a:pt x="211" y="167"/>
                  </a:lnTo>
                  <a:lnTo>
                    <a:pt x="212" y="167"/>
                  </a:lnTo>
                  <a:lnTo>
                    <a:pt x="212" y="166"/>
                  </a:lnTo>
                  <a:lnTo>
                    <a:pt x="213" y="165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1"/>
                  </a:lnTo>
                  <a:lnTo>
                    <a:pt x="212" y="160"/>
                  </a:lnTo>
                  <a:lnTo>
                    <a:pt x="212" y="159"/>
                  </a:lnTo>
                  <a:lnTo>
                    <a:pt x="212" y="158"/>
                  </a:lnTo>
                  <a:lnTo>
                    <a:pt x="211" y="157"/>
                  </a:lnTo>
                  <a:lnTo>
                    <a:pt x="209" y="153"/>
                  </a:lnTo>
                  <a:lnTo>
                    <a:pt x="205" y="149"/>
                  </a:lnTo>
                  <a:lnTo>
                    <a:pt x="203" y="146"/>
                  </a:lnTo>
                  <a:lnTo>
                    <a:pt x="202" y="145"/>
                  </a:lnTo>
                  <a:lnTo>
                    <a:pt x="199" y="139"/>
                  </a:lnTo>
                  <a:lnTo>
                    <a:pt x="198" y="136"/>
                  </a:lnTo>
                  <a:lnTo>
                    <a:pt x="196" y="132"/>
                  </a:lnTo>
                  <a:lnTo>
                    <a:pt x="195" y="131"/>
                  </a:lnTo>
                  <a:lnTo>
                    <a:pt x="195" y="129"/>
                  </a:lnTo>
                  <a:lnTo>
                    <a:pt x="195" y="128"/>
                  </a:lnTo>
                  <a:lnTo>
                    <a:pt x="195" y="127"/>
                  </a:lnTo>
                  <a:lnTo>
                    <a:pt x="195" y="125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6" y="118"/>
                  </a:lnTo>
                  <a:lnTo>
                    <a:pt x="198" y="113"/>
                  </a:lnTo>
                  <a:lnTo>
                    <a:pt x="198" y="111"/>
                  </a:lnTo>
                  <a:lnTo>
                    <a:pt x="199" y="110"/>
                  </a:lnTo>
                  <a:lnTo>
                    <a:pt x="199" y="109"/>
                  </a:lnTo>
                  <a:lnTo>
                    <a:pt x="199" y="108"/>
                  </a:lnTo>
                  <a:lnTo>
                    <a:pt x="199" y="107"/>
                  </a:lnTo>
                  <a:lnTo>
                    <a:pt x="198" y="106"/>
                  </a:lnTo>
                  <a:lnTo>
                    <a:pt x="198" y="105"/>
                  </a:lnTo>
                  <a:lnTo>
                    <a:pt x="197" y="104"/>
                  </a:lnTo>
                  <a:lnTo>
                    <a:pt x="196" y="100"/>
                  </a:lnTo>
                  <a:lnTo>
                    <a:pt x="193" y="95"/>
                  </a:lnTo>
                  <a:lnTo>
                    <a:pt x="192" y="93"/>
                  </a:lnTo>
                  <a:lnTo>
                    <a:pt x="192" y="92"/>
                  </a:lnTo>
                  <a:lnTo>
                    <a:pt x="192" y="91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5"/>
                  </a:lnTo>
                  <a:lnTo>
                    <a:pt x="192" y="83"/>
                  </a:lnTo>
                  <a:lnTo>
                    <a:pt x="192" y="82"/>
                  </a:lnTo>
                  <a:lnTo>
                    <a:pt x="191" y="80"/>
                  </a:lnTo>
                  <a:lnTo>
                    <a:pt x="190" y="75"/>
                  </a:lnTo>
                  <a:lnTo>
                    <a:pt x="189" y="72"/>
                  </a:lnTo>
                  <a:lnTo>
                    <a:pt x="188" y="68"/>
                  </a:lnTo>
                  <a:lnTo>
                    <a:pt x="188" y="65"/>
                  </a:lnTo>
                  <a:lnTo>
                    <a:pt x="188" y="63"/>
                  </a:lnTo>
                  <a:lnTo>
                    <a:pt x="187" y="61"/>
                  </a:lnTo>
                  <a:lnTo>
                    <a:pt x="187" y="51"/>
                  </a:lnTo>
                  <a:lnTo>
                    <a:pt x="187" y="44"/>
                  </a:lnTo>
                  <a:lnTo>
                    <a:pt x="187" y="42"/>
                  </a:lnTo>
                  <a:lnTo>
                    <a:pt x="187" y="40"/>
                  </a:lnTo>
                  <a:lnTo>
                    <a:pt x="188" y="34"/>
                  </a:lnTo>
                  <a:lnTo>
                    <a:pt x="188" y="32"/>
                  </a:lnTo>
                  <a:lnTo>
                    <a:pt x="188" y="30"/>
                  </a:lnTo>
                  <a:lnTo>
                    <a:pt x="188" y="28"/>
                  </a:lnTo>
                  <a:lnTo>
                    <a:pt x="187" y="27"/>
                  </a:lnTo>
                  <a:lnTo>
                    <a:pt x="187" y="26"/>
                  </a:lnTo>
                  <a:lnTo>
                    <a:pt x="186" y="24"/>
                  </a:lnTo>
                  <a:lnTo>
                    <a:pt x="186" y="23"/>
                  </a:lnTo>
                  <a:lnTo>
                    <a:pt x="184" y="20"/>
                  </a:lnTo>
                  <a:lnTo>
                    <a:pt x="181" y="15"/>
                  </a:lnTo>
                  <a:lnTo>
                    <a:pt x="179" y="13"/>
                  </a:lnTo>
                  <a:lnTo>
                    <a:pt x="178" y="10"/>
                  </a:lnTo>
                  <a:lnTo>
                    <a:pt x="177" y="8"/>
                  </a:lnTo>
                  <a:lnTo>
                    <a:pt x="176" y="6"/>
                  </a:lnTo>
                  <a:lnTo>
                    <a:pt x="175" y="4"/>
                  </a:lnTo>
                  <a:lnTo>
                    <a:pt x="175" y="3"/>
                  </a:lnTo>
                  <a:lnTo>
                    <a:pt x="175" y="2"/>
                  </a:lnTo>
                  <a:lnTo>
                    <a:pt x="174" y="1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7" name="Freeform 241"/>
            <p:cNvSpPr>
              <a:spLocks/>
            </p:cNvSpPr>
            <p:nvPr/>
          </p:nvSpPr>
          <p:spPr bwMode="auto">
            <a:xfrm>
              <a:off x="4003" y="1780"/>
              <a:ext cx="618" cy="479"/>
            </a:xfrm>
            <a:custGeom>
              <a:avLst/>
              <a:gdLst>
                <a:gd name="T0" fmla="*/ 232 w 618"/>
                <a:gd name="T1" fmla="*/ 17 h 479"/>
                <a:gd name="T2" fmla="*/ 274 w 618"/>
                <a:gd name="T3" fmla="*/ 22 h 479"/>
                <a:gd name="T4" fmla="*/ 299 w 618"/>
                <a:gd name="T5" fmla="*/ 34 h 479"/>
                <a:gd name="T6" fmla="*/ 319 w 618"/>
                <a:gd name="T7" fmla="*/ 67 h 479"/>
                <a:gd name="T8" fmla="*/ 357 w 618"/>
                <a:gd name="T9" fmla="*/ 59 h 479"/>
                <a:gd name="T10" fmla="*/ 373 w 618"/>
                <a:gd name="T11" fmla="*/ 93 h 479"/>
                <a:gd name="T12" fmla="*/ 372 w 618"/>
                <a:gd name="T13" fmla="*/ 111 h 479"/>
                <a:gd name="T14" fmla="*/ 394 w 618"/>
                <a:gd name="T15" fmla="*/ 101 h 479"/>
                <a:gd name="T16" fmla="*/ 422 w 618"/>
                <a:gd name="T17" fmla="*/ 78 h 479"/>
                <a:gd name="T18" fmla="*/ 452 w 618"/>
                <a:gd name="T19" fmla="*/ 93 h 479"/>
                <a:gd name="T20" fmla="*/ 467 w 618"/>
                <a:gd name="T21" fmla="*/ 72 h 479"/>
                <a:gd name="T22" fmla="*/ 495 w 618"/>
                <a:gd name="T23" fmla="*/ 73 h 479"/>
                <a:gd name="T24" fmla="*/ 534 w 618"/>
                <a:gd name="T25" fmla="*/ 99 h 479"/>
                <a:gd name="T26" fmla="*/ 547 w 618"/>
                <a:gd name="T27" fmla="*/ 131 h 479"/>
                <a:gd name="T28" fmla="*/ 530 w 618"/>
                <a:gd name="T29" fmla="*/ 166 h 479"/>
                <a:gd name="T30" fmla="*/ 504 w 618"/>
                <a:gd name="T31" fmla="*/ 179 h 479"/>
                <a:gd name="T32" fmla="*/ 478 w 618"/>
                <a:gd name="T33" fmla="*/ 196 h 479"/>
                <a:gd name="T34" fmla="*/ 464 w 618"/>
                <a:gd name="T35" fmla="*/ 214 h 479"/>
                <a:gd name="T36" fmla="*/ 456 w 618"/>
                <a:gd name="T37" fmla="*/ 225 h 479"/>
                <a:gd name="T38" fmla="*/ 475 w 618"/>
                <a:gd name="T39" fmla="*/ 244 h 479"/>
                <a:gd name="T40" fmla="*/ 494 w 618"/>
                <a:gd name="T41" fmla="*/ 262 h 479"/>
                <a:gd name="T42" fmla="*/ 521 w 618"/>
                <a:gd name="T43" fmla="*/ 262 h 479"/>
                <a:gd name="T44" fmla="*/ 539 w 618"/>
                <a:gd name="T45" fmla="*/ 293 h 479"/>
                <a:gd name="T46" fmla="*/ 575 w 618"/>
                <a:gd name="T47" fmla="*/ 327 h 479"/>
                <a:gd name="T48" fmla="*/ 606 w 618"/>
                <a:gd name="T49" fmla="*/ 363 h 479"/>
                <a:gd name="T50" fmla="*/ 618 w 618"/>
                <a:gd name="T51" fmla="*/ 409 h 479"/>
                <a:gd name="T52" fmla="*/ 591 w 618"/>
                <a:gd name="T53" fmla="*/ 401 h 479"/>
                <a:gd name="T54" fmla="*/ 576 w 618"/>
                <a:gd name="T55" fmla="*/ 404 h 479"/>
                <a:gd name="T56" fmla="*/ 544 w 618"/>
                <a:gd name="T57" fmla="*/ 430 h 479"/>
                <a:gd name="T58" fmla="*/ 520 w 618"/>
                <a:gd name="T59" fmla="*/ 454 h 479"/>
                <a:gd name="T60" fmla="*/ 510 w 618"/>
                <a:gd name="T61" fmla="*/ 470 h 479"/>
                <a:gd name="T62" fmla="*/ 495 w 618"/>
                <a:gd name="T63" fmla="*/ 475 h 479"/>
                <a:gd name="T64" fmla="*/ 466 w 618"/>
                <a:gd name="T65" fmla="*/ 478 h 479"/>
                <a:gd name="T66" fmla="*/ 432 w 618"/>
                <a:gd name="T67" fmla="*/ 464 h 479"/>
                <a:gd name="T68" fmla="*/ 400 w 618"/>
                <a:gd name="T69" fmla="*/ 440 h 479"/>
                <a:gd name="T70" fmla="*/ 377 w 618"/>
                <a:gd name="T71" fmla="*/ 421 h 479"/>
                <a:gd name="T72" fmla="*/ 344 w 618"/>
                <a:gd name="T73" fmla="*/ 401 h 479"/>
                <a:gd name="T74" fmla="*/ 314 w 618"/>
                <a:gd name="T75" fmla="*/ 415 h 479"/>
                <a:gd name="T76" fmla="*/ 294 w 618"/>
                <a:gd name="T77" fmla="*/ 416 h 479"/>
                <a:gd name="T78" fmla="*/ 280 w 618"/>
                <a:gd name="T79" fmla="*/ 396 h 479"/>
                <a:gd name="T80" fmla="*/ 260 w 618"/>
                <a:gd name="T81" fmla="*/ 417 h 479"/>
                <a:gd name="T82" fmla="*/ 228 w 618"/>
                <a:gd name="T83" fmla="*/ 422 h 479"/>
                <a:gd name="T84" fmla="*/ 200 w 618"/>
                <a:gd name="T85" fmla="*/ 420 h 479"/>
                <a:gd name="T86" fmla="*/ 177 w 618"/>
                <a:gd name="T87" fmla="*/ 422 h 479"/>
                <a:gd name="T88" fmla="*/ 157 w 618"/>
                <a:gd name="T89" fmla="*/ 440 h 479"/>
                <a:gd name="T90" fmla="*/ 137 w 618"/>
                <a:gd name="T91" fmla="*/ 440 h 479"/>
                <a:gd name="T92" fmla="*/ 127 w 618"/>
                <a:gd name="T93" fmla="*/ 422 h 479"/>
                <a:gd name="T94" fmla="*/ 106 w 618"/>
                <a:gd name="T95" fmla="*/ 409 h 479"/>
                <a:gd name="T96" fmla="*/ 118 w 618"/>
                <a:gd name="T97" fmla="*/ 382 h 479"/>
                <a:gd name="T98" fmla="*/ 110 w 618"/>
                <a:gd name="T99" fmla="*/ 354 h 479"/>
                <a:gd name="T100" fmla="*/ 105 w 618"/>
                <a:gd name="T101" fmla="*/ 322 h 479"/>
                <a:gd name="T102" fmla="*/ 78 w 618"/>
                <a:gd name="T103" fmla="*/ 323 h 479"/>
                <a:gd name="T104" fmla="*/ 43 w 618"/>
                <a:gd name="T105" fmla="*/ 317 h 479"/>
                <a:gd name="T106" fmla="*/ 32 w 618"/>
                <a:gd name="T107" fmla="*/ 295 h 479"/>
                <a:gd name="T108" fmla="*/ 11 w 618"/>
                <a:gd name="T109" fmla="*/ 285 h 479"/>
                <a:gd name="T110" fmla="*/ 0 w 618"/>
                <a:gd name="T111" fmla="*/ 265 h 479"/>
                <a:gd name="T112" fmla="*/ 15 w 618"/>
                <a:gd name="T113" fmla="*/ 244 h 479"/>
                <a:gd name="T114" fmla="*/ 10 w 618"/>
                <a:gd name="T115" fmla="*/ 215 h 479"/>
                <a:gd name="T116" fmla="*/ 4 w 618"/>
                <a:gd name="T117" fmla="*/ 181 h 479"/>
                <a:gd name="T118" fmla="*/ 33 w 618"/>
                <a:gd name="T119" fmla="*/ 1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8" h="479">
                  <a:moveTo>
                    <a:pt x="180" y="0"/>
                  </a:moveTo>
                  <a:lnTo>
                    <a:pt x="182" y="0"/>
                  </a:lnTo>
                  <a:lnTo>
                    <a:pt x="190" y="1"/>
                  </a:lnTo>
                  <a:lnTo>
                    <a:pt x="194" y="1"/>
                  </a:lnTo>
                  <a:lnTo>
                    <a:pt x="197" y="2"/>
                  </a:lnTo>
                  <a:lnTo>
                    <a:pt x="200" y="3"/>
                  </a:lnTo>
                  <a:lnTo>
                    <a:pt x="203" y="4"/>
                  </a:lnTo>
                  <a:lnTo>
                    <a:pt x="204" y="4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12" y="8"/>
                  </a:lnTo>
                  <a:lnTo>
                    <a:pt x="216" y="10"/>
                  </a:lnTo>
                  <a:lnTo>
                    <a:pt x="219" y="11"/>
                  </a:lnTo>
                  <a:lnTo>
                    <a:pt x="226" y="14"/>
                  </a:lnTo>
                  <a:lnTo>
                    <a:pt x="228" y="15"/>
                  </a:lnTo>
                  <a:lnTo>
                    <a:pt x="230" y="16"/>
                  </a:lnTo>
                  <a:lnTo>
                    <a:pt x="232" y="17"/>
                  </a:lnTo>
                  <a:lnTo>
                    <a:pt x="234" y="18"/>
                  </a:lnTo>
                  <a:lnTo>
                    <a:pt x="235" y="19"/>
                  </a:lnTo>
                  <a:lnTo>
                    <a:pt x="240" y="22"/>
                  </a:lnTo>
                  <a:lnTo>
                    <a:pt x="241" y="23"/>
                  </a:lnTo>
                  <a:lnTo>
                    <a:pt x="242" y="24"/>
                  </a:lnTo>
                  <a:lnTo>
                    <a:pt x="244" y="24"/>
                  </a:lnTo>
                  <a:lnTo>
                    <a:pt x="245" y="25"/>
                  </a:lnTo>
                  <a:lnTo>
                    <a:pt x="247" y="25"/>
                  </a:lnTo>
                  <a:lnTo>
                    <a:pt x="248" y="25"/>
                  </a:lnTo>
                  <a:lnTo>
                    <a:pt x="250" y="26"/>
                  </a:lnTo>
                  <a:lnTo>
                    <a:pt x="251" y="26"/>
                  </a:lnTo>
                  <a:lnTo>
                    <a:pt x="256" y="26"/>
                  </a:lnTo>
                  <a:lnTo>
                    <a:pt x="258" y="26"/>
                  </a:lnTo>
                  <a:lnTo>
                    <a:pt x="260" y="26"/>
                  </a:lnTo>
                  <a:lnTo>
                    <a:pt x="261" y="25"/>
                  </a:lnTo>
                  <a:lnTo>
                    <a:pt x="264" y="25"/>
                  </a:lnTo>
                  <a:lnTo>
                    <a:pt x="274" y="22"/>
                  </a:lnTo>
                  <a:lnTo>
                    <a:pt x="277" y="21"/>
                  </a:lnTo>
                  <a:lnTo>
                    <a:pt x="282" y="19"/>
                  </a:lnTo>
                  <a:lnTo>
                    <a:pt x="284" y="19"/>
                  </a:lnTo>
                  <a:lnTo>
                    <a:pt x="285" y="18"/>
                  </a:lnTo>
                  <a:lnTo>
                    <a:pt x="287" y="18"/>
                  </a:lnTo>
                  <a:lnTo>
                    <a:pt x="288" y="18"/>
                  </a:lnTo>
                  <a:lnTo>
                    <a:pt x="289" y="18"/>
                  </a:lnTo>
                  <a:lnTo>
                    <a:pt x="290" y="19"/>
                  </a:lnTo>
                  <a:lnTo>
                    <a:pt x="291" y="19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4" y="22"/>
                  </a:lnTo>
                  <a:lnTo>
                    <a:pt x="295" y="23"/>
                  </a:lnTo>
                  <a:lnTo>
                    <a:pt x="296" y="25"/>
                  </a:lnTo>
                  <a:lnTo>
                    <a:pt x="297" y="26"/>
                  </a:lnTo>
                  <a:lnTo>
                    <a:pt x="297" y="27"/>
                  </a:lnTo>
                  <a:lnTo>
                    <a:pt x="299" y="34"/>
                  </a:lnTo>
                  <a:lnTo>
                    <a:pt x="300" y="36"/>
                  </a:lnTo>
                  <a:lnTo>
                    <a:pt x="302" y="40"/>
                  </a:lnTo>
                  <a:lnTo>
                    <a:pt x="306" y="48"/>
                  </a:lnTo>
                  <a:lnTo>
                    <a:pt x="308" y="52"/>
                  </a:lnTo>
                  <a:lnTo>
                    <a:pt x="310" y="58"/>
                  </a:lnTo>
                  <a:lnTo>
                    <a:pt x="311" y="60"/>
                  </a:lnTo>
                  <a:lnTo>
                    <a:pt x="312" y="62"/>
                  </a:lnTo>
                  <a:lnTo>
                    <a:pt x="313" y="64"/>
                  </a:lnTo>
                  <a:lnTo>
                    <a:pt x="313" y="64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18" y="67"/>
                  </a:lnTo>
                  <a:lnTo>
                    <a:pt x="319" y="67"/>
                  </a:lnTo>
                  <a:lnTo>
                    <a:pt x="320" y="67"/>
                  </a:lnTo>
                  <a:lnTo>
                    <a:pt x="321" y="67"/>
                  </a:lnTo>
                  <a:lnTo>
                    <a:pt x="322" y="67"/>
                  </a:lnTo>
                  <a:lnTo>
                    <a:pt x="324" y="66"/>
                  </a:lnTo>
                  <a:lnTo>
                    <a:pt x="327" y="65"/>
                  </a:lnTo>
                  <a:lnTo>
                    <a:pt x="334" y="63"/>
                  </a:lnTo>
                  <a:lnTo>
                    <a:pt x="337" y="62"/>
                  </a:lnTo>
                  <a:lnTo>
                    <a:pt x="341" y="60"/>
                  </a:lnTo>
                  <a:lnTo>
                    <a:pt x="343" y="60"/>
                  </a:lnTo>
                  <a:lnTo>
                    <a:pt x="345" y="59"/>
                  </a:lnTo>
                  <a:lnTo>
                    <a:pt x="347" y="58"/>
                  </a:lnTo>
                  <a:lnTo>
                    <a:pt x="349" y="58"/>
                  </a:lnTo>
                  <a:lnTo>
                    <a:pt x="350" y="58"/>
                  </a:lnTo>
                  <a:lnTo>
                    <a:pt x="352" y="58"/>
                  </a:lnTo>
                  <a:lnTo>
                    <a:pt x="354" y="58"/>
                  </a:lnTo>
                  <a:lnTo>
                    <a:pt x="355" y="58"/>
                  </a:lnTo>
                  <a:lnTo>
                    <a:pt x="357" y="59"/>
                  </a:lnTo>
                  <a:lnTo>
                    <a:pt x="359" y="60"/>
                  </a:lnTo>
                  <a:lnTo>
                    <a:pt x="360" y="61"/>
                  </a:lnTo>
                  <a:lnTo>
                    <a:pt x="362" y="62"/>
                  </a:lnTo>
                  <a:lnTo>
                    <a:pt x="363" y="63"/>
                  </a:lnTo>
                  <a:lnTo>
                    <a:pt x="364" y="64"/>
                  </a:lnTo>
                  <a:lnTo>
                    <a:pt x="364" y="65"/>
                  </a:lnTo>
                  <a:lnTo>
                    <a:pt x="365" y="66"/>
                  </a:lnTo>
                  <a:lnTo>
                    <a:pt x="366" y="68"/>
                  </a:lnTo>
                  <a:lnTo>
                    <a:pt x="367" y="69"/>
                  </a:lnTo>
                  <a:lnTo>
                    <a:pt x="367" y="71"/>
                  </a:lnTo>
                  <a:lnTo>
                    <a:pt x="369" y="74"/>
                  </a:lnTo>
                  <a:lnTo>
                    <a:pt x="369" y="76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3" y="91"/>
                  </a:lnTo>
                  <a:lnTo>
                    <a:pt x="373" y="93"/>
                  </a:lnTo>
                  <a:lnTo>
                    <a:pt x="373" y="94"/>
                  </a:lnTo>
                  <a:lnTo>
                    <a:pt x="373" y="95"/>
                  </a:lnTo>
                  <a:lnTo>
                    <a:pt x="373" y="96"/>
                  </a:lnTo>
                  <a:lnTo>
                    <a:pt x="373" y="96"/>
                  </a:lnTo>
                  <a:lnTo>
                    <a:pt x="372" y="97"/>
                  </a:lnTo>
                  <a:lnTo>
                    <a:pt x="372" y="98"/>
                  </a:lnTo>
                  <a:lnTo>
                    <a:pt x="370" y="102"/>
                  </a:lnTo>
                  <a:lnTo>
                    <a:pt x="369" y="104"/>
                  </a:lnTo>
                  <a:lnTo>
                    <a:pt x="369" y="105"/>
                  </a:lnTo>
                  <a:lnTo>
                    <a:pt x="369" y="106"/>
                  </a:lnTo>
                  <a:lnTo>
                    <a:pt x="369" y="106"/>
                  </a:lnTo>
                  <a:lnTo>
                    <a:pt x="369" y="107"/>
                  </a:lnTo>
                  <a:lnTo>
                    <a:pt x="369" y="108"/>
                  </a:lnTo>
                  <a:lnTo>
                    <a:pt x="370" y="109"/>
                  </a:lnTo>
                  <a:lnTo>
                    <a:pt x="370" y="110"/>
                  </a:lnTo>
                  <a:lnTo>
                    <a:pt x="371" y="110"/>
                  </a:lnTo>
                  <a:lnTo>
                    <a:pt x="372" y="111"/>
                  </a:lnTo>
                  <a:lnTo>
                    <a:pt x="373" y="111"/>
                  </a:lnTo>
                  <a:lnTo>
                    <a:pt x="375" y="112"/>
                  </a:lnTo>
                  <a:lnTo>
                    <a:pt x="376" y="112"/>
                  </a:lnTo>
                  <a:lnTo>
                    <a:pt x="377" y="113"/>
                  </a:lnTo>
                  <a:lnTo>
                    <a:pt x="379" y="113"/>
                  </a:lnTo>
                  <a:lnTo>
                    <a:pt x="380" y="112"/>
                  </a:lnTo>
                  <a:lnTo>
                    <a:pt x="381" y="112"/>
                  </a:lnTo>
                  <a:lnTo>
                    <a:pt x="383" y="111"/>
                  </a:lnTo>
                  <a:lnTo>
                    <a:pt x="385" y="110"/>
                  </a:lnTo>
                  <a:lnTo>
                    <a:pt x="388" y="107"/>
                  </a:lnTo>
                  <a:lnTo>
                    <a:pt x="389" y="107"/>
                  </a:lnTo>
                  <a:lnTo>
                    <a:pt x="390" y="106"/>
                  </a:lnTo>
                  <a:lnTo>
                    <a:pt x="391" y="105"/>
                  </a:lnTo>
                  <a:lnTo>
                    <a:pt x="391" y="105"/>
                  </a:lnTo>
                  <a:lnTo>
                    <a:pt x="392" y="104"/>
                  </a:lnTo>
                  <a:lnTo>
                    <a:pt x="392" y="103"/>
                  </a:lnTo>
                  <a:lnTo>
                    <a:pt x="394" y="101"/>
                  </a:lnTo>
                  <a:lnTo>
                    <a:pt x="396" y="95"/>
                  </a:lnTo>
                  <a:lnTo>
                    <a:pt x="398" y="92"/>
                  </a:lnTo>
                  <a:lnTo>
                    <a:pt x="399" y="90"/>
                  </a:lnTo>
                  <a:lnTo>
                    <a:pt x="401" y="87"/>
                  </a:lnTo>
                  <a:lnTo>
                    <a:pt x="403" y="85"/>
                  </a:lnTo>
                  <a:lnTo>
                    <a:pt x="405" y="83"/>
                  </a:lnTo>
                  <a:lnTo>
                    <a:pt x="407" y="81"/>
                  </a:lnTo>
                  <a:lnTo>
                    <a:pt x="409" y="80"/>
                  </a:lnTo>
                  <a:lnTo>
                    <a:pt x="410" y="79"/>
                  </a:lnTo>
                  <a:lnTo>
                    <a:pt x="411" y="78"/>
                  </a:lnTo>
                  <a:lnTo>
                    <a:pt x="413" y="77"/>
                  </a:lnTo>
                  <a:lnTo>
                    <a:pt x="414" y="77"/>
                  </a:lnTo>
                  <a:lnTo>
                    <a:pt x="415" y="77"/>
                  </a:lnTo>
                  <a:lnTo>
                    <a:pt x="417" y="77"/>
                  </a:lnTo>
                  <a:lnTo>
                    <a:pt x="419" y="77"/>
                  </a:lnTo>
                  <a:lnTo>
                    <a:pt x="421" y="77"/>
                  </a:lnTo>
                  <a:lnTo>
                    <a:pt x="422" y="78"/>
                  </a:lnTo>
                  <a:lnTo>
                    <a:pt x="424" y="78"/>
                  </a:lnTo>
                  <a:lnTo>
                    <a:pt x="430" y="81"/>
                  </a:lnTo>
                  <a:lnTo>
                    <a:pt x="432" y="82"/>
                  </a:lnTo>
                  <a:lnTo>
                    <a:pt x="433" y="83"/>
                  </a:lnTo>
                  <a:lnTo>
                    <a:pt x="435" y="84"/>
                  </a:lnTo>
                  <a:lnTo>
                    <a:pt x="437" y="86"/>
                  </a:lnTo>
                  <a:lnTo>
                    <a:pt x="439" y="87"/>
                  </a:lnTo>
                  <a:lnTo>
                    <a:pt x="443" y="91"/>
                  </a:lnTo>
                  <a:lnTo>
                    <a:pt x="444" y="91"/>
                  </a:lnTo>
                  <a:lnTo>
                    <a:pt x="445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4" y="92"/>
                  </a:lnTo>
                  <a:lnTo>
                    <a:pt x="455" y="91"/>
                  </a:lnTo>
                  <a:lnTo>
                    <a:pt x="456" y="91"/>
                  </a:lnTo>
                  <a:lnTo>
                    <a:pt x="457" y="90"/>
                  </a:lnTo>
                  <a:lnTo>
                    <a:pt x="458" y="89"/>
                  </a:lnTo>
                  <a:lnTo>
                    <a:pt x="458" y="89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0" y="85"/>
                  </a:lnTo>
                  <a:lnTo>
                    <a:pt x="462" y="81"/>
                  </a:lnTo>
                  <a:lnTo>
                    <a:pt x="463" y="78"/>
                  </a:lnTo>
                  <a:lnTo>
                    <a:pt x="464" y="76"/>
                  </a:lnTo>
                  <a:lnTo>
                    <a:pt x="465" y="75"/>
                  </a:lnTo>
                  <a:lnTo>
                    <a:pt x="466" y="74"/>
                  </a:lnTo>
                  <a:lnTo>
                    <a:pt x="466" y="73"/>
                  </a:lnTo>
                  <a:lnTo>
                    <a:pt x="467" y="72"/>
                  </a:lnTo>
                  <a:lnTo>
                    <a:pt x="468" y="72"/>
                  </a:lnTo>
                  <a:lnTo>
                    <a:pt x="469" y="71"/>
                  </a:lnTo>
                  <a:lnTo>
                    <a:pt x="469" y="71"/>
                  </a:lnTo>
                  <a:lnTo>
                    <a:pt x="470" y="71"/>
                  </a:lnTo>
                  <a:lnTo>
                    <a:pt x="471" y="70"/>
                  </a:lnTo>
                  <a:lnTo>
                    <a:pt x="473" y="70"/>
                  </a:lnTo>
                  <a:lnTo>
                    <a:pt x="474" y="70"/>
                  </a:lnTo>
                  <a:lnTo>
                    <a:pt x="476" y="70"/>
                  </a:lnTo>
                  <a:lnTo>
                    <a:pt x="478" y="70"/>
                  </a:lnTo>
                  <a:lnTo>
                    <a:pt x="480" y="70"/>
                  </a:lnTo>
                  <a:lnTo>
                    <a:pt x="482" y="70"/>
                  </a:lnTo>
                  <a:lnTo>
                    <a:pt x="483" y="71"/>
                  </a:lnTo>
                  <a:lnTo>
                    <a:pt x="488" y="72"/>
                  </a:lnTo>
                  <a:lnTo>
                    <a:pt x="490" y="72"/>
                  </a:lnTo>
                  <a:lnTo>
                    <a:pt x="491" y="72"/>
                  </a:lnTo>
                  <a:lnTo>
                    <a:pt x="493" y="72"/>
                  </a:lnTo>
                  <a:lnTo>
                    <a:pt x="495" y="73"/>
                  </a:lnTo>
                  <a:lnTo>
                    <a:pt x="500" y="73"/>
                  </a:lnTo>
                  <a:lnTo>
                    <a:pt x="502" y="73"/>
                  </a:lnTo>
                  <a:lnTo>
                    <a:pt x="504" y="73"/>
                  </a:lnTo>
                  <a:lnTo>
                    <a:pt x="505" y="73"/>
                  </a:lnTo>
                  <a:lnTo>
                    <a:pt x="507" y="74"/>
                  </a:lnTo>
                  <a:lnTo>
                    <a:pt x="508" y="74"/>
                  </a:lnTo>
                  <a:lnTo>
                    <a:pt x="510" y="75"/>
                  </a:lnTo>
                  <a:lnTo>
                    <a:pt x="511" y="76"/>
                  </a:lnTo>
                  <a:lnTo>
                    <a:pt x="513" y="77"/>
                  </a:lnTo>
                  <a:lnTo>
                    <a:pt x="516" y="80"/>
                  </a:lnTo>
                  <a:lnTo>
                    <a:pt x="519" y="83"/>
                  </a:lnTo>
                  <a:lnTo>
                    <a:pt x="520" y="84"/>
                  </a:lnTo>
                  <a:lnTo>
                    <a:pt x="523" y="86"/>
                  </a:lnTo>
                  <a:lnTo>
                    <a:pt x="526" y="89"/>
                  </a:lnTo>
                  <a:lnTo>
                    <a:pt x="530" y="94"/>
                  </a:lnTo>
                  <a:lnTo>
                    <a:pt x="532" y="97"/>
                  </a:lnTo>
                  <a:lnTo>
                    <a:pt x="534" y="99"/>
                  </a:lnTo>
                  <a:lnTo>
                    <a:pt x="539" y="103"/>
                  </a:lnTo>
                  <a:lnTo>
                    <a:pt x="543" y="107"/>
                  </a:lnTo>
                  <a:lnTo>
                    <a:pt x="545" y="109"/>
                  </a:lnTo>
                  <a:lnTo>
                    <a:pt x="547" y="112"/>
                  </a:lnTo>
                  <a:lnTo>
                    <a:pt x="548" y="114"/>
                  </a:lnTo>
                  <a:lnTo>
                    <a:pt x="550" y="116"/>
                  </a:lnTo>
                  <a:lnTo>
                    <a:pt x="550" y="118"/>
                  </a:lnTo>
                  <a:lnTo>
                    <a:pt x="551" y="120"/>
                  </a:lnTo>
                  <a:lnTo>
                    <a:pt x="551" y="122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6"/>
                  </a:lnTo>
                  <a:lnTo>
                    <a:pt x="550" y="127"/>
                  </a:lnTo>
                  <a:lnTo>
                    <a:pt x="550" y="128"/>
                  </a:lnTo>
                  <a:lnTo>
                    <a:pt x="549" y="129"/>
                  </a:lnTo>
                  <a:lnTo>
                    <a:pt x="547" y="131"/>
                  </a:lnTo>
                  <a:lnTo>
                    <a:pt x="544" y="134"/>
                  </a:lnTo>
                  <a:lnTo>
                    <a:pt x="543" y="135"/>
                  </a:lnTo>
                  <a:lnTo>
                    <a:pt x="543" y="136"/>
                  </a:lnTo>
                  <a:lnTo>
                    <a:pt x="542" y="137"/>
                  </a:lnTo>
                  <a:lnTo>
                    <a:pt x="541" y="139"/>
                  </a:lnTo>
                  <a:lnTo>
                    <a:pt x="540" y="143"/>
                  </a:lnTo>
                  <a:lnTo>
                    <a:pt x="539" y="145"/>
                  </a:lnTo>
                  <a:lnTo>
                    <a:pt x="538" y="147"/>
                  </a:lnTo>
                  <a:lnTo>
                    <a:pt x="536" y="150"/>
                  </a:lnTo>
                  <a:lnTo>
                    <a:pt x="536" y="152"/>
                  </a:lnTo>
                  <a:lnTo>
                    <a:pt x="535" y="153"/>
                  </a:lnTo>
                  <a:lnTo>
                    <a:pt x="535" y="157"/>
                  </a:lnTo>
                  <a:lnTo>
                    <a:pt x="534" y="158"/>
                  </a:lnTo>
                  <a:lnTo>
                    <a:pt x="534" y="160"/>
                  </a:lnTo>
                  <a:lnTo>
                    <a:pt x="533" y="162"/>
                  </a:lnTo>
                  <a:lnTo>
                    <a:pt x="532" y="164"/>
                  </a:lnTo>
                  <a:lnTo>
                    <a:pt x="530" y="166"/>
                  </a:lnTo>
                  <a:lnTo>
                    <a:pt x="529" y="167"/>
                  </a:lnTo>
                  <a:lnTo>
                    <a:pt x="524" y="173"/>
                  </a:lnTo>
                  <a:lnTo>
                    <a:pt x="522" y="175"/>
                  </a:lnTo>
                  <a:lnTo>
                    <a:pt x="521" y="176"/>
                  </a:lnTo>
                  <a:lnTo>
                    <a:pt x="520" y="176"/>
                  </a:lnTo>
                  <a:lnTo>
                    <a:pt x="519" y="177"/>
                  </a:lnTo>
                  <a:lnTo>
                    <a:pt x="518" y="178"/>
                  </a:lnTo>
                  <a:lnTo>
                    <a:pt x="517" y="178"/>
                  </a:lnTo>
                  <a:lnTo>
                    <a:pt x="516" y="178"/>
                  </a:lnTo>
                  <a:lnTo>
                    <a:pt x="514" y="179"/>
                  </a:lnTo>
                  <a:lnTo>
                    <a:pt x="513" y="179"/>
                  </a:lnTo>
                  <a:lnTo>
                    <a:pt x="511" y="179"/>
                  </a:lnTo>
                  <a:lnTo>
                    <a:pt x="508" y="178"/>
                  </a:lnTo>
                  <a:lnTo>
                    <a:pt x="506" y="178"/>
                  </a:lnTo>
                  <a:lnTo>
                    <a:pt x="505" y="178"/>
                  </a:lnTo>
                  <a:lnTo>
                    <a:pt x="505" y="178"/>
                  </a:lnTo>
                  <a:lnTo>
                    <a:pt x="504" y="179"/>
                  </a:lnTo>
                  <a:lnTo>
                    <a:pt x="503" y="179"/>
                  </a:lnTo>
                  <a:lnTo>
                    <a:pt x="502" y="179"/>
                  </a:lnTo>
                  <a:lnTo>
                    <a:pt x="501" y="180"/>
                  </a:lnTo>
                  <a:lnTo>
                    <a:pt x="501" y="181"/>
                  </a:lnTo>
                  <a:lnTo>
                    <a:pt x="499" y="183"/>
                  </a:lnTo>
                  <a:lnTo>
                    <a:pt x="495" y="187"/>
                  </a:lnTo>
                  <a:lnTo>
                    <a:pt x="494" y="188"/>
                  </a:lnTo>
                  <a:lnTo>
                    <a:pt x="493" y="189"/>
                  </a:lnTo>
                  <a:lnTo>
                    <a:pt x="491" y="190"/>
                  </a:lnTo>
                  <a:lnTo>
                    <a:pt x="490" y="190"/>
                  </a:lnTo>
                  <a:lnTo>
                    <a:pt x="489" y="191"/>
                  </a:lnTo>
                  <a:lnTo>
                    <a:pt x="486" y="192"/>
                  </a:lnTo>
                  <a:lnTo>
                    <a:pt x="485" y="192"/>
                  </a:lnTo>
                  <a:lnTo>
                    <a:pt x="484" y="192"/>
                  </a:lnTo>
                  <a:lnTo>
                    <a:pt x="482" y="194"/>
                  </a:lnTo>
                  <a:lnTo>
                    <a:pt x="479" y="195"/>
                  </a:lnTo>
                  <a:lnTo>
                    <a:pt x="478" y="196"/>
                  </a:lnTo>
                  <a:lnTo>
                    <a:pt x="477" y="197"/>
                  </a:lnTo>
                  <a:lnTo>
                    <a:pt x="477" y="197"/>
                  </a:lnTo>
                  <a:lnTo>
                    <a:pt x="475" y="199"/>
                  </a:lnTo>
                  <a:lnTo>
                    <a:pt x="474" y="200"/>
                  </a:lnTo>
                  <a:lnTo>
                    <a:pt x="473" y="201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469" y="204"/>
                  </a:lnTo>
                  <a:lnTo>
                    <a:pt x="467" y="206"/>
                  </a:lnTo>
                  <a:lnTo>
                    <a:pt x="466" y="207"/>
                  </a:lnTo>
                  <a:lnTo>
                    <a:pt x="466" y="208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5" y="212"/>
                  </a:lnTo>
                  <a:lnTo>
                    <a:pt x="465" y="213"/>
                  </a:lnTo>
                  <a:lnTo>
                    <a:pt x="465" y="213"/>
                  </a:lnTo>
                  <a:lnTo>
                    <a:pt x="464" y="214"/>
                  </a:lnTo>
                  <a:lnTo>
                    <a:pt x="463" y="214"/>
                  </a:lnTo>
                  <a:lnTo>
                    <a:pt x="463" y="214"/>
                  </a:lnTo>
                  <a:lnTo>
                    <a:pt x="461" y="215"/>
                  </a:lnTo>
                  <a:lnTo>
                    <a:pt x="460" y="215"/>
                  </a:lnTo>
                  <a:lnTo>
                    <a:pt x="460" y="215"/>
                  </a:lnTo>
                  <a:lnTo>
                    <a:pt x="459" y="215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7" y="217"/>
                  </a:lnTo>
                  <a:lnTo>
                    <a:pt x="457" y="218"/>
                  </a:lnTo>
                  <a:lnTo>
                    <a:pt x="456" y="219"/>
                  </a:lnTo>
                  <a:lnTo>
                    <a:pt x="456" y="220"/>
                  </a:lnTo>
                  <a:lnTo>
                    <a:pt x="456" y="221"/>
                  </a:lnTo>
                  <a:lnTo>
                    <a:pt x="456" y="222"/>
                  </a:lnTo>
                  <a:lnTo>
                    <a:pt x="456" y="223"/>
                  </a:lnTo>
                  <a:lnTo>
                    <a:pt x="456" y="224"/>
                  </a:lnTo>
                  <a:lnTo>
                    <a:pt x="456" y="225"/>
                  </a:lnTo>
                  <a:lnTo>
                    <a:pt x="456" y="226"/>
                  </a:lnTo>
                  <a:lnTo>
                    <a:pt x="457" y="228"/>
                  </a:lnTo>
                  <a:lnTo>
                    <a:pt x="459" y="232"/>
                  </a:lnTo>
                  <a:lnTo>
                    <a:pt x="460" y="234"/>
                  </a:lnTo>
                  <a:lnTo>
                    <a:pt x="461" y="236"/>
                  </a:lnTo>
                  <a:lnTo>
                    <a:pt x="462" y="236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4" y="238"/>
                  </a:lnTo>
                  <a:lnTo>
                    <a:pt x="465" y="238"/>
                  </a:lnTo>
                  <a:lnTo>
                    <a:pt x="468" y="239"/>
                  </a:lnTo>
                  <a:lnTo>
                    <a:pt x="469" y="239"/>
                  </a:lnTo>
                  <a:lnTo>
                    <a:pt x="470" y="240"/>
                  </a:lnTo>
                  <a:lnTo>
                    <a:pt x="471" y="241"/>
                  </a:lnTo>
                  <a:lnTo>
                    <a:pt x="473" y="242"/>
                  </a:lnTo>
                  <a:lnTo>
                    <a:pt x="474" y="243"/>
                  </a:lnTo>
                  <a:lnTo>
                    <a:pt x="475" y="244"/>
                  </a:lnTo>
                  <a:lnTo>
                    <a:pt x="477" y="248"/>
                  </a:lnTo>
                  <a:lnTo>
                    <a:pt x="478" y="249"/>
                  </a:lnTo>
                  <a:lnTo>
                    <a:pt x="480" y="251"/>
                  </a:lnTo>
                  <a:lnTo>
                    <a:pt x="481" y="252"/>
                  </a:lnTo>
                  <a:lnTo>
                    <a:pt x="482" y="254"/>
                  </a:lnTo>
                  <a:lnTo>
                    <a:pt x="484" y="257"/>
                  </a:lnTo>
                  <a:lnTo>
                    <a:pt x="485" y="258"/>
                  </a:lnTo>
                  <a:lnTo>
                    <a:pt x="486" y="259"/>
                  </a:lnTo>
                  <a:lnTo>
                    <a:pt x="487" y="260"/>
                  </a:lnTo>
                  <a:lnTo>
                    <a:pt x="488" y="261"/>
                  </a:lnTo>
                  <a:lnTo>
                    <a:pt x="489" y="262"/>
                  </a:lnTo>
                  <a:lnTo>
                    <a:pt x="489" y="262"/>
                  </a:lnTo>
                  <a:lnTo>
                    <a:pt x="490" y="262"/>
                  </a:lnTo>
                  <a:lnTo>
                    <a:pt x="491" y="262"/>
                  </a:lnTo>
                  <a:lnTo>
                    <a:pt x="492" y="262"/>
                  </a:lnTo>
                  <a:lnTo>
                    <a:pt x="493" y="262"/>
                  </a:lnTo>
                  <a:lnTo>
                    <a:pt x="494" y="262"/>
                  </a:lnTo>
                  <a:lnTo>
                    <a:pt x="498" y="260"/>
                  </a:lnTo>
                  <a:lnTo>
                    <a:pt x="499" y="259"/>
                  </a:lnTo>
                  <a:lnTo>
                    <a:pt x="500" y="259"/>
                  </a:lnTo>
                  <a:lnTo>
                    <a:pt x="502" y="259"/>
                  </a:lnTo>
                  <a:lnTo>
                    <a:pt x="503" y="258"/>
                  </a:lnTo>
                  <a:lnTo>
                    <a:pt x="505" y="258"/>
                  </a:lnTo>
                  <a:lnTo>
                    <a:pt x="507" y="258"/>
                  </a:lnTo>
                  <a:lnTo>
                    <a:pt x="509" y="258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5" y="259"/>
                  </a:lnTo>
                  <a:lnTo>
                    <a:pt x="516" y="259"/>
                  </a:lnTo>
                  <a:lnTo>
                    <a:pt x="517" y="260"/>
                  </a:lnTo>
                  <a:lnTo>
                    <a:pt x="519" y="260"/>
                  </a:lnTo>
                  <a:lnTo>
                    <a:pt x="520" y="261"/>
                  </a:lnTo>
                  <a:lnTo>
                    <a:pt x="520" y="261"/>
                  </a:lnTo>
                  <a:lnTo>
                    <a:pt x="521" y="262"/>
                  </a:lnTo>
                  <a:lnTo>
                    <a:pt x="522" y="263"/>
                  </a:lnTo>
                  <a:lnTo>
                    <a:pt x="523" y="265"/>
                  </a:lnTo>
                  <a:lnTo>
                    <a:pt x="524" y="267"/>
                  </a:lnTo>
                  <a:lnTo>
                    <a:pt x="524" y="269"/>
                  </a:lnTo>
                  <a:lnTo>
                    <a:pt x="525" y="274"/>
                  </a:lnTo>
                  <a:lnTo>
                    <a:pt x="526" y="276"/>
                  </a:lnTo>
                  <a:lnTo>
                    <a:pt x="527" y="278"/>
                  </a:lnTo>
                  <a:lnTo>
                    <a:pt x="528" y="280"/>
                  </a:lnTo>
                  <a:lnTo>
                    <a:pt x="529" y="282"/>
                  </a:lnTo>
                  <a:lnTo>
                    <a:pt x="530" y="284"/>
                  </a:lnTo>
                  <a:lnTo>
                    <a:pt x="531" y="286"/>
                  </a:lnTo>
                  <a:lnTo>
                    <a:pt x="532" y="287"/>
                  </a:lnTo>
                  <a:lnTo>
                    <a:pt x="533" y="289"/>
                  </a:lnTo>
                  <a:lnTo>
                    <a:pt x="535" y="290"/>
                  </a:lnTo>
                  <a:lnTo>
                    <a:pt x="536" y="291"/>
                  </a:lnTo>
                  <a:lnTo>
                    <a:pt x="538" y="292"/>
                  </a:lnTo>
                  <a:lnTo>
                    <a:pt x="539" y="293"/>
                  </a:lnTo>
                  <a:lnTo>
                    <a:pt x="541" y="293"/>
                  </a:lnTo>
                  <a:lnTo>
                    <a:pt x="542" y="294"/>
                  </a:lnTo>
                  <a:lnTo>
                    <a:pt x="546" y="294"/>
                  </a:lnTo>
                  <a:lnTo>
                    <a:pt x="548" y="295"/>
                  </a:lnTo>
                  <a:lnTo>
                    <a:pt x="550" y="295"/>
                  </a:lnTo>
                  <a:lnTo>
                    <a:pt x="551" y="296"/>
                  </a:lnTo>
                  <a:lnTo>
                    <a:pt x="553" y="297"/>
                  </a:lnTo>
                  <a:lnTo>
                    <a:pt x="554" y="298"/>
                  </a:lnTo>
                  <a:lnTo>
                    <a:pt x="556" y="299"/>
                  </a:lnTo>
                  <a:lnTo>
                    <a:pt x="557" y="301"/>
                  </a:lnTo>
                  <a:lnTo>
                    <a:pt x="559" y="304"/>
                  </a:lnTo>
                  <a:lnTo>
                    <a:pt x="563" y="308"/>
                  </a:lnTo>
                  <a:lnTo>
                    <a:pt x="565" y="311"/>
                  </a:lnTo>
                  <a:lnTo>
                    <a:pt x="567" y="313"/>
                  </a:lnTo>
                  <a:lnTo>
                    <a:pt x="570" y="318"/>
                  </a:lnTo>
                  <a:lnTo>
                    <a:pt x="573" y="323"/>
                  </a:lnTo>
                  <a:lnTo>
                    <a:pt x="575" y="327"/>
                  </a:lnTo>
                  <a:lnTo>
                    <a:pt x="578" y="330"/>
                  </a:lnTo>
                  <a:lnTo>
                    <a:pt x="579" y="331"/>
                  </a:lnTo>
                  <a:lnTo>
                    <a:pt x="580" y="333"/>
                  </a:lnTo>
                  <a:lnTo>
                    <a:pt x="584" y="337"/>
                  </a:lnTo>
                  <a:lnTo>
                    <a:pt x="589" y="343"/>
                  </a:lnTo>
                  <a:lnTo>
                    <a:pt x="591" y="345"/>
                  </a:lnTo>
                  <a:lnTo>
                    <a:pt x="592" y="346"/>
                  </a:lnTo>
                  <a:lnTo>
                    <a:pt x="594" y="347"/>
                  </a:lnTo>
                  <a:lnTo>
                    <a:pt x="598" y="351"/>
                  </a:lnTo>
                  <a:lnTo>
                    <a:pt x="599" y="352"/>
                  </a:lnTo>
                  <a:lnTo>
                    <a:pt x="600" y="353"/>
                  </a:lnTo>
                  <a:lnTo>
                    <a:pt x="601" y="354"/>
                  </a:lnTo>
                  <a:lnTo>
                    <a:pt x="602" y="356"/>
                  </a:lnTo>
                  <a:lnTo>
                    <a:pt x="603" y="357"/>
                  </a:lnTo>
                  <a:lnTo>
                    <a:pt x="604" y="359"/>
                  </a:lnTo>
                  <a:lnTo>
                    <a:pt x="605" y="361"/>
                  </a:lnTo>
                  <a:lnTo>
                    <a:pt x="606" y="363"/>
                  </a:lnTo>
                  <a:lnTo>
                    <a:pt x="607" y="365"/>
                  </a:lnTo>
                  <a:lnTo>
                    <a:pt x="607" y="368"/>
                  </a:lnTo>
                  <a:lnTo>
                    <a:pt x="607" y="370"/>
                  </a:lnTo>
                  <a:lnTo>
                    <a:pt x="608" y="376"/>
                  </a:lnTo>
                  <a:lnTo>
                    <a:pt x="608" y="380"/>
                  </a:lnTo>
                  <a:lnTo>
                    <a:pt x="609" y="383"/>
                  </a:lnTo>
                  <a:lnTo>
                    <a:pt x="609" y="387"/>
                  </a:lnTo>
                  <a:lnTo>
                    <a:pt x="610" y="390"/>
                  </a:lnTo>
                  <a:lnTo>
                    <a:pt x="610" y="392"/>
                  </a:lnTo>
                  <a:lnTo>
                    <a:pt x="611" y="394"/>
                  </a:lnTo>
                  <a:lnTo>
                    <a:pt x="611" y="395"/>
                  </a:lnTo>
                  <a:lnTo>
                    <a:pt x="612" y="397"/>
                  </a:lnTo>
                  <a:lnTo>
                    <a:pt x="613" y="400"/>
                  </a:lnTo>
                  <a:lnTo>
                    <a:pt x="616" y="405"/>
                  </a:lnTo>
                  <a:lnTo>
                    <a:pt x="617" y="406"/>
                  </a:lnTo>
                  <a:lnTo>
                    <a:pt x="617" y="407"/>
                  </a:lnTo>
                  <a:lnTo>
                    <a:pt x="618" y="409"/>
                  </a:lnTo>
                  <a:lnTo>
                    <a:pt x="618" y="410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7" y="412"/>
                  </a:lnTo>
                  <a:lnTo>
                    <a:pt x="617" y="412"/>
                  </a:lnTo>
                  <a:lnTo>
                    <a:pt x="616" y="412"/>
                  </a:lnTo>
                  <a:lnTo>
                    <a:pt x="615" y="412"/>
                  </a:lnTo>
                  <a:lnTo>
                    <a:pt x="613" y="411"/>
                  </a:lnTo>
                  <a:lnTo>
                    <a:pt x="611" y="411"/>
                  </a:lnTo>
                  <a:lnTo>
                    <a:pt x="609" y="410"/>
                  </a:lnTo>
                  <a:lnTo>
                    <a:pt x="602" y="407"/>
                  </a:lnTo>
                  <a:lnTo>
                    <a:pt x="599" y="406"/>
                  </a:lnTo>
                  <a:lnTo>
                    <a:pt x="597" y="405"/>
                  </a:lnTo>
                  <a:lnTo>
                    <a:pt x="594" y="403"/>
                  </a:lnTo>
                  <a:lnTo>
                    <a:pt x="591" y="401"/>
                  </a:lnTo>
                  <a:lnTo>
                    <a:pt x="590" y="401"/>
                  </a:lnTo>
                  <a:lnTo>
                    <a:pt x="588" y="400"/>
                  </a:lnTo>
                  <a:lnTo>
                    <a:pt x="587" y="399"/>
                  </a:lnTo>
                  <a:lnTo>
                    <a:pt x="586" y="399"/>
                  </a:lnTo>
                  <a:lnTo>
                    <a:pt x="585" y="398"/>
                  </a:lnTo>
                  <a:lnTo>
                    <a:pt x="584" y="398"/>
                  </a:lnTo>
                  <a:lnTo>
                    <a:pt x="583" y="398"/>
                  </a:lnTo>
                  <a:lnTo>
                    <a:pt x="582" y="398"/>
                  </a:lnTo>
                  <a:lnTo>
                    <a:pt x="581" y="398"/>
                  </a:lnTo>
                  <a:lnTo>
                    <a:pt x="581" y="399"/>
                  </a:lnTo>
                  <a:lnTo>
                    <a:pt x="580" y="399"/>
                  </a:lnTo>
                  <a:lnTo>
                    <a:pt x="579" y="399"/>
                  </a:lnTo>
                  <a:lnTo>
                    <a:pt x="578" y="400"/>
                  </a:lnTo>
                  <a:lnTo>
                    <a:pt x="578" y="401"/>
                  </a:lnTo>
                  <a:lnTo>
                    <a:pt x="577" y="402"/>
                  </a:lnTo>
                  <a:lnTo>
                    <a:pt x="576" y="402"/>
                  </a:lnTo>
                  <a:lnTo>
                    <a:pt x="576" y="404"/>
                  </a:lnTo>
                  <a:lnTo>
                    <a:pt x="573" y="409"/>
                  </a:lnTo>
                  <a:lnTo>
                    <a:pt x="572" y="411"/>
                  </a:lnTo>
                  <a:lnTo>
                    <a:pt x="572" y="412"/>
                  </a:lnTo>
                  <a:lnTo>
                    <a:pt x="571" y="413"/>
                  </a:lnTo>
                  <a:lnTo>
                    <a:pt x="570" y="415"/>
                  </a:lnTo>
                  <a:lnTo>
                    <a:pt x="568" y="416"/>
                  </a:lnTo>
                  <a:lnTo>
                    <a:pt x="567" y="417"/>
                  </a:lnTo>
                  <a:lnTo>
                    <a:pt x="565" y="419"/>
                  </a:lnTo>
                  <a:lnTo>
                    <a:pt x="563" y="420"/>
                  </a:lnTo>
                  <a:lnTo>
                    <a:pt x="561" y="421"/>
                  </a:lnTo>
                  <a:lnTo>
                    <a:pt x="558" y="422"/>
                  </a:lnTo>
                  <a:lnTo>
                    <a:pt x="555" y="424"/>
                  </a:lnTo>
                  <a:lnTo>
                    <a:pt x="554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48" y="428"/>
                  </a:lnTo>
                  <a:lnTo>
                    <a:pt x="544" y="430"/>
                  </a:lnTo>
                  <a:lnTo>
                    <a:pt x="541" y="431"/>
                  </a:lnTo>
                  <a:lnTo>
                    <a:pt x="540" y="432"/>
                  </a:lnTo>
                  <a:lnTo>
                    <a:pt x="538" y="433"/>
                  </a:lnTo>
                  <a:lnTo>
                    <a:pt x="534" y="436"/>
                  </a:lnTo>
                  <a:lnTo>
                    <a:pt x="532" y="438"/>
                  </a:lnTo>
                  <a:lnTo>
                    <a:pt x="530" y="439"/>
                  </a:lnTo>
                  <a:lnTo>
                    <a:pt x="527" y="441"/>
                  </a:lnTo>
                  <a:lnTo>
                    <a:pt x="525" y="442"/>
                  </a:lnTo>
                  <a:lnTo>
                    <a:pt x="524" y="443"/>
                  </a:lnTo>
                  <a:lnTo>
                    <a:pt x="523" y="444"/>
                  </a:lnTo>
                  <a:lnTo>
                    <a:pt x="522" y="445"/>
                  </a:lnTo>
                  <a:lnTo>
                    <a:pt x="521" y="446"/>
                  </a:lnTo>
                  <a:lnTo>
                    <a:pt x="521" y="447"/>
                  </a:lnTo>
                  <a:lnTo>
                    <a:pt x="520" y="448"/>
                  </a:lnTo>
                  <a:lnTo>
                    <a:pt x="520" y="449"/>
                  </a:lnTo>
                  <a:lnTo>
                    <a:pt x="520" y="450"/>
                  </a:lnTo>
                  <a:lnTo>
                    <a:pt x="520" y="454"/>
                  </a:lnTo>
                  <a:lnTo>
                    <a:pt x="520" y="455"/>
                  </a:lnTo>
                  <a:lnTo>
                    <a:pt x="519" y="456"/>
                  </a:lnTo>
                  <a:lnTo>
                    <a:pt x="519" y="456"/>
                  </a:lnTo>
                  <a:lnTo>
                    <a:pt x="519" y="457"/>
                  </a:lnTo>
                  <a:lnTo>
                    <a:pt x="518" y="458"/>
                  </a:lnTo>
                  <a:lnTo>
                    <a:pt x="517" y="459"/>
                  </a:lnTo>
                  <a:lnTo>
                    <a:pt x="515" y="460"/>
                  </a:lnTo>
                  <a:lnTo>
                    <a:pt x="513" y="462"/>
                  </a:lnTo>
                  <a:lnTo>
                    <a:pt x="512" y="463"/>
                  </a:lnTo>
                  <a:lnTo>
                    <a:pt x="511" y="464"/>
                  </a:lnTo>
                  <a:lnTo>
                    <a:pt x="511" y="464"/>
                  </a:lnTo>
                  <a:lnTo>
                    <a:pt x="510" y="465"/>
                  </a:lnTo>
                  <a:lnTo>
                    <a:pt x="510" y="466"/>
                  </a:lnTo>
                  <a:lnTo>
                    <a:pt x="510" y="467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0" y="470"/>
                  </a:lnTo>
                  <a:lnTo>
                    <a:pt x="511" y="473"/>
                  </a:lnTo>
                  <a:lnTo>
                    <a:pt x="511" y="474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6"/>
                  </a:lnTo>
                  <a:lnTo>
                    <a:pt x="510" y="477"/>
                  </a:lnTo>
                  <a:lnTo>
                    <a:pt x="510" y="477"/>
                  </a:lnTo>
                  <a:lnTo>
                    <a:pt x="509" y="477"/>
                  </a:lnTo>
                  <a:lnTo>
                    <a:pt x="508" y="477"/>
                  </a:lnTo>
                  <a:lnTo>
                    <a:pt x="507" y="477"/>
                  </a:lnTo>
                  <a:lnTo>
                    <a:pt x="506" y="477"/>
                  </a:lnTo>
                  <a:lnTo>
                    <a:pt x="505" y="477"/>
                  </a:lnTo>
                  <a:lnTo>
                    <a:pt x="503" y="477"/>
                  </a:lnTo>
                  <a:lnTo>
                    <a:pt x="500" y="476"/>
                  </a:lnTo>
                  <a:lnTo>
                    <a:pt x="498" y="476"/>
                  </a:lnTo>
                  <a:lnTo>
                    <a:pt x="496" y="476"/>
                  </a:lnTo>
                  <a:lnTo>
                    <a:pt x="495" y="475"/>
                  </a:lnTo>
                  <a:lnTo>
                    <a:pt x="494" y="476"/>
                  </a:lnTo>
                  <a:lnTo>
                    <a:pt x="491" y="476"/>
                  </a:lnTo>
                  <a:lnTo>
                    <a:pt x="487" y="476"/>
                  </a:lnTo>
                  <a:lnTo>
                    <a:pt x="485" y="477"/>
                  </a:lnTo>
                  <a:lnTo>
                    <a:pt x="483" y="477"/>
                  </a:lnTo>
                  <a:lnTo>
                    <a:pt x="482" y="476"/>
                  </a:lnTo>
                  <a:lnTo>
                    <a:pt x="482" y="476"/>
                  </a:lnTo>
                  <a:lnTo>
                    <a:pt x="481" y="476"/>
                  </a:lnTo>
                  <a:lnTo>
                    <a:pt x="479" y="475"/>
                  </a:lnTo>
                  <a:lnTo>
                    <a:pt x="478" y="475"/>
                  </a:lnTo>
                  <a:lnTo>
                    <a:pt x="477" y="475"/>
                  </a:lnTo>
                  <a:lnTo>
                    <a:pt x="477" y="475"/>
                  </a:lnTo>
                  <a:lnTo>
                    <a:pt x="476" y="475"/>
                  </a:lnTo>
                  <a:lnTo>
                    <a:pt x="473" y="477"/>
                  </a:lnTo>
                  <a:lnTo>
                    <a:pt x="471" y="477"/>
                  </a:lnTo>
                  <a:lnTo>
                    <a:pt x="470" y="477"/>
                  </a:lnTo>
                  <a:lnTo>
                    <a:pt x="466" y="478"/>
                  </a:lnTo>
                  <a:lnTo>
                    <a:pt x="464" y="479"/>
                  </a:lnTo>
                  <a:lnTo>
                    <a:pt x="462" y="479"/>
                  </a:lnTo>
                  <a:lnTo>
                    <a:pt x="460" y="479"/>
                  </a:lnTo>
                  <a:lnTo>
                    <a:pt x="459" y="479"/>
                  </a:lnTo>
                  <a:lnTo>
                    <a:pt x="458" y="479"/>
                  </a:lnTo>
                  <a:lnTo>
                    <a:pt x="457" y="478"/>
                  </a:lnTo>
                  <a:lnTo>
                    <a:pt x="456" y="478"/>
                  </a:lnTo>
                  <a:lnTo>
                    <a:pt x="455" y="477"/>
                  </a:lnTo>
                  <a:lnTo>
                    <a:pt x="453" y="476"/>
                  </a:lnTo>
                  <a:lnTo>
                    <a:pt x="448" y="472"/>
                  </a:lnTo>
                  <a:lnTo>
                    <a:pt x="446" y="470"/>
                  </a:lnTo>
                  <a:lnTo>
                    <a:pt x="445" y="470"/>
                  </a:lnTo>
                  <a:lnTo>
                    <a:pt x="443" y="469"/>
                  </a:lnTo>
                  <a:lnTo>
                    <a:pt x="440" y="467"/>
                  </a:lnTo>
                  <a:lnTo>
                    <a:pt x="437" y="466"/>
                  </a:lnTo>
                  <a:lnTo>
                    <a:pt x="434" y="465"/>
                  </a:lnTo>
                  <a:lnTo>
                    <a:pt x="432" y="464"/>
                  </a:lnTo>
                  <a:lnTo>
                    <a:pt x="431" y="463"/>
                  </a:lnTo>
                  <a:lnTo>
                    <a:pt x="429" y="462"/>
                  </a:lnTo>
                  <a:lnTo>
                    <a:pt x="428" y="461"/>
                  </a:lnTo>
                  <a:lnTo>
                    <a:pt x="424" y="458"/>
                  </a:lnTo>
                  <a:lnTo>
                    <a:pt x="423" y="457"/>
                  </a:lnTo>
                  <a:lnTo>
                    <a:pt x="422" y="456"/>
                  </a:lnTo>
                  <a:lnTo>
                    <a:pt x="420" y="456"/>
                  </a:lnTo>
                  <a:lnTo>
                    <a:pt x="419" y="455"/>
                  </a:lnTo>
                  <a:lnTo>
                    <a:pt x="415" y="453"/>
                  </a:lnTo>
                  <a:lnTo>
                    <a:pt x="412" y="452"/>
                  </a:lnTo>
                  <a:lnTo>
                    <a:pt x="410" y="451"/>
                  </a:lnTo>
                  <a:lnTo>
                    <a:pt x="409" y="450"/>
                  </a:lnTo>
                  <a:lnTo>
                    <a:pt x="407" y="449"/>
                  </a:lnTo>
                  <a:lnTo>
                    <a:pt x="406" y="447"/>
                  </a:lnTo>
                  <a:lnTo>
                    <a:pt x="405" y="446"/>
                  </a:lnTo>
                  <a:lnTo>
                    <a:pt x="402" y="442"/>
                  </a:lnTo>
                  <a:lnTo>
                    <a:pt x="400" y="440"/>
                  </a:lnTo>
                  <a:lnTo>
                    <a:pt x="399" y="439"/>
                  </a:lnTo>
                  <a:lnTo>
                    <a:pt x="398" y="438"/>
                  </a:lnTo>
                  <a:lnTo>
                    <a:pt x="397" y="438"/>
                  </a:lnTo>
                  <a:lnTo>
                    <a:pt x="396" y="437"/>
                  </a:lnTo>
                  <a:lnTo>
                    <a:pt x="394" y="436"/>
                  </a:lnTo>
                  <a:lnTo>
                    <a:pt x="392" y="436"/>
                  </a:lnTo>
                  <a:lnTo>
                    <a:pt x="387" y="434"/>
                  </a:lnTo>
                  <a:lnTo>
                    <a:pt x="385" y="434"/>
                  </a:lnTo>
                  <a:lnTo>
                    <a:pt x="384" y="433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1" y="431"/>
                  </a:lnTo>
                  <a:lnTo>
                    <a:pt x="380" y="430"/>
                  </a:lnTo>
                  <a:lnTo>
                    <a:pt x="380" y="429"/>
                  </a:lnTo>
                  <a:lnTo>
                    <a:pt x="379" y="428"/>
                  </a:lnTo>
                  <a:lnTo>
                    <a:pt x="378" y="425"/>
                  </a:lnTo>
                  <a:lnTo>
                    <a:pt x="377" y="421"/>
                  </a:lnTo>
                  <a:lnTo>
                    <a:pt x="376" y="419"/>
                  </a:lnTo>
                  <a:lnTo>
                    <a:pt x="375" y="417"/>
                  </a:lnTo>
                  <a:lnTo>
                    <a:pt x="375" y="416"/>
                  </a:lnTo>
                  <a:lnTo>
                    <a:pt x="374" y="415"/>
                  </a:lnTo>
                  <a:lnTo>
                    <a:pt x="374" y="415"/>
                  </a:lnTo>
                  <a:lnTo>
                    <a:pt x="373" y="413"/>
                  </a:lnTo>
                  <a:lnTo>
                    <a:pt x="370" y="410"/>
                  </a:lnTo>
                  <a:lnTo>
                    <a:pt x="369" y="409"/>
                  </a:lnTo>
                  <a:lnTo>
                    <a:pt x="368" y="408"/>
                  </a:lnTo>
                  <a:lnTo>
                    <a:pt x="367" y="408"/>
                  </a:lnTo>
                  <a:lnTo>
                    <a:pt x="365" y="407"/>
                  </a:lnTo>
                  <a:lnTo>
                    <a:pt x="363" y="406"/>
                  </a:lnTo>
                  <a:lnTo>
                    <a:pt x="361" y="405"/>
                  </a:lnTo>
                  <a:lnTo>
                    <a:pt x="356" y="404"/>
                  </a:lnTo>
                  <a:lnTo>
                    <a:pt x="351" y="402"/>
                  </a:lnTo>
                  <a:lnTo>
                    <a:pt x="348" y="402"/>
                  </a:lnTo>
                  <a:lnTo>
                    <a:pt x="344" y="401"/>
                  </a:lnTo>
                  <a:lnTo>
                    <a:pt x="343" y="401"/>
                  </a:lnTo>
                  <a:lnTo>
                    <a:pt x="341" y="401"/>
                  </a:lnTo>
                  <a:lnTo>
                    <a:pt x="340" y="401"/>
                  </a:lnTo>
                  <a:lnTo>
                    <a:pt x="339" y="401"/>
                  </a:lnTo>
                  <a:lnTo>
                    <a:pt x="337" y="401"/>
                  </a:lnTo>
                  <a:lnTo>
                    <a:pt x="333" y="403"/>
                  </a:lnTo>
                  <a:lnTo>
                    <a:pt x="331" y="403"/>
                  </a:lnTo>
                  <a:lnTo>
                    <a:pt x="330" y="404"/>
                  </a:lnTo>
                  <a:lnTo>
                    <a:pt x="328" y="405"/>
                  </a:lnTo>
                  <a:lnTo>
                    <a:pt x="327" y="406"/>
                  </a:lnTo>
                  <a:lnTo>
                    <a:pt x="324" y="410"/>
                  </a:lnTo>
                  <a:lnTo>
                    <a:pt x="323" y="410"/>
                  </a:lnTo>
                  <a:lnTo>
                    <a:pt x="322" y="411"/>
                  </a:lnTo>
                  <a:lnTo>
                    <a:pt x="321" y="412"/>
                  </a:lnTo>
                  <a:lnTo>
                    <a:pt x="320" y="412"/>
                  </a:lnTo>
                  <a:lnTo>
                    <a:pt x="316" y="414"/>
                  </a:lnTo>
                  <a:lnTo>
                    <a:pt x="314" y="415"/>
                  </a:lnTo>
                  <a:lnTo>
                    <a:pt x="313" y="416"/>
                  </a:lnTo>
                  <a:lnTo>
                    <a:pt x="310" y="418"/>
                  </a:lnTo>
                  <a:lnTo>
                    <a:pt x="307" y="419"/>
                  </a:lnTo>
                  <a:lnTo>
                    <a:pt x="306" y="420"/>
                  </a:lnTo>
                  <a:lnTo>
                    <a:pt x="305" y="420"/>
                  </a:lnTo>
                  <a:lnTo>
                    <a:pt x="304" y="420"/>
                  </a:lnTo>
                  <a:lnTo>
                    <a:pt x="304" y="421"/>
                  </a:lnTo>
                  <a:lnTo>
                    <a:pt x="303" y="421"/>
                  </a:lnTo>
                  <a:lnTo>
                    <a:pt x="301" y="420"/>
                  </a:lnTo>
                  <a:lnTo>
                    <a:pt x="300" y="420"/>
                  </a:lnTo>
                  <a:lnTo>
                    <a:pt x="299" y="420"/>
                  </a:lnTo>
                  <a:lnTo>
                    <a:pt x="298" y="420"/>
                  </a:lnTo>
                  <a:lnTo>
                    <a:pt x="297" y="419"/>
                  </a:lnTo>
                  <a:lnTo>
                    <a:pt x="296" y="419"/>
                  </a:lnTo>
                  <a:lnTo>
                    <a:pt x="295" y="418"/>
                  </a:lnTo>
                  <a:lnTo>
                    <a:pt x="294" y="417"/>
                  </a:lnTo>
                  <a:lnTo>
                    <a:pt x="294" y="416"/>
                  </a:lnTo>
                  <a:lnTo>
                    <a:pt x="293" y="415"/>
                  </a:lnTo>
                  <a:lnTo>
                    <a:pt x="292" y="414"/>
                  </a:lnTo>
                  <a:lnTo>
                    <a:pt x="291" y="412"/>
                  </a:lnTo>
                  <a:lnTo>
                    <a:pt x="290" y="408"/>
                  </a:lnTo>
                  <a:lnTo>
                    <a:pt x="289" y="406"/>
                  </a:lnTo>
                  <a:lnTo>
                    <a:pt x="288" y="404"/>
                  </a:lnTo>
                  <a:lnTo>
                    <a:pt x="287" y="402"/>
                  </a:lnTo>
                  <a:lnTo>
                    <a:pt x="286" y="400"/>
                  </a:lnTo>
                  <a:lnTo>
                    <a:pt x="285" y="399"/>
                  </a:lnTo>
                  <a:lnTo>
                    <a:pt x="284" y="399"/>
                  </a:lnTo>
                  <a:lnTo>
                    <a:pt x="284" y="398"/>
                  </a:lnTo>
                  <a:lnTo>
                    <a:pt x="283" y="397"/>
                  </a:lnTo>
                  <a:lnTo>
                    <a:pt x="281" y="396"/>
                  </a:lnTo>
                  <a:lnTo>
                    <a:pt x="281" y="396"/>
                  </a:lnTo>
                  <a:lnTo>
                    <a:pt x="281" y="396"/>
                  </a:lnTo>
                  <a:lnTo>
                    <a:pt x="280" y="396"/>
                  </a:lnTo>
                  <a:lnTo>
                    <a:pt x="280" y="396"/>
                  </a:lnTo>
                  <a:lnTo>
                    <a:pt x="277" y="398"/>
                  </a:lnTo>
                  <a:lnTo>
                    <a:pt x="275" y="399"/>
                  </a:lnTo>
                  <a:lnTo>
                    <a:pt x="273" y="400"/>
                  </a:lnTo>
                  <a:lnTo>
                    <a:pt x="271" y="401"/>
                  </a:lnTo>
                  <a:lnTo>
                    <a:pt x="270" y="402"/>
                  </a:lnTo>
                  <a:lnTo>
                    <a:pt x="269" y="404"/>
                  </a:lnTo>
                  <a:lnTo>
                    <a:pt x="268" y="405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6" y="407"/>
                  </a:lnTo>
                  <a:lnTo>
                    <a:pt x="265" y="409"/>
                  </a:lnTo>
                  <a:lnTo>
                    <a:pt x="264" y="413"/>
                  </a:lnTo>
                  <a:lnTo>
                    <a:pt x="263" y="414"/>
                  </a:lnTo>
                  <a:lnTo>
                    <a:pt x="262" y="415"/>
                  </a:lnTo>
                  <a:lnTo>
                    <a:pt x="262" y="416"/>
                  </a:lnTo>
                  <a:lnTo>
                    <a:pt x="261" y="416"/>
                  </a:lnTo>
                  <a:lnTo>
                    <a:pt x="260" y="417"/>
                  </a:lnTo>
                  <a:lnTo>
                    <a:pt x="259" y="418"/>
                  </a:lnTo>
                  <a:lnTo>
                    <a:pt x="258" y="419"/>
                  </a:lnTo>
                  <a:lnTo>
                    <a:pt x="256" y="420"/>
                  </a:lnTo>
                  <a:lnTo>
                    <a:pt x="255" y="420"/>
                  </a:lnTo>
                  <a:lnTo>
                    <a:pt x="251" y="421"/>
                  </a:lnTo>
                  <a:lnTo>
                    <a:pt x="249" y="422"/>
                  </a:lnTo>
                  <a:lnTo>
                    <a:pt x="247" y="423"/>
                  </a:lnTo>
                  <a:lnTo>
                    <a:pt x="244" y="425"/>
                  </a:lnTo>
                  <a:lnTo>
                    <a:pt x="242" y="425"/>
                  </a:lnTo>
                  <a:lnTo>
                    <a:pt x="241" y="425"/>
                  </a:lnTo>
                  <a:lnTo>
                    <a:pt x="240" y="425"/>
                  </a:lnTo>
                  <a:lnTo>
                    <a:pt x="238" y="425"/>
                  </a:lnTo>
                  <a:lnTo>
                    <a:pt x="237" y="425"/>
                  </a:lnTo>
                  <a:lnTo>
                    <a:pt x="236" y="425"/>
                  </a:lnTo>
                  <a:lnTo>
                    <a:pt x="234" y="425"/>
                  </a:lnTo>
                  <a:lnTo>
                    <a:pt x="230" y="423"/>
                  </a:lnTo>
                  <a:lnTo>
                    <a:pt x="228" y="422"/>
                  </a:lnTo>
                  <a:lnTo>
                    <a:pt x="227" y="422"/>
                  </a:lnTo>
                  <a:lnTo>
                    <a:pt x="226" y="422"/>
                  </a:lnTo>
                  <a:lnTo>
                    <a:pt x="225" y="422"/>
                  </a:lnTo>
                  <a:lnTo>
                    <a:pt x="223" y="422"/>
                  </a:lnTo>
                  <a:lnTo>
                    <a:pt x="221" y="422"/>
                  </a:lnTo>
                  <a:lnTo>
                    <a:pt x="219" y="422"/>
                  </a:lnTo>
                  <a:lnTo>
                    <a:pt x="217" y="421"/>
                  </a:lnTo>
                  <a:lnTo>
                    <a:pt x="215" y="421"/>
                  </a:lnTo>
                  <a:lnTo>
                    <a:pt x="213" y="421"/>
                  </a:lnTo>
                  <a:lnTo>
                    <a:pt x="209" y="421"/>
                  </a:lnTo>
                  <a:lnTo>
                    <a:pt x="208" y="421"/>
                  </a:lnTo>
                  <a:lnTo>
                    <a:pt x="206" y="421"/>
                  </a:lnTo>
                  <a:lnTo>
                    <a:pt x="204" y="421"/>
                  </a:lnTo>
                  <a:lnTo>
                    <a:pt x="203" y="421"/>
                  </a:lnTo>
                  <a:lnTo>
                    <a:pt x="202" y="421"/>
                  </a:lnTo>
                  <a:lnTo>
                    <a:pt x="201" y="421"/>
                  </a:lnTo>
                  <a:lnTo>
                    <a:pt x="200" y="420"/>
                  </a:lnTo>
                  <a:lnTo>
                    <a:pt x="198" y="419"/>
                  </a:lnTo>
                  <a:lnTo>
                    <a:pt x="196" y="417"/>
                  </a:lnTo>
                  <a:lnTo>
                    <a:pt x="195" y="417"/>
                  </a:lnTo>
                  <a:lnTo>
                    <a:pt x="195" y="416"/>
                  </a:lnTo>
                  <a:lnTo>
                    <a:pt x="194" y="416"/>
                  </a:lnTo>
                  <a:lnTo>
                    <a:pt x="194" y="416"/>
                  </a:lnTo>
                  <a:lnTo>
                    <a:pt x="193" y="416"/>
                  </a:lnTo>
                  <a:lnTo>
                    <a:pt x="192" y="416"/>
                  </a:lnTo>
                  <a:lnTo>
                    <a:pt x="192" y="416"/>
                  </a:lnTo>
                  <a:lnTo>
                    <a:pt x="191" y="416"/>
                  </a:lnTo>
                  <a:lnTo>
                    <a:pt x="186" y="419"/>
                  </a:lnTo>
                  <a:lnTo>
                    <a:pt x="185" y="419"/>
                  </a:lnTo>
                  <a:lnTo>
                    <a:pt x="184" y="420"/>
                  </a:lnTo>
                  <a:lnTo>
                    <a:pt x="181" y="420"/>
                  </a:lnTo>
                  <a:lnTo>
                    <a:pt x="180" y="421"/>
                  </a:lnTo>
                  <a:lnTo>
                    <a:pt x="178" y="421"/>
                  </a:lnTo>
                  <a:lnTo>
                    <a:pt x="177" y="422"/>
                  </a:lnTo>
                  <a:lnTo>
                    <a:pt x="176" y="423"/>
                  </a:lnTo>
                  <a:lnTo>
                    <a:pt x="175" y="423"/>
                  </a:lnTo>
                  <a:lnTo>
                    <a:pt x="175" y="424"/>
                  </a:lnTo>
                  <a:lnTo>
                    <a:pt x="174" y="425"/>
                  </a:lnTo>
                  <a:lnTo>
                    <a:pt x="173" y="426"/>
                  </a:lnTo>
                  <a:lnTo>
                    <a:pt x="173" y="427"/>
                  </a:lnTo>
                  <a:lnTo>
                    <a:pt x="171" y="430"/>
                  </a:lnTo>
                  <a:lnTo>
                    <a:pt x="171" y="431"/>
                  </a:lnTo>
                  <a:lnTo>
                    <a:pt x="170" y="431"/>
                  </a:lnTo>
                  <a:lnTo>
                    <a:pt x="169" y="432"/>
                  </a:lnTo>
                  <a:lnTo>
                    <a:pt x="167" y="434"/>
                  </a:lnTo>
                  <a:lnTo>
                    <a:pt x="166" y="435"/>
                  </a:lnTo>
                  <a:lnTo>
                    <a:pt x="164" y="436"/>
                  </a:lnTo>
                  <a:lnTo>
                    <a:pt x="162" y="437"/>
                  </a:lnTo>
                  <a:lnTo>
                    <a:pt x="161" y="437"/>
                  </a:lnTo>
                  <a:lnTo>
                    <a:pt x="159" y="439"/>
                  </a:lnTo>
                  <a:lnTo>
                    <a:pt x="157" y="440"/>
                  </a:lnTo>
                  <a:lnTo>
                    <a:pt x="155" y="441"/>
                  </a:lnTo>
                  <a:lnTo>
                    <a:pt x="154" y="442"/>
                  </a:lnTo>
                  <a:lnTo>
                    <a:pt x="153" y="442"/>
                  </a:lnTo>
                  <a:lnTo>
                    <a:pt x="151" y="443"/>
                  </a:lnTo>
                  <a:lnTo>
                    <a:pt x="150" y="443"/>
                  </a:lnTo>
                  <a:lnTo>
                    <a:pt x="148" y="443"/>
                  </a:lnTo>
                  <a:lnTo>
                    <a:pt x="147" y="444"/>
                  </a:lnTo>
                  <a:lnTo>
                    <a:pt x="146" y="444"/>
                  </a:lnTo>
                  <a:lnTo>
                    <a:pt x="145" y="444"/>
                  </a:lnTo>
                  <a:lnTo>
                    <a:pt x="143" y="444"/>
                  </a:lnTo>
                  <a:lnTo>
                    <a:pt x="142" y="443"/>
                  </a:lnTo>
                  <a:lnTo>
                    <a:pt x="141" y="443"/>
                  </a:lnTo>
                  <a:lnTo>
                    <a:pt x="140" y="443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7" y="441"/>
                  </a:lnTo>
                  <a:lnTo>
                    <a:pt x="137" y="440"/>
                  </a:lnTo>
                  <a:lnTo>
                    <a:pt x="136" y="439"/>
                  </a:lnTo>
                  <a:lnTo>
                    <a:pt x="137" y="439"/>
                  </a:lnTo>
                  <a:lnTo>
                    <a:pt x="137" y="437"/>
                  </a:lnTo>
                  <a:lnTo>
                    <a:pt x="137" y="435"/>
                  </a:lnTo>
                  <a:lnTo>
                    <a:pt x="138" y="433"/>
                  </a:lnTo>
                  <a:lnTo>
                    <a:pt x="137" y="433"/>
                  </a:lnTo>
                  <a:lnTo>
                    <a:pt x="137" y="432"/>
                  </a:lnTo>
                  <a:lnTo>
                    <a:pt x="137" y="431"/>
                  </a:lnTo>
                  <a:lnTo>
                    <a:pt x="137" y="430"/>
                  </a:lnTo>
                  <a:lnTo>
                    <a:pt x="136" y="430"/>
                  </a:lnTo>
                  <a:lnTo>
                    <a:pt x="136" y="429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3" y="426"/>
                  </a:lnTo>
                  <a:lnTo>
                    <a:pt x="132" y="425"/>
                  </a:lnTo>
                  <a:lnTo>
                    <a:pt x="128" y="423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1"/>
                  </a:lnTo>
                  <a:lnTo>
                    <a:pt x="123" y="421"/>
                  </a:lnTo>
                  <a:lnTo>
                    <a:pt x="120" y="421"/>
                  </a:lnTo>
                  <a:lnTo>
                    <a:pt x="118" y="420"/>
                  </a:lnTo>
                  <a:lnTo>
                    <a:pt x="117" y="419"/>
                  </a:lnTo>
                  <a:lnTo>
                    <a:pt x="112" y="418"/>
                  </a:lnTo>
                  <a:lnTo>
                    <a:pt x="107" y="416"/>
                  </a:lnTo>
                  <a:lnTo>
                    <a:pt x="106" y="416"/>
                  </a:lnTo>
                  <a:lnTo>
                    <a:pt x="105" y="415"/>
                  </a:lnTo>
                  <a:lnTo>
                    <a:pt x="105" y="415"/>
                  </a:lnTo>
                  <a:lnTo>
                    <a:pt x="104" y="415"/>
                  </a:lnTo>
                  <a:lnTo>
                    <a:pt x="104" y="414"/>
                  </a:lnTo>
                  <a:lnTo>
                    <a:pt x="104" y="414"/>
                  </a:lnTo>
                  <a:lnTo>
                    <a:pt x="106" y="410"/>
                  </a:lnTo>
                  <a:lnTo>
                    <a:pt x="106" y="409"/>
                  </a:lnTo>
                  <a:lnTo>
                    <a:pt x="106" y="409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5" y="404"/>
                  </a:lnTo>
                  <a:lnTo>
                    <a:pt x="105" y="403"/>
                  </a:lnTo>
                  <a:lnTo>
                    <a:pt x="106" y="402"/>
                  </a:lnTo>
                  <a:lnTo>
                    <a:pt x="107" y="400"/>
                  </a:lnTo>
                  <a:lnTo>
                    <a:pt x="109" y="398"/>
                  </a:lnTo>
                  <a:lnTo>
                    <a:pt x="111" y="396"/>
                  </a:lnTo>
                  <a:lnTo>
                    <a:pt x="112" y="395"/>
                  </a:lnTo>
                  <a:lnTo>
                    <a:pt x="114" y="392"/>
                  </a:lnTo>
                  <a:lnTo>
                    <a:pt x="115" y="390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7" y="385"/>
                  </a:lnTo>
                  <a:lnTo>
                    <a:pt x="118" y="383"/>
                  </a:lnTo>
                  <a:lnTo>
                    <a:pt x="118" y="382"/>
                  </a:lnTo>
                  <a:lnTo>
                    <a:pt x="118" y="381"/>
                  </a:lnTo>
                  <a:lnTo>
                    <a:pt x="118" y="379"/>
                  </a:lnTo>
                  <a:lnTo>
                    <a:pt x="118" y="378"/>
                  </a:lnTo>
                  <a:lnTo>
                    <a:pt x="118" y="377"/>
                  </a:lnTo>
                  <a:lnTo>
                    <a:pt x="118" y="377"/>
                  </a:lnTo>
                  <a:lnTo>
                    <a:pt x="117" y="374"/>
                  </a:lnTo>
                  <a:lnTo>
                    <a:pt x="117" y="373"/>
                  </a:lnTo>
                  <a:lnTo>
                    <a:pt x="116" y="371"/>
                  </a:lnTo>
                  <a:lnTo>
                    <a:pt x="115" y="369"/>
                  </a:lnTo>
                  <a:lnTo>
                    <a:pt x="113" y="366"/>
                  </a:lnTo>
                  <a:lnTo>
                    <a:pt x="112" y="364"/>
                  </a:lnTo>
                  <a:lnTo>
                    <a:pt x="111" y="362"/>
                  </a:lnTo>
                  <a:lnTo>
                    <a:pt x="111" y="361"/>
                  </a:lnTo>
                  <a:lnTo>
                    <a:pt x="111" y="360"/>
                  </a:lnTo>
                  <a:lnTo>
                    <a:pt x="110" y="358"/>
                  </a:lnTo>
                  <a:lnTo>
                    <a:pt x="110" y="356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0" y="350"/>
                  </a:lnTo>
                  <a:lnTo>
                    <a:pt x="110" y="349"/>
                  </a:lnTo>
                  <a:lnTo>
                    <a:pt x="111" y="345"/>
                  </a:lnTo>
                  <a:lnTo>
                    <a:pt x="111" y="343"/>
                  </a:lnTo>
                  <a:lnTo>
                    <a:pt x="111" y="340"/>
                  </a:lnTo>
                  <a:lnTo>
                    <a:pt x="111" y="336"/>
                  </a:lnTo>
                  <a:lnTo>
                    <a:pt x="111" y="333"/>
                  </a:lnTo>
                  <a:lnTo>
                    <a:pt x="111" y="331"/>
                  </a:lnTo>
                  <a:lnTo>
                    <a:pt x="110" y="330"/>
                  </a:lnTo>
                  <a:lnTo>
                    <a:pt x="110" y="328"/>
                  </a:lnTo>
                  <a:lnTo>
                    <a:pt x="109" y="327"/>
                  </a:lnTo>
                  <a:lnTo>
                    <a:pt x="109" y="326"/>
                  </a:lnTo>
                  <a:lnTo>
                    <a:pt x="108" y="325"/>
                  </a:lnTo>
                  <a:lnTo>
                    <a:pt x="107" y="324"/>
                  </a:lnTo>
                  <a:lnTo>
                    <a:pt x="107" y="323"/>
                  </a:lnTo>
                  <a:lnTo>
                    <a:pt x="105" y="322"/>
                  </a:lnTo>
                  <a:lnTo>
                    <a:pt x="104" y="321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8" y="318"/>
                  </a:lnTo>
                  <a:lnTo>
                    <a:pt x="97" y="318"/>
                  </a:lnTo>
                  <a:lnTo>
                    <a:pt x="95" y="318"/>
                  </a:lnTo>
                  <a:lnTo>
                    <a:pt x="94" y="319"/>
                  </a:lnTo>
                  <a:lnTo>
                    <a:pt x="92" y="319"/>
                  </a:lnTo>
                  <a:lnTo>
                    <a:pt x="89" y="321"/>
                  </a:lnTo>
                  <a:lnTo>
                    <a:pt x="84" y="322"/>
                  </a:lnTo>
                  <a:lnTo>
                    <a:pt x="82" y="323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8" y="323"/>
                  </a:lnTo>
                  <a:lnTo>
                    <a:pt x="73" y="322"/>
                  </a:lnTo>
                  <a:lnTo>
                    <a:pt x="70" y="322"/>
                  </a:lnTo>
                  <a:lnTo>
                    <a:pt x="64" y="321"/>
                  </a:lnTo>
                  <a:lnTo>
                    <a:pt x="62" y="321"/>
                  </a:lnTo>
                  <a:lnTo>
                    <a:pt x="61" y="321"/>
                  </a:lnTo>
                  <a:lnTo>
                    <a:pt x="54" y="322"/>
                  </a:lnTo>
                  <a:lnTo>
                    <a:pt x="53" y="322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1"/>
                  </a:lnTo>
                  <a:lnTo>
                    <a:pt x="48" y="321"/>
                  </a:lnTo>
                  <a:lnTo>
                    <a:pt x="47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4" y="318"/>
                  </a:lnTo>
                  <a:lnTo>
                    <a:pt x="43" y="317"/>
                  </a:lnTo>
                  <a:lnTo>
                    <a:pt x="42" y="317"/>
                  </a:lnTo>
                  <a:lnTo>
                    <a:pt x="42" y="316"/>
                  </a:lnTo>
                  <a:lnTo>
                    <a:pt x="42" y="315"/>
                  </a:lnTo>
                  <a:lnTo>
                    <a:pt x="41" y="314"/>
                  </a:lnTo>
                  <a:lnTo>
                    <a:pt x="41" y="313"/>
                  </a:lnTo>
                  <a:lnTo>
                    <a:pt x="40" y="311"/>
                  </a:lnTo>
                  <a:lnTo>
                    <a:pt x="40" y="310"/>
                  </a:lnTo>
                  <a:lnTo>
                    <a:pt x="40" y="308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0" y="303"/>
                  </a:lnTo>
                  <a:lnTo>
                    <a:pt x="39" y="302"/>
                  </a:lnTo>
                  <a:lnTo>
                    <a:pt x="38" y="301"/>
                  </a:lnTo>
                  <a:lnTo>
                    <a:pt x="38" y="300"/>
                  </a:lnTo>
                  <a:lnTo>
                    <a:pt x="36" y="298"/>
                  </a:lnTo>
                  <a:lnTo>
                    <a:pt x="34" y="297"/>
                  </a:lnTo>
                  <a:lnTo>
                    <a:pt x="32" y="295"/>
                  </a:lnTo>
                  <a:lnTo>
                    <a:pt x="31" y="294"/>
                  </a:lnTo>
                  <a:lnTo>
                    <a:pt x="30" y="293"/>
                  </a:lnTo>
                  <a:lnTo>
                    <a:pt x="29" y="291"/>
                  </a:lnTo>
                  <a:lnTo>
                    <a:pt x="28" y="290"/>
                  </a:lnTo>
                  <a:lnTo>
                    <a:pt x="27" y="290"/>
                  </a:lnTo>
                  <a:lnTo>
                    <a:pt x="26" y="289"/>
                  </a:lnTo>
                  <a:lnTo>
                    <a:pt x="25" y="288"/>
                  </a:lnTo>
                  <a:lnTo>
                    <a:pt x="23" y="288"/>
                  </a:lnTo>
                  <a:lnTo>
                    <a:pt x="22" y="287"/>
                  </a:lnTo>
                  <a:lnTo>
                    <a:pt x="21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5" y="286"/>
                  </a:lnTo>
                  <a:lnTo>
                    <a:pt x="14" y="286"/>
                  </a:lnTo>
                  <a:lnTo>
                    <a:pt x="13" y="286"/>
                  </a:lnTo>
                  <a:lnTo>
                    <a:pt x="12" y="285"/>
                  </a:lnTo>
                  <a:lnTo>
                    <a:pt x="11" y="285"/>
                  </a:lnTo>
                  <a:lnTo>
                    <a:pt x="10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7" y="282"/>
                  </a:lnTo>
                  <a:lnTo>
                    <a:pt x="6" y="281"/>
                  </a:lnTo>
                  <a:lnTo>
                    <a:pt x="6" y="280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3" y="273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0" y="268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0" y="264"/>
                  </a:lnTo>
                  <a:lnTo>
                    <a:pt x="0" y="263"/>
                  </a:lnTo>
                  <a:lnTo>
                    <a:pt x="1" y="262"/>
                  </a:lnTo>
                  <a:lnTo>
                    <a:pt x="2" y="261"/>
                  </a:lnTo>
                  <a:lnTo>
                    <a:pt x="2" y="260"/>
                  </a:lnTo>
                  <a:lnTo>
                    <a:pt x="3" y="260"/>
                  </a:lnTo>
                  <a:lnTo>
                    <a:pt x="4" y="259"/>
                  </a:lnTo>
                  <a:lnTo>
                    <a:pt x="7" y="258"/>
                  </a:lnTo>
                  <a:lnTo>
                    <a:pt x="8" y="257"/>
                  </a:lnTo>
                  <a:lnTo>
                    <a:pt x="9" y="256"/>
                  </a:lnTo>
                  <a:lnTo>
                    <a:pt x="9" y="256"/>
                  </a:lnTo>
                  <a:lnTo>
                    <a:pt x="10" y="255"/>
                  </a:lnTo>
                  <a:lnTo>
                    <a:pt x="10" y="254"/>
                  </a:lnTo>
                  <a:lnTo>
                    <a:pt x="12" y="250"/>
                  </a:lnTo>
                  <a:lnTo>
                    <a:pt x="12" y="249"/>
                  </a:lnTo>
                  <a:lnTo>
                    <a:pt x="13" y="248"/>
                  </a:lnTo>
                  <a:lnTo>
                    <a:pt x="15" y="244"/>
                  </a:lnTo>
                  <a:lnTo>
                    <a:pt x="16" y="243"/>
                  </a:lnTo>
                  <a:lnTo>
                    <a:pt x="16" y="242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7" y="234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6" y="225"/>
                  </a:lnTo>
                  <a:lnTo>
                    <a:pt x="15" y="224"/>
                  </a:lnTo>
                  <a:lnTo>
                    <a:pt x="14" y="223"/>
                  </a:lnTo>
                  <a:lnTo>
                    <a:pt x="14" y="221"/>
                  </a:lnTo>
                  <a:lnTo>
                    <a:pt x="13" y="220"/>
                  </a:lnTo>
                  <a:lnTo>
                    <a:pt x="12" y="218"/>
                  </a:lnTo>
                  <a:lnTo>
                    <a:pt x="11" y="217"/>
                  </a:lnTo>
                  <a:lnTo>
                    <a:pt x="10" y="216"/>
                  </a:lnTo>
                  <a:lnTo>
                    <a:pt x="10" y="215"/>
                  </a:lnTo>
                  <a:lnTo>
                    <a:pt x="10" y="213"/>
                  </a:lnTo>
                  <a:lnTo>
                    <a:pt x="10" y="211"/>
                  </a:lnTo>
                  <a:lnTo>
                    <a:pt x="10" y="205"/>
                  </a:lnTo>
                  <a:lnTo>
                    <a:pt x="10" y="202"/>
                  </a:lnTo>
                  <a:lnTo>
                    <a:pt x="10" y="201"/>
                  </a:lnTo>
                  <a:lnTo>
                    <a:pt x="10" y="200"/>
                  </a:lnTo>
                  <a:lnTo>
                    <a:pt x="9" y="199"/>
                  </a:lnTo>
                  <a:lnTo>
                    <a:pt x="8" y="196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6" y="189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3" y="184"/>
                  </a:lnTo>
                  <a:lnTo>
                    <a:pt x="3" y="183"/>
                  </a:lnTo>
                  <a:lnTo>
                    <a:pt x="3" y="182"/>
                  </a:lnTo>
                  <a:lnTo>
                    <a:pt x="4" y="181"/>
                  </a:lnTo>
                  <a:lnTo>
                    <a:pt x="4" y="180"/>
                  </a:lnTo>
                  <a:lnTo>
                    <a:pt x="4" y="179"/>
                  </a:lnTo>
                  <a:lnTo>
                    <a:pt x="5" y="178"/>
                  </a:lnTo>
                  <a:lnTo>
                    <a:pt x="6" y="177"/>
                  </a:lnTo>
                  <a:lnTo>
                    <a:pt x="8" y="175"/>
                  </a:lnTo>
                  <a:lnTo>
                    <a:pt x="11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4" y="170"/>
                  </a:lnTo>
                  <a:lnTo>
                    <a:pt x="15" y="171"/>
                  </a:lnTo>
                  <a:lnTo>
                    <a:pt x="16" y="172"/>
                  </a:lnTo>
                  <a:lnTo>
                    <a:pt x="18" y="173"/>
                  </a:lnTo>
                  <a:lnTo>
                    <a:pt x="21" y="175"/>
                  </a:lnTo>
                  <a:lnTo>
                    <a:pt x="23" y="176"/>
                  </a:lnTo>
                  <a:lnTo>
                    <a:pt x="29" y="179"/>
                  </a:lnTo>
                  <a:lnTo>
                    <a:pt x="31" y="180"/>
                  </a:lnTo>
                  <a:lnTo>
                    <a:pt x="33" y="181"/>
                  </a:lnTo>
                  <a:lnTo>
                    <a:pt x="35" y="182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1" y="184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8" name="Freeform 242"/>
            <p:cNvSpPr>
              <a:spLocks/>
            </p:cNvSpPr>
            <p:nvPr/>
          </p:nvSpPr>
          <p:spPr bwMode="auto">
            <a:xfrm>
              <a:off x="4044" y="1780"/>
              <a:ext cx="172" cy="195"/>
            </a:xfrm>
            <a:custGeom>
              <a:avLst/>
              <a:gdLst>
                <a:gd name="T0" fmla="*/ 4 w 172"/>
                <a:gd name="T1" fmla="*/ 185 h 195"/>
                <a:gd name="T2" fmla="*/ 9 w 172"/>
                <a:gd name="T3" fmla="*/ 184 h 195"/>
                <a:gd name="T4" fmla="*/ 13 w 172"/>
                <a:gd name="T5" fmla="*/ 180 h 195"/>
                <a:gd name="T6" fmla="*/ 20 w 172"/>
                <a:gd name="T7" fmla="*/ 172 h 195"/>
                <a:gd name="T8" fmla="*/ 24 w 172"/>
                <a:gd name="T9" fmla="*/ 170 h 195"/>
                <a:gd name="T10" fmla="*/ 28 w 172"/>
                <a:gd name="T11" fmla="*/ 170 h 195"/>
                <a:gd name="T12" fmla="*/ 34 w 172"/>
                <a:gd name="T13" fmla="*/ 171 h 195"/>
                <a:gd name="T14" fmla="*/ 43 w 172"/>
                <a:gd name="T15" fmla="*/ 175 h 195"/>
                <a:gd name="T16" fmla="*/ 50 w 172"/>
                <a:gd name="T17" fmla="*/ 177 h 195"/>
                <a:gd name="T18" fmla="*/ 57 w 172"/>
                <a:gd name="T19" fmla="*/ 180 h 195"/>
                <a:gd name="T20" fmla="*/ 64 w 172"/>
                <a:gd name="T21" fmla="*/ 183 h 195"/>
                <a:gd name="T22" fmla="*/ 69 w 172"/>
                <a:gd name="T23" fmla="*/ 183 h 195"/>
                <a:gd name="T24" fmla="*/ 71 w 172"/>
                <a:gd name="T25" fmla="*/ 185 h 195"/>
                <a:gd name="T26" fmla="*/ 73 w 172"/>
                <a:gd name="T27" fmla="*/ 190 h 195"/>
                <a:gd name="T28" fmla="*/ 76 w 172"/>
                <a:gd name="T29" fmla="*/ 193 h 195"/>
                <a:gd name="T30" fmla="*/ 78 w 172"/>
                <a:gd name="T31" fmla="*/ 195 h 195"/>
                <a:gd name="T32" fmla="*/ 83 w 172"/>
                <a:gd name="T33" fmla="*/ 195 h 195"/>
                <a:gd name="T34" fmla="*/ 89 w 172"/>
                <a:gd name="T35" fmla="*/ 193 h 195"/>
                <a:gd name="T36" fmla="*/ 94 w 172"/>
                <a:gd name="T37" fmla="*/ 189 h 195"/>
                <a:gd name="T38" fmla="*/ 97 w 172"/>
                <a:gd name="T39" fmla="*/ 185 h 195"/>
                <a:gd name="T40" fmla="*/ 96 w 172"/>
                <a:gd name="T41" fmla="*/ 178 h 195"/>
                <a:gd name="T42" fmla="*/ 96 w 172"/>
                <a:gd name="T43" fmla="*/ 173 h 195"/>
                <a:gd name="T44" fmla="*/ 99 w 172"/>
                <a:gd name="T45" fmla="*/ 169 h 195"/>
                <a:gd name="T46" fmla="*/ 109 w 172"/>
                <a:gd name="T47" fmla="*/ 160 h 195"/>
                <a:gd name="T48" fmla="*/ 112 w 172"/>
                <a:gd name="T49" fmla="*/ 157 h 195"/>
                <a:gd name="T50" fmla="*/ 115 w 172"/>
                <a:gd name="T51" fmla="*/ 157 h 195"/>
                <a:gd name="T52" fmla="*/ 118 w 172"/>
                <a:gd name="T53" fmla="*/ 159 h 195"/>
                <a:gd name="T54" fmla="*/ 124 w 172"/>
                <a:gd name="T55" fmla="*/ 167 h 195"/>
                <a:gd name="T56" fmla="*/ 130 w 172"/>
                <a:gd name="T57" fmla="*/ 171 h 195"/>
                <a:gd name="T58" fmla="*/ 135 w 172"/>
                <a:gd name="T59" fmla="*/ 172 h 195"/>
                <a:gd name="T60" fmla="*/ 142 w 172"/>
                <a:gd name="T61" fmla="*/ 170 h 195"/>
                <a:gd name="T62" fmla="*/ 149 w 172"/>
                <a:gd name="T63" fmla="*/ 169 h 195"/>
                <a:gd name="T64" fmla="*/ 156 w 172"/>
                <a:gd name="T65" fmla="*/ 171 h 195"/>
                <a:gd name="T66" fmla="*/ 161 w 172"/>
                <a:gd name="T67" fmla="*/ 171 h 195"/>
                <a:gd name="T68" fmla="*/ 168 w 172"/>
                <a:gd name="T69" fmla="*/ 168 h 195"/>
                <a:gd name="T70" fmla="*/ 171 w 172"/>
                <a:gd name="T71" fmla="*/ 166 h 195"/>
                <a:gd name="T72" fmla="*/ 172 w 172"/>
                <a:gd name="T73" fmla="*/ 162 h 195"/>
                <a:gd name="T74" fmla="*/ 171 w 172"/>
                <a:gd name="T75" fmla="*/ 158 h 195"/>
                <a:gd name="T76" fmla="*/ 162 w 172"/>
                <a:gd name="T77" fmla="*/ 146 h 195"/>
                <a:gd name="T78" fmla="*/ 155 w 172"/>
                <a:gd name="T79" fmla="*/ 132 h 195"/>
                <a:gd name="T80" fmla="*/ 154 w 172"/>
                <a:gd name="T81" fmla="*/ 127 h 195"/>
                <a:gd name="T82" fmla="*/ 155 w 172"/>
                <a:gd name="T83" fmla="*/ 118 h 195"/>
                <a:gd name="T84" fmla="*/ 158 w 172"/>
                <a:gd name="T85" fmla="*/ 109 h 195"/>
                <a:gd name="T86" fmla="*/ 157 w 172"/>
                <a:gd name="T87" fmla="*/ 105 h 195"/>
                <a:gd name="T88" fmla="*/ 151 w 172"/>
                <a:gd name="T89" fmla="*/ 93 h 195"/>
                <a:gd name="T90" fmla="*/ 151 w 172"/>
                <a:gd name="T91" fmla="*/ 88 h 195"/>
                <a:gd name="T92" fmla="*/ 150 w 172"/>
                <a:gd name="T93" fmla="*/ 80 h 195"/>
                <a:gd name="T94" fmla="*/ 147 w 172"/>
                <a:gd name="T95" fmla="*/ 65 h 195"/>
                <a:gd name="T96" fmla="*/ 146 w 172"/>
                <a:gd name="T97" fmla="*/ 44 h 195"/>
                <a:gd name="T98" fmla="*/ 147 w 172"/>
                <a:gd name="T99" fmla="*/ 32 h 195"/>
                <a:gd name="T100" fmla="*/ 146 w 172"/>
                <a:gd name="T101" fmla="*/ 26 h 195"/>
                <a:gd name="T102" fmla="*/ 140 w 172"/>
                <a:gd name="T103" fmla="*/ 15 h 195"/>
                <a:gd name="T104" fmla="*/ 135 w 172"/>
                <a:gd name="T105" fmla="*/ 6 h 195"/>
                <a:gd name="T106" fmla="*/ 133 w 172"/>
                <a:gd name="T107" fmla="*/ 1 h 195"/>
                <a:gd name="T108" fmla="*/ 136 w 172"/>
                <a:gd name="T10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195">
                  <a:moveTo>
                    <a:pt x="0" y="184"/>
                  </a:moveTo>
                  <a:lnTo>
                    <a:pt x="2" y="185"/>
                  </a:lnTo>
                  <a:lnTo>
                    <a:pt x="3" y="185"/>
                  </a:lnTo>
                  <a:lnTo>
                    <a:pt x="4" y="185"/>
                  </a:lnTo>
                  <a:lnTo>
                    <a:pt x="5" y="185"/>
                  </a:lnTo>
                  <a:lnTo>
                    <a:pt x="6" y="185"/>
                  </a:lnTo>
                  <a:lnTo>
                    <a:pt x="8" y="184"/>
                  </a:lnTo>
                  <a:lnTo>
                    <a:pt x="9" y="184"/>
                  </a:lnTo>
                  <a:lnTo>
                    <a:pt x="9" y="184"/>
                  </a:lnTo>
                  <a:lnTo>
                    <a:pt x="10" y="183"/>
                  </a:lnTo>
                  <a:lnTo>
                    <a:pt x="11" y="182"/>
                  </a:lnTo>
                  <a:lnTo>
                    <a:pt x="13" y="180"/>
                  </a:lnTo>
                  <a:lnTo>
                    <a:pt x="15" y="177"/>
                  </a:lnTo>
                  <a:lnTo>
                    <a:pt x="18" y="174"/>
                  </a:lnTo>
                  <a:lnTo>
                    <a:pt x="19" y="173"/>
                  </a:lnTo>
                  <a:lnTo>
                    <a:pt x="20" y="172"/>
                  </a:lnTo>
                  <a:lnTo>
                    <a:pt x="21" y="171"/>
                  </a:lnTo>
                  <a:lnTo>
                    <a:pt x="22" y="171"/>
                  </a:lnTo>
                  <a:lnTo>
                    <a:pt x="23" y="170"/>
                  </a:lnTo>
                  <a:lnTo>
                    <a:pt x="24" y="170"/>
                  </a:lnTo>
                  <a:lnTo>
                    <a:pt x="25" y="170"/>
                  </a:lnTo>
                  <a:lnTo>
                    <a:pt x="26" y="170"/>
                  </a:lnTo>
                  <a:lnTo>
                    <a:pt x="27" y="170"/>
                  </a:lnTo>
                  <a:lnTo>
                    <a:pt x="28" y="170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2" y="171"/>
                  </a:lnTo>
                  <a:lnTo>
                    <a:pt x="34" y="171"/>
                  </a:lnTo>
                  <a:lnTo>
                    <a:pt x="35" y="172"/>
                  </a:lnTo>
                  <a:lnTo>
                    <a:pt x="39" y="173"/>
                  </a:lnTo>
                  <a:lnTo>
                    <a:pt x="41" y="174"/>
                  </a:lnTo>
                  <a:lnTo>
                    <a:pt x="43" y="175"/>
                  </a:lnTo>
                  <a:lnTo>
                    <a:pt x="45" y="175"/>
                  </a:lnTo>
                  <a:lnTo>
                    <a:pt x="46" y="176"/>
                  </a:lnTo>
                  <a:lnTo>
                    <a:pt x="49" y="176"/>
                  </a:lnTo>
                  <a:lnTo>
                    <a:pt x="50" y="177"/>
                  </a:lnTo>
                  <a:lnTo>
                    <a:pt x="51" y="177"/>
                  </a:lnTo>
                  <a:lnTo>
                    <a:pt x="52" y="178"/>
                  </a:lnTo>
                  <a:lnTo>
                    <a:pt x="55" y="179"/>
                  </a:lnTo>
                  <a:lnTo>
                    <a:pt x="57" y="180"/>
                  </a:lnTo>
                  <a:lnTo>
                    <a:pt x="60" y="181"/>
                  </a:lnTo>
                  <a:lnTo>
                    <a:pt x="62" y="182"/>
                  </a:lnTo>
                  <a:lnTo>
                    <a:pt x="63" y="183"/>
                  </a:lnTo>
                  <a:lnTo>
                    <a:pt x="64" y="183"/>
                  </a:lnTo>
                  <a:lnTo>
                    <a:pt x="65" y="183"/>
                  </a:lnTo>
                  <a:lnTo>
                    <a:pt x="68" y="182"/>
                  </a:lnTo>
                  <a:lnTo>
                    <a:pt x="69" y="182"/>
                  </a:lnTo>
                  <a:lnTo>
                    <a:pt x="69" y="183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2" y="186"/>
                  </a:lnTo>
                  <a:lnTo>
                    <a:pt x="73" y="188"/>
                  </a:lnTo>
                  <a:lnTo>
                    <a:pt x="73" y="189"/>
                  </a:lnTo>
                  <a:lnTo>
                    <a:pt x="73" y="190"/>
                  </a:lnTo>
                  <a:lnTo>
                    <a:pt x="73" y="191"/>
                  </a:lnTo>
                  <a:lnTo>
                    <a:pt x="74" y="192"/>
                  </a:lnTo>
                  <a:lnTo>
                    <a:pt x="75" y="193"/>
                  </a:lnTo>
                  <a:lnTo>
                    <a:pt x="76" y="193"/>
                  </a:lnTo>
                  <a:lnTo>
                    <a:pt x="76" y="194"/>
                  </a:lnTo>
                  <a:lnTo>
                    <a:pt x="77" y="194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3" y="195"/>
                  </a:lnTo>
                  <a:lnTo>
                    <a:pt x="85" y="195"/>
                  </a:lnTo>
                  <a:lnTo>
                    <a:pt x="86" y="194"/>
                  </a:lnTo>
                  <a:lnTo>
                    <a:pt x="88" y="194"/>
                  </a:lnTo>
                  <a:lnTo>
                    <a:pt x="89" y="193"/>
                  </a:lnTo>
                  <a:lnTo>
                    <a:pt x="90" y="192"/>
                  </a:lnTo>
                  <a:lnTo>
                    <a:pt x="91" y="191"/>
                  </a:lnTo>
                  <a:lnTo>
                    <a:pt x="94" y="190"/>
                  </a:lnTo>
                  <a:lnTo>
                    <a:pt x="94" y="189"/>
                  </a:lnTo>
                  <a:lnTo>
                    <a:pt x="95" y="189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7" y="185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7" y="182"/>
                  </a:lnTo>
                  <a:lnTo>
                    <a:pt x="96" y="178"/>
                  </a:lnTo>
                  <a:lnTo>
                    <a:pt x="96" y="176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6" y="173"/>
                  </a:lnTo>
                  <a:lnTo>
                    <a:pt x="97" y="172"/>
                  </a:lnTo>
                  <a:lnTo>
                    <a:pt x="97" y="171"/>
                  </a:lnTo>
                  <a:lnTo>
                    <a:pt x="98" y="170"/>
                  </a:lnTo>
                  <a:lnTo>
                    <a:pt x="99" y="169"/>
                  </a:lnTo>
                  <a:lnTo>
                    <a:pt x="100" y="168"/>
                  </a:lnTo>
                  <a:lnTo>
                    <a:pt x="103" y="165"/>
                  </a:lnTo>
                  <a:lnTo>
                    <a:pt x="106" y="162"/>
                  </a:lnTo>
                  <a:lnTo>
                    <a:pt x="109" y="160"/>
                  </a:lnTo>
                  <a:lnTo>
                    <a:pt x="110" y="159"/>
                  </a:lnTo>
                  <a:lnTo>
                    <a:pt x="111" y="158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3" y="156"/>
                  </a:lnTo>
                  <a:lnTo>
                    <a:pt x="114" y="156"/>
                  </a:lnTo>
                  <a:lnTo>
                    <a:pt x="115" y="157"/>
                  </a:lnTo>
                  <a:lnTo>
                    <a:pt x="116" y="157"/>
                  </a:lnTo>
                  <a:lnTo>
                    <a:pt x="117" y="158"/>
                  </a:lnTo>
                  <a:lnTo>
                    <a:pt x="117" y="158"/>
                  </a:lnTo>
                  <a:lnTo>
                    <a:pt x="118" y="159"/>
                  </a:lnTo>
                  <a:lnTo>
                    <a:pt x="120" y="162"/>
                  </a:lnTo>
                  <a:lnTo>
                    <a:pt x="122" y="165"/>
                  </a:lnTo>
                  <a:lnTo>
                    <a:pt x="123" y="166"/>
                  </a:lnTo>
                  <a:lnTo>
                    <a:pt x="124" y="167"/>
                  </a:lnTo>
                  <a:lnTo>
                    <a:pt x="125" y="168"/>
                  </a:lnTo>
                  <a:lnTo>
                    <a:pt x="127" y="169"/>
                  </a:lnTo>
                  <a:lnTo>
                    <a:pt x="128" y="170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2"/>
                  </a:lnTo>
                  <a:lnTo>
                    <a:pt x="134" y="172"/>
                  </a:lnTo>
                  <a:lnTo>
                    <a:pt x="135" y="172"/>
                  </a:lnTo>
                  <a:lnTo>
                    <a:pt x="136" y="172"/>
                  </a:lnTo>
                  <a:lnTo>
                    <a:pt x="137" y="172"/>
                  </a:lnTo>
                  <a:lnTo>
                    <a:pt x="138" y="171"/>
                  </a:lnTo>
                  <a:lnTo>
                    <a:pt x="142" y="170"/>
                  </a:lnTo>
                  <a:lnTo>
                    <a:pt x="145" y="169"/>
                  </a:lnTo>
                  <a:lnTo>
                    <a:pt x="146" y="169"/>
                  </a:lnTo>
                  <a:lnTo>
                    <a:pt x="147" y="169"/>
                  </a:lnTo>
                  <a:lnTo>
                    <a:pt x="149" y="169"/>
                  </a:lnTo>
                  <a:lnTo>
                    <a:pt x="151" y="169"/>
                  </a:lnTo>
                  <a:lnTo>
                    <a:pt x="153" y="170"/>
                  </a:lnTo>
                  <a:lnTo>
                    <a:pt x="155" y="171"/>
                  </a:lnTo>
                  <a:lnTo>
                    <a:pt x="156" y="171"/>
                  </a:lnTo>
                  <a:lnTo>
                    <a:pt x="157" y="171"/>
                  </a:lnTo>
                  <a:lnTo>
                    <a:pt x="158" y="171"/>
                  </a:lnTo>
                  <a:lnTo>
                    <a:pt x="160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5" y="170"/>
                  </a:lnTo>
                  <a:lnTo>
                    <a:pt x="167" y="169"/>
                  </a:lnTo>
                  <a:lnTo>
                    <a:pt x="168" y="168"/>
                  </a:lnTo>
                  <a:lnTo>
                    <a:pt x="169" y="168"/>
                  </a:lnTo>
                  <a:lnTo>
                    <a:pt x="170" y="167"/>
                  </a:lnTo>
                  <a:lnTo>
                    <a:pt x="171" y="167"/>
                  </a:lnTo>
                  <a:lnTo>
                    <a:pt x="171" y="166"/>
                  </a:lnTo>
                  <a:lnTo>
                    <a:pt x="172" y="165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2" y="162"/>
                  </a:lnTo>
                  <a:lnTo>
                    <a:pt x="172" y="161"/>
                  </a:lnTo>
                  <a:lnTo>
                    <a:pt x="171" y="160"/>
                  </a:lnTo>
                  <a:lnTo>
                    <a:pt x="171" y="159"/>
                  </a:lnTo>
                  <a:lnTo>
                    <a:pt x="171" y="158"/>
                  </a:lnTo>
                  <a:lnTo>
                    <a:pt x="170" y="157"/>
                  </a:lnTo>
                  <a:lnTo>
                    <a:pt x="168" y="153"/>
                  </a:lnTo>
                  <a:lnTo>
                    <a:pt x="164" y="149"/>
                  </a:lnTo>
                  <a:lnTo>
                    <a:pt x="162" y="146"/>
                  </a:lnTo>
                  <a:lnTo>
                    <a:pt x="161" y="145"/>
                  </a:lnTo>
                  <a:lnTo>
                    <a:pt x="158" y="139"/>
                  </a:lnTo>
                  <a:lnTo>
                    <a:pt x="157" y="136"/>
                  </a:lnTo>
                  <a:lnTo>
                    <a:pt x="155" y="132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128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4"/>
                  </a:lnTo>
                  <a:lnTo>
                    <a:pt x="154" y="121"/>
                  </a:lnTo>
                  <a:lnTo>
                    <a:pt x="155" y="118"/>
                  </a:lnTo>
                  <a:lnTo>
                    <a:pt x="157" y="113"/>
                  </a:lnTo>
                  <a:lnTo>
                    <a:pt x="157" y="111"/>
                  </a:lnTo>
                  <a:lnTo>
                    <a:pt x="158" y="110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8" y="107"/>
                  </a:lnTo>
                  <a:lnTo>
                    <a:pt x="157" y="106"/>
                  </a:lnTo>
                  <a:lnTo>
                    <a:pt x="157" y="105"/>
                  </a:lnTo>
                  <a:lnTo>
                    <a:pt x="156" y="104"/>
                  </a:lnTo>
                  <a:lnTo>
                    <a:pt x="155" y="100"/>
                  </a:lnTo>
                  <a:lnTo>
                    <a:pt x="152" y="95"/>
                  </a:lnTo>
                  <a:lnTo>
                    <a:pt x="151" y="93"/>
                  </a:lnTo>
                  <a:lnTo>
                    <a:pt x="151" y="92"/>
                  </a:lnTo>
                  <a:lnTo>
                    <a:pt x="151" y="91"/>
                  </a:lnTo>
                  <a:lnTo>
                    <a:pt x="151" y="90"/>
                  </a:lnTo>
                  <a:lnTo>
                    <a:pt x="151" y="88"/>
                  </a:lnTo>
                  <a:lnTo>
                    <a:pt x="151" y="85"/>
                  </a:lnTo>
                  <a:lnTo>
                    <a:pt x="151" y="83"/>
                  </a:lnTo>
                  <a:lnTo>
                    <a:pt x="151" y="82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8" y="72"/>
                  </a:lnTo>
                  <a:lnTo>
                    <a:pt x="147" y="68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6" y="61"/>
                  </a:lnTo>
                  <a:lnTo>
                    <a:pt x="146" y="51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46" y="40"/>
                  </a:lnTo>
                  <a:lnTo>
                    <a:pt x="147" y="34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7" y="28"/>
                  </a:lnTo>
                  <a:lnTo>
                    <a:pt x="146" y="27"/>
                  </a:lnTo>
                  <a:lnTo>
                    <a:pt x="146" y="26"/>
                  </a:lnTo>
                  <a:lnTo>
                    <a:pt x="145" y="24"/>
                  </a:lnTo>
                  <a:lnTo>
                    <a:pt x="145" y="23"/>
                  </a:lnTo>
                  <a:lnTo>
                    <a:pt x="143" y="20"/>
                  </a:lnTo>
                  <a:lnTo>
                    <a:pt x="140" y="15"/>
                  </a:lnTo>
                  <a:lnTo>
                    <a:pt x="138" y="13"/>
                  </a:lnTo>
                  <a:lnTo>
                    <a:pt x="137" y="10"/>
                  </a:lnTo>
                  <a:lnTo>
                    <a:pt x="136" y="8"/>
                  </a:lnTo>
                  <a:lnTo>
                    <a:pt x="135" y="6"/>
                  </a:lnTo>
                  <a:lnTo>
                    <a:pt x="134" y="4"/>
                  </a:lnTo>
                  <a:lnTo>
                    <a:pt x="134" y="3"/>
                  </a:lnTo>
                  <a:lnTo>
                    <a:pt x="134" y="2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9" y="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9" name="Freeform 243"/>
            <p:cNvSpPr>
              <a:spLocks/>
            </p:cNvSpPr>
            <p:nvPr/>
          </p:nvSpPr>
          <p:spPr bwMode="auto">
            <a:xfrm>
              <a:off x="4113" y="2150"/>
              <a:ext cx="626" cy="412"/>
            </a:xfrm>
            <a:custGeom>
              <a:avLst/>
              <a:gdLst>
                <a:gd name="T0" fmla="*/ 186 w 626"/>
                <a:gd name="T1" fmla="*/ 49 h 412"/>
                <a:gd name="T2" fmla="*/ 212 w 626"/>
                <a:gd name="T3" fmla="*/ 41 h 412"/>
                <a:gd name="T4" fmla="*/ 253 w 626"/>
                <a:gd name="T5" fmla="*/ 36 h 412"/>
                <a:gd name="T6" fmla="*/ 272 w 626"/>
                <a:gd name="T7" fmla="*/ 62 h 412"/>
                <a:gd name="T8" fmla="*/ 302 w 626"/>
                <a:gd name="T9" fmla="*/ 82 h 412"/>
                <a:gd name="T10" fmla="*/ 343 w 626"/>
                <a:gd name="T11" fmla="*/ 106 h 412"/>
                <a:gd name="T12" fmla="*/ 371 w 626"/>
                <a:gd name="T13" fmla="*/ 106 h 412"/>
                <a:gd name="T14" fmla="*/ 400 w 626"/>
                <a:gd name="T15" fmla="*/ 107 h 412"/>
                <a:gd name="T16" fmla="*/ 407 w 626"/>
                <a:gd name="T17" fmla="*/ 89 h 412"/>
                <a:gd name="T18" fmla="*/ 422 w 626"/>
                <a:gd name="T19" fmla="*/ 68 h 412"/>
                <a:gd name="T20" fmla="*/ 461 w 626"/>
                <a:gd name="T21" fmla="*/ 43 h 412"/>
                <a:gd name="T22" fmla="*/ 477 w 626"/>
                <a:gd name="T23" fmla="*/ 29 h 412"/>
                <a:gd name="T24" fmla="*/ 510 w 626"/>
                <a:gd name="T25" fmla="*/ 42 h 412"/>
                <a:gd name="T26" fmla="*/ 552 w 626"/>
                <a:gd name="T27" fmla="*/ 67 h 412"/>
                <a:gd name="T28" fmla="*/ 578 w 626"/>
                <a:gd name="T29" fmla="*/ 49 h 412"/>
                <a:gd name="T30" fmla="*/ 605 w 626"/>
                <a:gd name="T31" fmla="*/ 10 h 412"/>
                <a:gd name="T32" fmla="*/ 626 w 626"/>
                <a:gd name="T33" fmla="*/ 2 h 412"/>
                <a:gd name="T34" fmla="*/ 607 w 626"/>
                <a:gd name="T35" fmla="*/ 60 h 412"/>
                <a:gd name="T36" fmla="*/ 605 w 626"/>
                <a:gd name="T37" fmla="*/ 90 h 412"/>
                <a:gd name="T38" fmla="*/ 589 w 626"/>
                <a:gd name="T39" fmla="*/ 124 h 412"/>
                <a:gd name="T40" fmla="*/ 570 w 626"/>
                <a:gd name="T41" fmla="*/ 137 h 412"/>
                <a:gd name="T42" fmla="*/ 585 w 626"/>
                <a:gd name="T43" fmla="*/ 191 h 412"/>
                <a:gd name="T44" fmla="*/ 580 w 626"/>
                <a:gd name="T45" fmla="*/ 230 h 412"/>
                <a:gd name="T46" fmla="*/ 590 w 626"/>
                <a:gd name="T47" fmla="*/ 265 h 412"/>
                <a:gd name="T48" fmla="*/ 608 w 626"/>
                <a:gd name="T49" fmla="*/ 299 h 412"/>
                <a:gd name="T50" fmla="*/ 619 w 626"/>
                <a:gd name="T51" fmla="*/ 312 h 412"/>
                <a:gd name="T52" fmla="*/ 624 w 626"/>
                <a:gd name="T53" fmla="*/ 342 h 412"/>
                <a:gd name="T54" fmla="*/ 614 w 626"/>
                <a:gd name="T55" fmla="*/ 377 h 412"/>
                <a:gd name="T56" fmla="*/ 598 w 626"/>
                <a:gd name="T57" fmla="*/ 394 h 412"/>
                <a:gd name="T58" fmla="*/ 550 w 626"/>
                <a:gd name="T59" fmla="*/ 379 h 412"/>
                <a:gd name="T60" fmla="*/ 513 w 626"/>
                <a:gd name="T61" fmla="*/ 379 h 412"/>
                <a:gd name="T62" fmla="*/ 496 w 626"/>
                <a:gd name="T63" fmla="*/ 402 h 412"/>
                <a:gd name="T64" fmla="*/ 459 w 626"/>
                <a:gd name="T65" fmla="*/ 402 h 412"/>
                <a:gd name="T66" fmla="*/ 439 w 626"/>
                <a:gd name="T67" fmla="*/ 412 h 412"/>
                <a:gd name="T68" fmla="*/ 404 w 626"/>
                <a:gd name="T69" fmla="*/ 387 h 412"/>
                <a:gd name="T70" fmla="*/ 366 w 626"/>
                <a:gd name="T71" fmla="*/ 359 h 412"/>
                <a:gd name="T72" fmla="*/ 314 w 626"/>
                <a:gd name="T73" fmla="*/ 342 h 412"/>
                <a:gd name="T74" fmla="*/ 287 w 626"/>
                <a:gd name="T75" fmla="*/ 325 h 412"/>
                <a:gd name="T76" fmla="*/ 265 w 626"/>
                <a:gd name="T77" fmla="*/ 314 h 412"/>
                <a:gd name="T78" fmla="*/ 243 w 626"/>
                <a:gd name="T79" fmla="*/ 343 h 412"/>
                <a:gd name="T80" fmla="*/ 208 w 626"/>
                <a:gd name="T81" fmla="*/ 327 h 412"/>
                <a:gd name="T82" fmla="*/ 200 w 626"/>
                <a:gd name="T83" fmla="*/ 308 h 412"/>
                <a:gd name="T84" fmla="*/ 173 w 626"/>
                <a:gd name="T85" fmla="*/ 295 h 412"/>
                <a:gd name="T86" fmla="*/ 152 w 626"/>
                <a:gd name="T87" fmla="*/ 280 h 412"/>
                <a:gd name="T88" fmla="*/ 124 w 626"/>
                <a:gd name="T89" fmla="*/ 264 h 412"/>
                <a:gd name="T90" fmla="*/ 95 w 626"/>
                <a:gd name="T91" fmla="*/ 263 h 412"/>
                <a:gd name="T92" fmla="*/ 55 w 626"/>
                <a:gd name="T93" fmla="*/ 213 h 412"/>
                <a:gd name="T94" fmla="*/ 64 w 626"/>
                <a:gd name="T95" fmla="*/ 181 h 412"/>
                <a:gd name="T96" fmla="*/ 53 w 626"/>
                <a:gd name="T97" fmla="*/ 160 h 412"/>
                <a:gd name="T98" fmla="*/ 39 w 626"/>
                <a:gd name="T99" fmla="*/ 140 h 412"/>
                <a:gd name="T100" fmla="*/ 19 w 626"/>
                <a:gd name="T101" fmla="*/ 130 h 412"/>
                <a:gd name="T102" fmla="*/ 0 w 626"/>
                <a:gd name="T103" fmla="*/ 115 h 412"/>
                <a:gd name="T104" fmla="*/ 6 w 626"/>
                <a:gd name="T105" fmla="*/ 105 h 412"/>
                <a:gd name="T106" fmla="*/ 16 w 626"/>
                <a:gd name="T107" fmla="*/ 86 h 412"/>
                <a:gd name="T108" fmla="*/ 17 w 626"/>
                <a:gd name="T109" fmla="*/ 74 h 412"/>
                <a:gd name="T110" fmla="*/ 35 w 626"/>
                <a:gd name="T111" fmla="*/ 74 h 412"/>
                <a:gd name="T112" fmla="*/ 61 w 626"/>
                <a:gd name="T113" fmla="*/ 61 h 412"/>
                <a:gd name="T114" fmla="*/ 83 w 626"/>
                <a:gd name="T115" fmla="*/ 46 h 412"/>
                <a:gd name="T116" fmla="*/ 109 w 626"/>
                <a:gd name="T117" fmla="*/ 52 h 412"/>
                <a:gd name="T118" fmla="*/ 141 w 626"/>
                <a:gd name="T119" fmla="*/ 51 h 412"/>
                <a:gd name="T120" fmla="*/ 161 w 626"/>
                <a:gd name="T121" fmla="*/ 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6" h="412">
                  <a:moveTo>
                    <a:pt x="171" y="26"/>
                  </a:moveTo>
                  <a:lnTo>
                    <a:pt x="171" y="26"/>
                  </a:lnTo>
                  <a:lnTo>
                    <a:pt x="173" y="27"/>
                  </a:lnTo>
                  <a:lnTo>
                    <a:pt x="174" y="28"/>
                  </a:lnTo>
                  <a:lnTo>
                    <a:pt x="174" y="29"/>
                  </a:lnTo>
                  <a:lnTo>
                    <a:pt x="175" y="29"/>
                  </a:lnTo>
                  <a:lnTo>
                    <a:pt x="176" y="30"/>
                  </a:lnTo>
                  <a:lnTo>
                    <a:pt x="177" y="32"/>
                  </a:lnTo>
                  <a:lnTo>
                    <a:pt x="178" y="34"/>
                  </a:lnTo>
                  <a:lnTo>
                    <a:pt x="179" y="36"/>
                  </a:lnTo>
                  <a:lnTo>
                    <a:pt x="180" y="38"/>
                  </a:lnTo>
                  <a:lnTo>
                    <a:pt x="181" y="42"/>
                  </a:lnTo>
                  <a:lnTo>
                    <a:pt x="182" y="44"/>
                  </a:lnTo>
                  <a:lnTo>
                    <a:pt x="183" y="45"/>
                  </a:lnTo>
                  <a:lnTo>
                    <a:pt x="184" y="46"/>
                  </a:lnTo>
                  <a:lnTo>
                    <a:pt x="184" y="47"/>
                  </a:lnTo>
                  <a:lnTo>
                    <a:pt x="185" y="48"/>
                  </a:lnTo>
                  <a:lnTo>
                    <a:pt x="186" y="49"/>
                  </a:lnTo>
                  <a:lnTo>
                    <a:pt x="187" y="49"/>
                  </a:lnTo>
                  <a:lnTo>
                    <a:pt x="188" y="50"/>
                  </a:lnTo>
                  <a:lnTo>
                    <a:pt x="189" y="50"/>
                  </a:lnTo>
                  <a:lnTo>
                    <a:pt x="190" y="50"/>
                  </a:lnTo>
                  <a:lnTo>
                    <a:pt x="191" y="50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0"/>
                  </a:lnTo>
                  <a:lnTo>
                    <a:pt x="197" y="49"/>
                  </a:lnTo>
                  <a:lnTo>
                    <a:pt x="200" y="48"/>
                  </a:lnTo>
                  <a:lnTo>
                    <a:pt x="203" y="46"/>
                  </a:lnTo>
                  <a:lnTo>
                    <a:pt x="204" y="45"/>
                  </a:lnTo>
                  <a:lnTo>
                    <a:pt x="206" y="44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2" y="41"/>
                  </a:lnTo>
                  <a:lnTo>
                    <a:pt x="213" y="40"/>
                  </a:lnTo>
                  <a:lnTo>
                    <a:pt x="214" y="40"/>
                  </a:lnTo>
                  <a:lnTo>
                    <a:pt x="217" y="36"/>
                  </a:lnTo>
                  <a:lnTo>
                    <a:pt x="218" y="35"/>
                  </a:lnTo>
                  <a:lnTo>
                    <a:pt x="220" y="34"/>
                  </a:lnTo>
                  <a:lnTo>
                    <a:pt x="221" y="33"/>
                  </a:lnTo>
                  <a:lnTo>
                    <a:pt x="223" y="33"/>
                  </a:lnTo>
                  <a:lnTo>
                    <a:pt x="227" y="31"/>
                  </a:lnTo>
                  <a:lnTo>
                    <a:pt x="229" y="31"/>
                  </a:lnTo>
                  <a:lnTo>
                    <a:pt x="230" y="31"/>
                  </a:lnTo>
                  <a:lnTo>
                    <a:pt x="231" y="31"/>
                  </a:lnTo>
                  <a:lnTo>
                    <a:pt x="233" y="31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1" y="32"/>
                  </a:lnTo>
                  <a:lnTo>
                    <a:pt x="246" y="34"/>
                  </a:lnTo>
                  <a:lnTo>
                    <a:pt x="251" y="35"/>
                  </a:lnTo>
                  <a:lnTo>
                    <a:pt x="253" y="36"/>
                  </a:lnTo>
                  <a:lnTo>
                    <a:pt x="255" y="37"/>
                  </a:lnTo>
                  <a:lnTo>
                    <a:pt x="257" y="38"/>
                  </a:lnTo>
                  <a:lnTo>
                    <a:pt x="258" y="38"/>
                  </a:lnTo>
                  <a:lnTo>
                    <a:pt x="259" y="39"/>
                  </a:lnTo>
                  <a:lnTo>
                    <a:pt x="260" y="40"/>
                  </a:lnTo>
                  <a:lnTo>
                    <a:pt x="263" y="43"/>
                  </a:lnTo>
                  <a:lnTo>
                    <a:pt x="264" y="45"/>
                  </a:lnTo>
                  <a:lnTo>
                    <a:pt x="264" y="45"/>
                  </a:lnTo>
                  <a:lnTo>
                    <a:pt x="265" y="46"/>
                  </a:lnTo>
                  <a:lnTo>
                    <a:pt x="265" y="47"/>
                  </a:lnTo>
                  <a:lnTo>
                    <a:pt x="266" y="49"/>
                  </a:lnTo>
                  <a:lnTo>
                    <a:pt x="267" y="51"/>
                  </a:lnTo>
                  <a:lnTo>
                    <a:pt x="268" y="55"/>
                  </a:lnTo>
                  <a:lnTo>
                    <a:pt x="269" y="58"/>
                  </a:lnTo>
                  <a:lnTo>
                    <a:pt x="270" y="59"/>
                  </a:lnTo>
                  <a:lnTo>
                    <a:pt x="270" y="60"/>
                  </a:lnTo>
                  <a:lnTo>
                    <a:pt x="271" y="61"/>
                  </a:lnTo>
                  <a:lnTo>
                    <a:pt x="272" y="62"/>
                  </a:lnTo>
                  <a:lnTo>
                    <a:pt x="273" y="62"/>
                  </a:lnTo>
                  <a:lnTo>
                    <a:pt x="274" y="63"/>
                  </a:lnTo>
                  <a:lnTo>
                    <a:pt x="275" y="64"/>
                  </a:lnTo>
                  <a:lnTo>
                    <a:pt x="277" y="64"/>
                  </a:lnTo>
                  <a:lnTo>
                    <a:pt x="282" y="66"/>
                  </a:lnTo>
                  <a:lnTo>
                    <a:pt x="284" y="66"/>
                  </a:lnTo>
                  <a:lnTo>
                    <a:pt x="286" y="67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9"/>
                  </a:lnTo>
                  <a:lnTo>
                    <a:pt x="290" y="70"/>
                  </a:lnTo>
                  <a:lnTo>
                    <a:pt x="292" y="72"/>
                  </a:lnTo>
                  <a:lnTo>
                    <a:pt x="295" y="76"/>
                  </a:lnTo>
                  <a:lnTo>
                    <a:pt x="296" y="77"/>
                  </a:lnTo>
                  <a:lnTo>
                    <a:pt x="297" y="79"/>
                  </a:lnTo>
                  <a:lnTo>
                    <a:pt x="299" y="80"/>
                  </a:lnTo>
                  <a:lnTo>
                    <a:pt x="300" y="81"/>
                  </a:lnTo>
                  <a:lnTo>
                    <a:pt x="302" y="82"/>
                  </a:lnTo>
                  <a:lnTo>
                    <a:pt x="305" y="83"/>
                  </a:lnTo>
                  <a:lnTo>
                    <a:pt x="309" y="85"/>
                  </a:lnTo>
                  <a:lnTo>
                    <a:pt x="310" y="86"/>
                  </a:lnTo>
                  <a:lnTo>
                    <a:pt x="312" y="86"/>
                  </a:lnTo>
                  <a:lnTo>
                    <a:pt x="313" y="87"/>
                  </a:lnTo>
                  <a:lnTo>
                    <a:pt x="314" y="88"/>
                  </a:lnTo>
                  <a:lnTo>
                    <a:pt x="318" y="91"/>
                  </a:lnTo>
                  <a:lnTo>
                    <a:pt x="319" y="92"/>
                  </a:lnTo>
                  <a:lnTo>
                    <a:pt x="321" y="93"/>
                  </a:lnTo>
                  <a:lnTo>
                    <a:pt x="322" y="94"/>
                  </a:lnTo>
                  <a:lnTo>
                    <a:pt x="324" y="95"/>
                  </a:lnTo>
                  <a:lnTo>
                    <a:pt x="327" y="96"/>
                  </a:lnTo>
                  <a:lnTo>
                    <a:pt x="330" y="97"/>
                  </a:lnTo>
                  <a:lnTo>
                    <a:pt x="333" y="99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8" y="102"/>
                  </a:lnTo>
                  <a:lnTo>
                    <a:pt x="343" y="106"/>
                  </a:lnTo>
                  <a:lnTo>
                    <a:pt x="345" y="107"/>
                  </a:lnTo>
                  <a:lnTo>
                    <a:pt x="346" y="108"/>
                  </a:lnTo>
                  <a:lnTo>
                    <a:pt x="347" y="108"/>
                  </a:lnTo>
                  <a:lnTo>
                    <a:pt x="348" y="109"/>
                  </a:lnTo>
                  <a:lnTo>
                    <a:pt x="349" y="109"/>
                  </a:lnTo>
                  <a:lnTo>
                    <a:pt x="350" y="109"/>
                  </a:lnTo>
                  <a:lnTo>
                    <a:pt x="352" y="109"/>
                  </a:lnTo>
                  <a:lnTo>
                    <a:pt x="354" y="109"/>
                  </a:lnTo>
                  <a:lnTo>
                    <a:pt x="356" y="108"/>
                  </a:lnTo>
                  <a:lnTo>
                    <a:pt x="360" y="107"/>
                  </a:lnTo>
                  <a:lnTo>
                    <a:pt x="361" y="107"/>
                  </a:lnTo>
                  <a:lnTo>
                    <a:pt x="363" y="107"/>
                  </a:lnTo>
                  <a:lnTo>
                    <a:pt x="366" y="105"/>
                  </a:lnTo>
                  <a:lnTo>
                    <a:pt x="367" y="105"/>
                  </a:lnTo>
                  <a:lnTo>
                    <a:pt x="367" y="105"/>
                  </a:lnTo>
                  <a:lnTo>
                    <a:pt x="368" y="105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3" y="107"/>
                  </a:lnTo>
                  <a:lnTo>
                    <a:pt x="375" y="107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4" y="106"/>
                  </a:lnTo>
                  <a:lnTo>
                    <a:pt x="385" y="105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6"/>
                  </a:lnTo>
                  <a:lnTo>
                    <a:pt x="393" y="107"/>
                  </a:lnTo>
                  <a:lnTo>
                    <a:pt x="395" y="107"/>
                  </a:lnTo>
                  <a:lnTo>
                    <a:pt x="396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7"/>
                  </a:lnTo>
                  <a:lnTo>
                    <a:pt x="400" y="107"/>
                  </a:lnTo>
                  <a:lnTo>
                    <a:pt x="401" y="106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4"/>
                  </a:lnTo>
                  <a:lnTo>
                    <a:pt x="401" y="103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0" y="97"/>
                  </a:lnTo>
                  <a:lnTo>
                    <a:pt x="400" y="96"/>
                  </a:lnTo>
                  <a:lnTo>
                    <a:pt x="400" y="95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2" y="93"/>
                  </a:lnTo>
                  <a:lnTo>
                    <a:pt x="403" y="92"/>
                  </a:lnTo>
                  <a:lnTo>
                    <a:pt x="405" y="90"/>
                  </a:lnTo>
                  <a:lnTo>
                    <a:pt x="407" y="89"/>
                  </a:lnTo>
                  <a:lnTo>
                    <a:pt x="408" y="88"/>
                  </a:lnTo>
                  <a:lnTo>
                    <a:pt x="409" y="87"/>
                  </a:lnTo>
                  <a:lnTo>
                    <a:pt x="409" y="86"/>
                  </a:lnTo>
                  <a:lnTo>
                    <a:pt x="409" y="86"/>
                  </a:lnTo>
                  <a:lnTo>
                    <a:pt x="410" y="85"/>
                  </a:lnTo>
                  <a:lnTo>
                    <a:pt x="410" y="84"/>
                  </a:lnTo>
                  <a:lnTo>
                    <a:pt x="410" y="80"/>
                  </a:lnTo>
                  <a:lnTo>
                    <a:pt x="410" y="79"/>
                  </a:lnTo>
                  <a:lnTo>
                    <a:pt x="410" y="78"/>
                  </a:lnTo>
                  <a:lnTo>
                    <a:pt x="411" y="77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3" y="74"/>
                  </a:lnTo>
                  <a:lnTo>
                    <a:pt x="414" y="73"/>
                  </a:lnTo>
                  <a:lnTo>
                    <a:pt x="415" y="72"/>
                  </a:lnTo>
                  <a:lnTo>
                    <a:pt x="417" y="71"/>
                  </a:lnTo>
                  <a:lnTo>
                    <a:pt x="420" y="69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8" y="63"/>
                  </a:lnTo>
                  <a:lnTo>
                    <a:pt x="430" y="62"/>
                  </a:lnTo>
                  <a:lnTo>
                    <a:pt x="431" y="61"/>
                  </a:lnTo>
                  <a:lnTo>
                    <a:pt x="434" y="60"/>
                  </a:lnTo>
                  <a:lnTo>
                    <a:pt x="438" y="58"/>
                  </a:lnTo>
                  <a:lnTo>
                    <a:pt x="442" y="56"/>
                  </a:lnTo>
                  <a:lnTo>
                    <a:pt x="443" y="56"/>
                  </a:lnTo>
                  <a:lnTo>
                    <a:pt x="444" y="54"/>
                  </a:lnTo>
                  <a:lnTo>
                    <a:pt x="445" y="54"/>
                  </a:lnTo>
                  <a:lnTo>
                    <a:pt x="448" y="52"/>
                  </a:lnTo>
                  <a:lnTo>
                    <a:pt x="451" y="51"/>
                  </a:lnTo>
                  <a:lnTo>
                    <a:pt x="453" y="50"/>
                  </a:lnTo>
                  <a:lnTo>
                    <a:pt x="455" y="49"/>
                  </a:lnTo>
                  <a:lnTo>
                    <a:pt x="457" y="47"/>
                  </a:lnTo>
                  <a:lnTo>
                    <a:pt x="458" y="46"/>
                  </a:lnTo>
                  <a:lnTo>
                    <a:pt x="460" y="45"/>
                  </a:lnTo>
                  <a:lnTo>
                    <a:pt x="461" y="43"/>
                  </a:lnTo>
                  <a:lnTo>
                    <a:pt x="462" y="42"/>
                  </a:lnTo>
                  <a:lnTo>
                    <a:pt x="462" y="41"/>
                  </a:lnTo>
                  <a:lnTo>
                    <a:pt x="463" y="39"/>
                  </a:lnTo>
                  <a:lnTo>
                    <a:pt x="466" y="34"/>
                  </a:lnTo>
                  <a:lnTo>
                    <a:pt x="466" y="32"/>
                  </a:lnTo>
                  <a:lnTo>
                    <a:pt x="467" y="32"/>
                  </a:lnTo>
                  <a:lnTo>
                    <a:pt x="468" y="31"/>
                  </a:lnTo>
                  <a:lnTo>
                    <a:pt x="468" y="30"/>
                  </a:lnTo>
                  <a:lnTo>
                    <a:pt x="469" y="29"/>
                  </a:lnTo>
                  <a:lnTo>
                    <a:pt x="470" y="29"/>
                  </a:lnTo>
                  <a:lnTo>
                    <a:pt x="471" y="29"/>
                  </a:lnTo>
                  <a:lnTo>
                    <a:pt x="471" y="28"/>
                  </a:lnTo>
                  <a:lnTo>
                    <a:pt x="472" y="28"/>
                  </a:lnTo>
                  <a:lnTo>
                    <a:pt x="473" y="28"/>
                  </a:lnTo>
                  <a:lnTo>
                    <a:pt x="474" y="28"/>
                  </a:lnTo>
                  <a:lnTo>
                    <a:pt x="475" y="28"/>
                  </a:lnTo>
                  <a:lnTo>
                    <a:pt x="476" y="29"/>
                  </a:lnTo>
                  <a:lnTo>
                    <a:pt x="477" y="29"/>
                  </a:lnTo>
                  <a:lnTo>
                    <a:pt x="478" y="30"/>
                  </a:lnTo>
                  <a:lnTo>
                    <a:pt x="480" y="31"/>
                  </a:lnTo>
                  <a:lnTo>
                    <a:pt x="481" y="31"/>
                  </a:lnTo>
                  <a:lnTo>
                    <a:pt x="484" y="33"/>
                  </a:lnTo>
                  <a:lnTo>
                    <a:pt x="487" y="35"/>
                  </a:lnTo>
                  <a:lnTo>
                    <a:pt x="489" y="36"/>
                  </a:lnTo>
                  <a:lnTo>
                    <a:pt x="492" y="37"/>
                  </a:lnTo>
                  <a:lnTo>
                    <a:pt x="499" y="40"/>
                  </a:lnTo>
                  <a:lnTo>
                    <a:pt x="501" y="41"/>
                  </a:lnTo>
                  <a:lnTo>
                    <a:pt x="503" y="41"/>
                  </a:lnTo>
                  <a:lnTo>
                    <a:pt x="505" y="42"/>
                  </a:lnTo>
                  <a:lnTo>
                    <a:pt x="506" y="42"/>
                  </a:lnTo>
                  <a:lnTo>
                    <a:pt x="507" y="42"/>
                  </a:lnTo>
                  <a:lnTo>
                    <a:pt x="507" y="42"/>
                  </a:lnTo>
                  <a:lnTo>
                    <a:pt x="508" y="41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0" y="42"/>
                  </a:lnTo>
                  <a:lnTo>
                    <a:pt x="511" y="42"/>
                  </a:lnTo>
                  <a:lnTo>
                    <a:pt x="512" y="43"/>
                  </a:lnTo>
                  <a:lnTo>
                    <a:pt x="515" y="45"/>
                  </a:lnTo>
                  <a:lnTo>
                    <a:pt x="517" y="47"/>
                  </a:lnTo>
                  <a:lnTo>
                    <a:pt x="518" y="48"/>
                  </a:lnTo>
                  <a:lnTo>
                    <a:pt x="520" y="49"/>
                  </a:lnTo>
                  <a:lnTo>
                    <a:pt x="524" y="54"/>
                  </a:lnTo>
                  <a:lnTo>
                    <a:pt x="526" y="55"/>
                  </a:lnTo>
                  <a:lnTo>
                    <a:pt x="528" y="57"/>
                  </a:lnTo>
                  <a:lnTo>
                    <a:pt x="530" y="58"/>
                  </a:lnTo>
                  <a:lnTo>
                    <a:pt x="531" y="59"/>
                  </a:lnTo>
                  <a:lnTo>
                    <a:pt x="532" y="60"/>
                  </a:lnTo>
                  <a:lnTo>
                    <a:pt x="534" y="61"/>
                  </a:lnTo>
                  <a:lnTo>
                    <a:pt x="536" y="62"/>
                  </a:lnTo>
                  <a:lnTo>
                    <a:pt x="538" y="63"/>
                  </a:lnTo>
                  <a:lnTo>
                    <a:pt x="543" y="65"/>
                  </a:lnTo>
                  <a:lnTo>
                    <a:pt x="548" y="66"/>
                  </a:lnTo>
                  <a:lnTo>
                    <a:pt x="552" y="67"/>
                  </a:lnTo>
                  <a:lnTo>
                    <a:pt x="553" y="68"/>
                  </a:lnTo>
                  <a:lnTo>
                    <a:pt x="554" y="68"/>
                  </a:lnTo>
                  <a:lnTo>
                    <a:pt x="556" y="68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8"/>
                  </a:lnTo>
                  <a:lnTo>
                    <a:pt x="560" y="68"/>
                  </a:lnTo>
                  <a:lnTo>
                    <a:pt x="561" y="67"/>
                  </a:lnTo>
                  <a:lnTo>
                    <a:pt x="562" y="67"/>
                  </a:lnTo>
                  <a:lnTo>
                    <a:pt x="563" y="67"/>
                  </a:lnTo>
                  <a:lnTo>
                    <a:pt x="564" y="66"/>
                  </a:lnTo>
                  <a:lnTo>
                    <a:pt x="566" y="65"/>
                  </a:lnTo>
                  <a:lnTo>
                    <a:pt x="567" y="63"/>
                  </a:lnTo>
                  <a:lnTo>
                    <a:pt x="568" y="62"/>
                  </a:lnTo>
                  <a:lnTo>
                    <a:pt x="570" y="60"/>
                  </a:lnTo>
                  <a:lnTo>
                    <a:pt x="575" y="52"/>
                  </a:lnTo>
                  <a:lnTo>
                    <a:pt x="576" y="50"/>
                  </a:lnTo>
                  <a:lnTo>
                    <a:pt x="578" y="49"/>
                  </a:lnTo>
                  <a:lnTo>
                    <a:pt x="579" y="48"/>
                  </a:lnTo>
                  <a:lnTo>
                    <a:pt x="580" y="46"/>
                  </a:lnTo>
                  <a:lnTo>
                    <a:pt x="585" y="43"/>
                  </a:lnTo>
                  <a:lnTo>
                    <a:pt x="587" y="40"/>
                  </a:lnTo>
                  <a:lnTo>
                    <a:pt x="589" y="38"/>
                  </a:lnTo>
                  <a:lnTo>
                    <a:pt x="591" y="36"/>
                  </a:lnTo>
                  <a:lnTo>
                    <a:pt x="592" y="35"/>
                  </a:lnTo>
                  <a:lnTo>
                    <a:pt x="594" y="32"/>
                  </a:lnTo>
                  <a:lnTo>
                    <a:pt x="595" y="30"/>
                  </a:lnTo>
                  <a:lnTo>
                    <a:pt x="596" y="28"/>
                  </a:lnTo>
                  <a:lnTo>
                    <a:pt x="597" y="26"/>
                  </a:lnTo>
                  <a:lnTo>
                    <a:pt x="598" y="24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2" y="14"/>
                  </a:lnTo>
                  <a:lnTo>
                    <a:pt x="603" y="12"/>
                  </a:lnTo>
                  <a:lnTo>
                    <a:pt x="604" y="11"/>
                  </a:lnTo>
                  <a:lnTo>
                    <a:pt x="605" y="10"/>
                  </a:lnTo>
                  <a:lnTo>
                    <a:pt x="606" y="8"/>
                  </a:lnTo>
                  <a:lnTo>
                    <a:pt x="608" y="7"/>
                  </a:lnTo>
                  <a:lnTo>
                    <a:pt x="609" y="6"/>
                  </a:lnTo>
                  <a:lnTo>
                    <a:pt x="611" y="5"/>
                  </a:lnTo>
                  <a:lnTo>
                    <a:pt x="613" y="4"/>
                  </a:lnTo>
                  <a:lnTo>
                    <a:pt x="614" y="3"/>
                  </a:lnTo>
                  <a:lnTo>
                    <a:pt x="616" y="2"/>
                  </a:lnTo>
                  <a:lnTo>
                    <a:pt x="617" y="1"/>
                  </a:lnTo>
                  <a:lnTo>
                    <a:pt x="618" y="1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2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626" y="2"/>
                  </a:lnTo>
                  <a:lnTo>
                    <a:pt x="626" y="2"/>
                  </a:lnTo>
                  <a:lnTo>
                    <a:pt x="626" y="2"/>
                  </a:lnTo>
                  <a:lnTo>
                    <a:pt x="626" y="4"/>
                  </a:lnTo>
                  <a:lnTo>
                    <a:pt x="626" y="6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5" y="12"/>
                  </a:lnTo>
                  <a:lnTo>
                    <a:pt x="625" y="14"/>
                  </a:lnTo>
                  <a:lnTo>
                    <a:pt x="624" y="16"/>
                  </a:lnTo>
                  <a:lnTo>
                    <a:pt x="624" y="18"/>
                  </a:lnTo>
                  <a:lnTo>
                    <a:pt x="621" y="24"/>
                  </a:lnTo>
                  <a:lnTo>
                    <a:pt x="620" y="29"/>
                  </a:lnTo>
                  <a:lnTo>
                    <a:pt x="616" y="40"/>
                  </a:lnTo>
                  <a:lnTo>
                    <a:pt x="614" y="45"/>
                  </a:lnTo>
                  <a:lnTo>
                    <a:pt x="613" y="47"/>
                  </a:lnTo>
                  <a:lnTo>
                    <a:pt x="612" y="51"/>
                  </a:lnTo>
                  <a:lnTo>
                    <a:pt x="610" y="56"/>
                  </a:lnTo>
                  <a:lnTo>
                    <a:pt x="609" y="57"/>
                  </a:lnTo>
                  <a:lnTo>
                    <a:pt x="607" y="60"/>
                  </a:lnTo>
                  <a:lnTo>
                    <a:pt x="607" y="61"/>
                  </a:lnTo>
                  <a:lnTo>
                    <a:pt x="607" y="62"/>
                  </a:lnTo>
                  <a:lnTo>
                    <a:pt x="606" y="63"/>
                  </a:lnTo>
                  <a:lnTo>
                    <a:pt x="606" y="64"/>
                  </a:lnTo>
                  <a:lnTo>
                    <a:pt x="606" y="66"/>
                  </a:lnTo>
                  <a:lnTo>
                    <a:pt x="606" y="68"/>
                  </a:lnTo>
                  <a:lnTo>
                    <a:pt x="607" y="73"/>
                  </a:lnTo>
                  <a:lnTo>
                    <a:pt x="607" y="74"/>
                  </a:lnTo>
                  <a:lnTo>
                    <a:pt x="607" y="76"/>
                  </a:lnTo>
                  <a:lnTo>
                    <a:pt x="607" y="77"/>
                  </a:lnTo>
                  <a:lnTo>
                    <a:pt x="607" y="78"/>
                  </a:lnTo>
                  <a:lnTo>
                    <a:pt x="605" y="82"/>
                  </a:lnTo>
                  <a:lnTo>
                    <a:pt x="605" y="84"/>
                  </a:lnTo>
                  <a:lnTo>
                    <a:pt x="605" y="85"/>
                  </a:lnTo>
                  <a:lnTo>
                    <a:pt x="605" y="86"/>
                  </a:lnTo>
                  <a:lnTo>
                    <a:pt x="604" y="87"/>
                  </a:lnTo>
                  <a:lnTo>
                    <a:pt x="605" y="89"/>
                  </a:lnTo>
                  <a:lnTo>
                    <a:pt x="605" y="90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6" y="100"/>
                  </a:lnTo>
                  <a:lnTo>
                    <a:pt x="606" y="102"/>
                  </a:lnTo>
                  <a:lnTo>
                    <a:pt x="606" y="103"/>
                  </a:lnTo>
                  <a:lnTo>
                    <a:pt x="606" y="104"/>
                  </a:lnTo>
                  <a:lnTo>
                    <a:pt x="606" y="106"/>
                  </a:lnTo>
                  <a:lnTo>
                    <a:pt x="605" y="108"/>
                  </a:lnTo>
                  <a:lnTo>
                    <a:pt x="604" y="109"/>
                  </a:lnTo>
                  <a:lnTo>
                    <a:pt x="604" y="110"/>
                  </a:lnTo>
                  <a:lnTo>
                    <a:pt x="603" y="111"/>
                  </a:lnTo>
                  <a:lnTo>
                    <a:pt x="602" y="112"/>
                  </a:lnTo>
                  <a:lnTo>
                    <a:pt x="601" y="113"/>
                  </a:lnTo>
                  <a:lnTo>
                    <a:pt x="600" y="115"/>
                  </a:lnTo>
                  <a:lnTo>
                    <a:pt x="595" y="118"/>
                  </a:lnTo>
                  <a:lnTo>
                    <a:pt x="594" y="120"/>
                  </a:lnTo>
                  <a:lnTo>
                    <a:pt x="590" y="123"/>
                  </a:lnTo>
                  <a:lnTo>
                    <a:pt x="589" y="124"/>
                  </a:lnTo>
                  <a:lnTo>
                    <a:pt x="588" y="126"/>
                  </a:lnTo>
                  <a:lnTo>
                    <a:pt x="587" y="127"/>
                  </a:lnTo>
                  <a:lnTo>
                    <a:pt x="586" y="129"/>
                  </a:lnTo>
                  <a:lnTo>
                    <a:pt x="584" y="130"/>
                  </a:lnTo>
                  <a:lnTo>
                    <a:pt x="584" y="131"/>
                  </a:lnTo>
                  <a:lnTo>
                    <a:pt x="583" y="131"/>
                  </a:lnTo>
                  <a:lnTo>
                    <a:pt x="582" y="132"/>
                  </a:lnTo>
                  <a:lnTo>
                    <a:pt x="581" y="132"/>
                  </a:lnTo>
                  <a:lnTo>
                    <a:pt x="579" y="133"/>
                  </a:lnTo>
                  <a:lnTo>
                    <a:pt x="576" y="133"/>
                  </a:lnTo>
                  <a:lnTo>
                    <a:pt x="574" y="133"/>
                  </a:lnTo>
                  <a:lnTo>
                    <a:pt x="573" y="134"/>
                  </a:lnTo>
                  <a:lnTo>
                    <a:pt x="572" y="134"/>
                  </a:lnTo>
                  <a:lnTo>
                    <a:pt x="571" y="135"/>
                  </a:lnTo>
                  <a:lnTo>
                    <a:pt x="571" y="135"/>
                  </a:lnTo>
                  <a:lnTo>
                    <a:pt x="570" y="136"/>
                  </a:lnTo>
                  <a:lnTo>
                    <a:pt x="570" y="136"/>
                  </a:lnTo>
                  <a:lnTo>
                    <a:pt x="570" y="137"/>
                  </a:lnTo>
                  <a:lnTo>
                    <a:pt x="569" y="137"/>
                  </a:lnTo>
                  <a:lnTo>
                    <a:pt x="569" y="138"/>
                  </a:lnTo>
                  <a:lnTo>
                    <a:pt x="569" y="139"/>
                  </a:lnTo>
                  <a:lnTo>
                    <a:pt x="569" y="140"/>
                  </a:lnTo>
                  <a:lnTo>
                    <a:pt x="570" y="142"/>
                  </a:lnTo>
                  <a:lnTo>
                    <a:pt x="570" y="144"/>
                  </a:lnTo>
                  <a:lnTo>
                    <a:pt x="572" y="149"/>
                  </a:lnTo>
                  <a:lnTo>
                    <a:pt x="573" y="153"/>
                  </a:lnTo>
                  <a:lnTo>
                    <a:pt x="574" y="156"/>
                  </a:lnTo>
                  <a:lnTo>
                    <a:pt x="576" y="163"/>
                  </a:lnTo>
                  <a:lnTo>
                    <a:pt x="576" y="166"/>
                  </a:lnTo>
                  <a:lnTo>
                    <a:pt x="577" y="168"/>
                  </a:lnTo>
                  <a:lnTo>
                    <a:pt x="578" y="172"/>
                  </a:lnTo>
                  <a:lnTo>
                    <a:pt x="581" y="179"/>
                  </a:lnTo>
                  <a:lnTo>
                    <a:pt x="583" y="185"/>
                  </a:lnTo>
                  <a:lnTo>
                    <a:pt x="584" y="187"/>
                  </a:lnTo>
                  <a:lnTo>
                    <a:pt x="584" y="189"/>
                  </a:lnTo>
                  <a:lnTo>
                    <a:pt x="585" y="191"/>
                  </a:lnTo>
                  <a:lnTo>
                    <a:pt x="585" y="197"/>
                  </a:lnTo>
                  <a:lnTo>
                    <a:pt x="585" y="201"/>
                  </a:lnTo>
                  <a:lnTo>
                    <a:pt x="586" y="203"/>
                  </a:lnTo>
                  <a:lnTo>
                    <a:pt x="586" y="205"/>
                  </a:lnTo>
                  <a:lnTo>
                    <a:pt x="587" y="210"/>
                  </a:lnTo>
                  <a:lnTo>
                    <a:pt x="587" y="212"/>
                  </a:lnTo>
                  <a:lnTo>
                    <a:pt x="587" y="213"/>
                  </a:lnTo>
                  <a:lnTo>
                    <a:pt x="587" y="215"/>
                  </a:lnTo>
                  <a:lnTo>
                    <a:pt x="587" y="216"/>
                  </a:lnTo>
                  <a:lnTo>
                    <a:pt x="586" y="217"/>
                  </a:lnTo>
                  <a:lnTo>
                    <a:pt x="586" y="218"/>
                  </a:lnTo>
                  <a:lnTo>
                    <a:pt x="585" y="219"/>
                  </a:lnTo>
                  <a:lnTo>
                    <a:pt x="583" y="223"/>
                  </a:lnTo>
                  <a:lnTo>
                    <a:pt x="581" y="224"/>
                  </a:lnTo>
                  <a:lnTo>
                    <a:pt x="581" y="226"/>
                  </a:lnTo>
                  <a:lnTo>
                    <a:pt x="580" y="227"/>
                  </a:lnTo>
                  <a:lnTo>
                    <a:pt x="580" y="228"/>
                  </a:lnTo>
                  <a:lnTo>
                    <a:pt x="580" y="230"/>
                  </a:lnTo>
                  <a:lnTo>
                    <a:pt x="579" y="231"/>
                  </a:lnTo>
                  <a:lnTo>
                    <a:pt x="579" y="233"/>
                  </a:lnTo>
                  <a:lnTo>
                    <a:pt x="579" y="234"/>
                  </a:lnTo>
                  <a:lnTo>
                    <a:pt x="579" y="235"/>
                  </a:lnTo>
                  <a:lnTo>
                    <a:pt x="579" y="238"/>
                  </a:lnTo>
                  <a:lnTo>
                    <a:pt x="579" y="239"/>
                  </a:lnTo>
                  <a:lnTo>
                    <a:pt x="579" y="241"/>
                  </a:lnTo>
                  <a:lnTo>
                    <a:pt x="580" y="242"/>
                  </a:lnTo>
                  <a:lnTo>
                    <a:pt x="580" y="244"/>
                  </a:lnTo>
                  <a:lnTo>
                    <a:pt x="581" y="245"/>
                  </a:lnTo>
                  <a:lnTo>
                    <a:pt x="584" y="250"/>
                  </a:lnTo>
                  <a:lnTo>
                    <a:pt x="585" y="252"/>
                  </a:lnTo>
                  <a:lnTo>
                    <a:pt x="586" y="253"/>
                  </a:lnTo>
                  <a:lnTo>
                    <a:pt x="586" y="254"/>
                  </a:lnTo>
                  <a:lnTo>
                    <a:pt x="587" y="256"/>
                  </a:lnTo>
                  <a:lnTo>
                    <a:pt x="588" y="260"/>
                  </a:lnTo>
                  <a:lnTo>
                    <a:pt x="589" y="262"/>
                  </a:lnTo>
                  <a:lnTo>
                    <a:pt x="590" y="265"/>
                  </a:lnTo>
                  <a:lnTo>
                    <a:pt x="592" y="268"/>
                  </a:lnTo>
                  <a:lnTo>
                    <a:pt x="593" y="269"/>
                  </a:lnTo>
                  <a:lnTo>
                    <a:pt x="594" y="271"/>
                  </a:lnTo>
                  <a:lnTo>
                    <a:pt x="596" y="274"/>
                  </a:lnTo>
                  <a:lnTo>
                    <a:pt x="599" y="277"/>
                  </a:lnTo>
                  <a:lnTo>
                    <a:pt x="602" y="280"/>
                  </a:lnTo>
                  <a:lnTo>
                    <a:pt x="603" y="281"/>
                  </a:lnTo>
                  <a:lnTo>
                    <a:pt x="604" y="283"/>
                  </a:lnTo>
                  <a:lnTo>
                    <a:pt x="605" y="284"/>
                  </a:lnTo>
                  <a:lnTo>
                    <a:pt x="605" y="285"/>
                  </a:lnTo>
                  <a:lnTo>
                    <a:pt x="605" y="286"/>
                  </a:lnTo>
                  <a:lnTo>
                    <a:pt x="606" y="290"/>
                  </a:lnTo>
                  <a:lnTo>
                    <a:pt x="606" y="291"/>
                  </a:lnTo>
                  <a:lnTo>
                    <a:pt x="606" y="292"/>
                  </a:lnTo>
                  <a:lnTo>
                    <a:pt x="608" y="296"/>
                  </a:lnTo>
                  <a:lnTo>
                    <a:pt x="608" y="297"/>
                  </a:lnTo>
                  <a:lnTo>
                    <a:pt x="608" y="298"/>
                  </a:lnTo>
                  <a:lnTo>
                    <a:pt x="608" y="299"/>
                  </a:lnTo>
                  <a:lnTo>
                    <a:pt x="608" y="301"/>
                  </a:lnTo>
                  <a:lnTo>
                    <a:pt x="608" y="302"/>
                  </a:lnTo>
                  <a:lnTo>
                    <a:pt x="607" y="305"/>
                  </a:lnTo>
                  <a:lnTo>
                    <a:pt x="606" y="306"/>
                  </a:lnTo>
                  <a:lnTo>
                    <a:pt x="606" y="307"/>
                  </a:lnTo>
                  <a:lnTo>
                    <a:pt x="606" y="308"/>
                  </a:lnTo>
                  <a:lnTo>
                    <a:pt x="607" y="308"/>
                  </a:lnTo>
                  <a:lnTo>
                    <a:pt x="607" y="308"/>
                  </a:lnTo>
                  <a:lnTo>
                    <a:pt x="607" y="309"/>
                  </a:lnTo>
                  <a:lnTo>
                    <a:pt x="608" y="309"/>
                  </a:lnTo>
                  <a:lnTo>
                    <a:pt x="608" y="309"/>
                  </a:lnTo>
                  <a:lnTo>
                    <a:pt x="609" y="309"/>
                  </a:lnTo>
                  <a:lnTo>
                    <a:pt x="611" y="310"/>
                  </a:lnTo>
                  <a:lnTo>
                    <a:pt x="612" y="310"/>
                  </a:lnTo>
                  <a:lnTo>
                    <a:pt x="616" y="311"/>
                  </a:lnTo>
                  <a:lnTo>
                    <a:pt x="618" y="311"/>
                  </a:lnTo>
                  <a:lnTo>
                    <a:pt x="618" y="312"/>
                  </a:lnTo>
                  <a:lnTo>
                    <a:pt x="619" y="312"/>
                  </a:lnTo>
                  <a:lnTo>
                    <a:pt x="620" y="313"/>
                  </a:lnTo>
                  <a:lnTo>
                    <a:pt x="621" y="314"/>
                  </a:lnTo>
                  <a:lnTo>
                    <a:pt x="622" y="315"/>
                  </a:lnTo>
                  <a:lnTo>
                    <a:pt x="623" y="315"/>
                  </a:lnTo>
                  <a:lnTo>
                    <a:pt x="624" y="316"/>
                  </a:lnTo>
                  <a:lnTo>
                    <a:pt x="624" y="318"/>
                  </a:lnTo>
                  <a:lnTo>
                    <a:pt x="625" y="319"/>
                  </a:lnTo>
                  <a:lnTo>
                    <a:pt x="625" y="320"/>
                  </a:lnTo>
                  <a:lnTo>
                    <a:pt x="626" y="322"/>
                  </a:lnTo>
                  <a:lnTo>
                    <a:pt x="626" y="327"/>
                  </a:lnTo>
                  <a:lnTo>
                    <a:pt x="626" y="329"/>
                  </a:lnTo>
                  <a:lnTo>
                    <a:pt x="626" y="330"/>
                  </a:lnTo>
                  <a:lnTo>
                    <a:pt x="626" y="333"/>
                  </a:lnTo>
                  <a:lnTo>
                    <a:pt x="626" y="335"/>
                  </a:lnTo>
                  <a:lnTo>
                    <a:pt x="625" y="338"/>
                  </a:lnTo>
                  <a:lnTo>
                    <a:pt x="625" y="340"/>
                  </a:lnTo>
                  <a:lnTo>
                    <a:pt x="624" y="341"/>
                  </a:lnTo>
                  <a:lnTo>
                    <a:pt x="624" y="342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619" y="349"/>
                  </a:lnTo>
                  <a:lnTo>
                    <a:pt x="615" y="354"/>
                  </a:lnTo>
                  <a:lnTo>
                    <a:pt x="615" y="355"/>
                  </a:lnTo>
                  <a:lnTo>
                    <a:pt x="614" y="356"/>
                  </a:lnTo>
                  <a:lnTo>
                    <a:pt x="613" y="357"/>
                  </a:lnTo>
                  <a:lnTo>
                    <a:pt x="612" y="359"/>
                  </a:lnTo>
                  <a:lnTo>
                    <a:pt x="612" y="360"/>
                  </a:lnTo>
                  <a:lnTo>
                    <a:pt x="611" y="362"/>
                  </a:lnTo>
                  <a:lnTo>
                    <a:pt x="611" y="363"/>
                  </a:lnTo>
                  <a:lnTo>
                    <a:pt x="611" y="365"/>
                  </a:lnTo>
                  <a:lnTo>
                    <a:pt x="611" y="366"/>
                  </a:lnTo>
                  <a:lnTo>
                    <a:pt x="611" y="368"/>
                  </a:lnTo>
                  <a:lnTo>
                    <a:pt x="611" y="369"/>
                  </a:lnTo>
                  <a:lnTo>
                    <a:pt x="612" y="371"/>
                  </a:lnTo>
                  <a:lnTo>
                    <a:pt x="614" y="376"/>
                  </a:lnTo>
                  <a:lnTo>
                    <a:pt x="614" y="377"/>
                  </a:lnTo>
                  <a:lnTo>
                    <a:pt x="614" y="377"/>
                  </a:lnTo>
                  <a:lnTo>
                    <a:pt x="614" y="379"/>
                  </a:lnTo>
                  <a:lnTo>
                    <a:pt x="613" y="381"/>
                  </a:lnTo>
                  <a:lnTo>
                    <a:pt x="612" y="385"/>
                  </a:lnTo>
                  <a:lnTo>
                    <a:pt x="611" y="388"/>
                  </a:lnTo>
                  <a:lnTo>
                    <a:pt x="611" y="391"/>
                  </a:lnTo>
                  <a:lnTo>
                    <a:pt x="611" y="394"/>
                  </a:lnTo>
                  <a:lnTo>
                    <a:pt x="611" y="395"/>
                  </a:lnTo>
                  <a:lnTo>
                    <a:pt x="611" y="395"/>
                  </a:lnTo>
                  <a:lnTo>
                    <a:pt x="611" y="395"/>
                  </a:lnTo>
                  <a:lnTo>
                    <a:pt x="610" y="395"/>
                  </a:lnTo>
                  <a:lnTo>
                    <a:pt x="610" y="395"/>
                  </a:lnTo>
                  <a:lnTo>
                    <a:pt x="608" y="396"/>
                  </a:lnTo>
                  <a:lnTo>
                    <a:pt x="606" y="396"/>
                  </a:lnTo>
                  <a:lnTo>
                    <a:pt x="604" y="395"/>
                  </a:lnTo>
                  <a:lnTo>
                    <a:pt x="602" y="395"/>
                  </a:lnTo>
                  <a:lnTo>
                    <a:pt x="600" y="395"/>
                  </a:lnTo>
                  <a:lnTo>
                    <a:pt x="598" y="394"/>
                  </a:lnTo>
                  <a:lnTo>
                    <a:pt x="595" y="393"/>
                  </a:lnTo>
                  <a:lnTo>
                    <a:pt x="593" y="392"/>
                  </a:lnTo>
                  <a:lnTo>
                    <a:pt x="590" y="391"/>
                  </a:lnTo>
                  <a:lnTo>
                    <a:pt x="588" y="390"/>
                  </a:lnTo>
                  <a:lnTo>
                    <a:pt x="586" y="389"/>
                  </a:lnTo>
                  <a:lnTo>
                    <a:pt x="576" y="385"/>
                  </a:lnTo>
                  <a:lnTo>
                    <a:pt x="572" y="383"/>
                  </a:lnTo>
                  <a:lnTo>
                    <a:pt x="571" y="382"/>
                  </a:lnTo>
                  <a:lnTo>
                    <a:pt x="569" y="381"/>
                  </a:lnTo>
                  <a:lnTo>
                    <a:pt x="567" y="381"/>
                  </a:lnTo>
                  <a:lnTo>
                    <a:pt x="565" y="380"/>
                  </a:lnTo>
                  <a:lnTo>
                    <a:pt x="563" y="380"/>
                  </a:lnTo>
                  <a:lnTo>
                    <a:pt x="562" y="380"/>
                  </a:lnTo>
                  <a:lnTo>
                    <a:pt x="558" y="379"/>
                  </a:lnTo>
                  <a:lnTo>
                    <a:pt x="555" y="379"/>
                  </a:lnTo>
                  <a:lnTo>
                    <a:pt x="553" y="379"/>
                  </a:lnTo>
                  <a:lnTo>
                    <a:pt x="552" y="379"/>
                  </a:lnTo>
                  <a:lnTo>
                    <a:pt x="550" y="379"/>
                  </a:lnTo>
                  <a:lnTo>
                    <a:pt x="546" y="380"/>
                  </a:lnTo>
                  <a:lnTo>
                    <a:pt x="545" y="380"/>
                  </a:lnTo>
                  <a:lnTo>
                    <a:pt x="544" y="380"/>
                  </a:lnTo>
                  <a:lnTo>
                    <a:pt x="543" y="380"/>
                  </a:lnTo>
                  <a:lnTo>
                    <a:pt x="542" y="380"/>
                  </a:lnTo>
                  <a:lnTo>
                    <a:pt x="539" y="378"/>
                  </a:lnTo>
                  <a:lnTo>
                    <a:pt x="537" y="378"/>
                  </a:lnTo>
                  <a:lnTo>
                    <a:pt x="535" y="378"/>
                  </a:lnTo>
                  <a:lnTo>
                    <a:pt x="534" y="378"/>
                  </a:lnTo>
                  <a:lnTo>
                    <a:pt x="533" y="378"/>
                  </a:lnTo>
                  <a:lnTo>
                    <a:pt x="532" y="378"/>
                  </a:lnTo>
                  <a:lnTo>
                    <a:pt x="528" y="379"/>
                  </a:lnTo>
                  <a:lnTo>
                    <a:pt x="526" y="380"/>
                  </a:lnTo>
                  <a:lnTo>
                    <a:pt x="524" y="380"/>
                  </a:lnTo>
                  <a:lnTo>
                    <a:pt x="522" y="380"/>
                  </a:lnTo>
                  <a:lnTo>
                    <a:pt x="518" y="380"/>
                  </a:lnTo>
                  <a:lnTo>
                    <a:pt x="515" y="379"/>
                  </a:lnTo>
                  <a:lnTo>
                    <a:pt x="513" y="379"/>
                  </a:lnTo>
                  <a:lnTo>
                    <a:pt x="509" y="378"/>
                  </a:lnTo>
                  <a:lnTo>
                    <a:pt x="507" y="377"/>
                  </a:lnTo>
                  <a:lnTo>
                    <a:pt x="507" y="377"/>
                  </a:lnTo>
                  <a:lnTo>
                    <a:pt x="506" y="377"/>
                  </a:lnTo>
                  <a:lnTo>
                    <a:pt x="506" y="377"/>
                  </a:lnTo>
                  <a:lnTo>
                    <a:pt x="506" y="377"/>
                  </a:lnTo>
                  <a:lnTo>
                    <a:pt x="505" y="378"/>
                  </a:lnTo>
                  <a:lnTo>
                    <a:pt x="504" y="379"/>
                  </a:lnTo>
                  <a:lnTo>
                    <a:pt x="504" y="381"/>
                  </a:lnTo>
                  <a:lnTo>
                    <a:pt x="503" y="384"/>
                  </a:lnTo>
                  <a:lnTo>
                    <a:pt x="500" y="395"/>
                  </a:lnTo>
                  <a:lnTo>
                    <a:pt x="500" y="397"/>
                  </a:lnTo>
                  <a:lnTo>
                    <a:pt x="499" y="398"/>
                  </a:lnTo>
                  <a:lnTo>
                    <a:pt x="498" y="400"/>
                  </a:lnTo>
                  <a:lnTo>
                    <a:pt x="498" y="400"/>
                  </a:lnTo>
                  <a:lnTo>
                    <a:pt x="497" y="401"/>
                  </a:lnTo>
                  <a:lnTo>
                    <a:pt x="496" y="402"/>
                  </a:lnTo>
                  <a:lnTo>
                    <a:pt x="496" y="402"/>
                  </a:lnTo>
                  <a:lnTo>
                    <a:pt x="495" y="402"/>
                  </a:lnTo>
                  <a:lnTo>
                    <a:pt x="493" y="402"/>
                  </a:lnTo>
                  <a:lnTo>
                    <a:pt x="491" y="403"/>
                  </a:lnTo>
                  <a:lnTo>
                    <a:pt x="488" y="403"/>
                  </a:lnTo>
                  <a:lnTo>
                    <a:pt x="486" y="402"/>
                  </a:lnTo>
                  <a:lnTo>
                    <a:pt x="484" y="402"/>
                  </a:lnTo>
                  <a:lnTo>
                    <a:pt x="478" y="401"/>
                  </a:lnTo>
                  <a:lnTo>
                    <a:pt x="477" y="401"/>
                  </a:lnTo>
                  <a:lnTo>
                    <a:pt x="476" y="401"/>
                  </a:lnTo>
                  <a:lnTo>
                    <a:pt x="475" y="401"/>
                  </a:lnTo>
                  <a:lnTo>
                    <a:pt x="473" y="401"/>
                  </a:lnTo>
                  <a:lnTo>
                    <a:pt x="469" y="402"/>
                  </a:lnTo>
                  <a:lnTo>
                    <a:pt x="467" y="402"/>
                  </a:lnTo>
                  <a:lnTo>
                    <a:pt x="464" y="403"/>
                  </a:lnTo>
                  <a:lnTo>
                    <a:pt x="462" y="403"/>
                  </a:lnTo>
                  <a:lnTo>
                    <a:pt x="461" y="403"/>
                  </a:lnTo>
                  <a:lnTo>
                    <a:pt x="460" y="403"/>
                  </a:lnTo>
                  <a:lnTo>
                    <a:pt x="459" y="402"/>
                  </a:lnTo>
                  <a:lnTo>
                    <a:pt x="458" y="401"/>
                  </a:lnTo>
                  <a:lnTo>
                    <a:pt x="456" y="401"/>
                  </a:lnTo>
                  <a:lnTo>
                    <a:pt x="456" y="401"/>
                  </a:lnTo>
                  <a:lnTo>
                    <a:pt x="455" y="401"/>
                  </a:lnTo>
                  <a:lnTo>
                    <a:pt x="454" y="401"/>
                  </a:lnTo>
                  <a:lnTo>
                    <a:pt x="453" y="401"/>
                  </a:lnTo>
                  <a:lnTo>
                    <a:pt x="452" y="401"/>
                  </a:lnTo>
                  <a:lnTo>
                    <a:pt x="451" y="402"/>
                  </a:lnTo>
                  <a:lnTo>
                    <a:pt x="449" y="402"/>
                  </a:lnTo>
                  <a:lnTo>
                    <a:pt x="448" y="403"/>
                  </a:lnTo>
                  <a:lnTo>
                    <a:pt x="447" y="404"/>
                  </a:lnTo>
                  <a:lnTo>
                    <a:pt x="447" y="404"/>
                  </a:lnTo>
                  <a:lnTo>
                    <a:pt x="444" y="407"/>
                  </a:lnTo>
                  <a:lnTo>
                    <a:pt x="443" y="409"/>
                  </a:lnTo>
                  <a:lnTo>
                    <a:pt x="441" y="410"/>
                  </a:lnTo>
                  <a:lnTo>
                    <a:pt x="440" y="411"/>
                  </a:lnTo>
                  <a:lnTo>
                    <a:pt x="439" y="412"/>
                  </a:lnTo>
                  <a:lnTo>
                    <a:pt x="439" y="412"/>
                  </a:lnTo>
                  <a:lnTo>
                    <a:pt x="438" y="412"/>
                  </a:lnTo>
                  <a:lnTo>
                    <a:pt x="437" y="412"/>
                  </a:lnTo>
                  <a:lnTo>
                    <a:pt x="437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5" y="412"/>
                  </a:lnTo>
                  <a:lnTo>
                    <a:pt x="435" y="411"/>
                  </a:lnTo>
                  <a:lnTo>
                    <a:pt x="429" y="403"/>
                  </a:lnTo>
                  <a:lnTo>
                    <a:pt x="428" y="401"/>
                  </a:lnTo>
                  <a:lnTo>
                    <a:pt x="426" y="400"/>
                  </a:lnTo>
                  <a:lnTo>
                    <a:pt x="425" y="399"/>
                  </a:lnTo>
                  <a:lnTo>
                    <a:pt x="424" y="398"/>
                  </a:lnTo>
                  <a:lnTo>
                    <a:pt x="420" y="395"/>
                  </a:lnTo>
                  <a:lnTo>
                    <a:pt x="415" y="392"/>
                  </a:lnTo>
                  <a:lnTo>
                    <a:pt x="413" y="391"/>
                  </a:lnTo>
                  <a:lnTo>
                    <a:pt x="411" y="390"/>
                  </a:lnTo>
                  <a:lnTo>
                    <a:pt x="409" y="389"/>
                  </a:lnTo>
                  <a:lnTo>
                    <a:pt x="404" y="387"/>
                  </a:lnTo>
                  <a:lnTo>
                    <a:pt x="398" y="386"/>
                  </a:lnTo>
                  <a:lnTo>
                    <a:pt x="397" y="385"/>
                  </a:lnTo>
                  <a:lnTo>
                    <a:pt x="394" y="385"/>
                  </a:lnTo>
                  <a:lnTo>
                    <a:pt x="393" y="384"/>
                  </a:lnTo>
                  <a:lnTo>
                    <a:pt x="392" y="384"/>
                  </a:lnTo>
                  <a:lnTo>
                    <a:pt x="391" y="384"/>
                  </a:lnTo>
                  <a:lnTo>
                    <a:pt x="389" y="382"/>
                  </a:lnTo>
                  <a:lnTo>
                    <a:pt x="387" y="381"/>
                  </a:lnTo>
                  <a:lnTo>
                    <a:pt x="386" y="379"/>
                  </a:lnTo>
                  <a:lnTo>
                    <a:pt x="384" y="378"/>
                  </a:lnTo>
                  <a:lnTo>
                    <a:pt x="382" y="375"/>
                  </a:lnTo>
                  <a:lnTo>
                    <a:pt x="381" y="373"/>
                  </a:lnTo>
                  <a:lnTo>
                    <a:pt x="379" y="371"/>
                  </a:lnTo>
                  <a:lnTo>
                    <a:pt x="374" y="365"/>
                  </a:lnTo>
                  <a:lnTo>
                    <a:pt x="372" y="364"/>
                  </a:lnTo>
                  <a:lnTo>
                    <a:pt x="370" y="362"/>
                  </a:lnTo>
                  <a:lnTo>
                    <a:pt x="368" y="361"/>
                  </a:lnTo>
                  <a:lnTo>
                    <a:pt x="366" y="359"/>
                  </a:lnTo>
                  <a:lnTo>
                    <a:pt x="364" y="358"/>
                  </a:lnTo>
                  <a:lnTo>
                    <a:pt x="362" y="357"/>
                  </a:lnTo>
                  <a:lnTo>
                    <a:pt x="356" y="355"/>
                  </a:lnTo>
                  <a:lnTo>
                    <a:pt x="351" y="351"/>
                  </a:lnTo>
                  <a:lnTo>
                    <a:pt x="349" y="351"/>
                  </a:lnTo>
                  <a:lnTo>
                    <a:pt x="348" y="351"/>
                  </a:lnTo>
                  <a:lnTo>
                    <a:pt x="344" y="349"/>
                  </a:lnTo>
                  <a:lnTo>
                    <a:pt x="339" y="348"/>
                  </a:lnTo>
                  <a:lnTo>
                    <a:pt x="333" y="346"/>
                  </a:lnTo>
                  <a:lnTo>
                    <a:pt x="332" y="346"/>
                  </a:lnTo>
                  <a:lnTo>
                    <a:pt x="328" y="344"/>
                  </a:lnTo>
                  <a:lnTo>
                    <a:pt x="327" y="344"/>
                  </a:lnTo>
                  <a:lnTo>
                    <a:pt x="326" y="343"/>
                  </a:lnTo>
                  <a:lnTo>
                    <a:pt x="325" y="343"/>
                  </a:lnTo>
                  <a:lnTo>
                    <a:pt x="323" y="343"/>
                  </a:lnTo>
                  <a:lnTo>
                    <a:pt x="317" y="343"/>
                  </a:lnTo>
                  <a:lnTo>
                    <a:pt x="315" y="343"/>
                  </a:lnTo>
                  <a:lnTo>
                    <a:pt x="314" y="342"/>
                  </a:lnTo>
                  <a:lnTo>
                    <a:pt x="313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9" y="340"/>
                  </a:lnTo>
                  <a:lnTo>
                    <a:pt x="307" y="338"/>
                  </a:lnTo>
                  <a:lnTo>
                    <a:pt x="304" y="334"/>
                  </a:lnTo>
                  <a:lnTo>
                    <a:pt x="302" y="333"/>
                  </a:lnTo>
                  <a:lnTo>
                    <a:pt x="300" y="331"/>
                  </a:lnTo>
                  <a:lnTo>
                    <a:pt x="299" y="330"/>
                  </a:lnTo>
                  <a:lnTo>
                    <a:pt x="298" y="329"/>
                  </a:lnTo>
                  <a:lnTo>
                    <a:pt x="297" y="329"/>
                  </a:lnTo>
                  <a:lnTo>
                    <a:pt x="296" y="328"/>
                  </a:lnTo>
                  <a:lnTo>
                    <a:pt x="295" y="327"/>
                  </a:lnTo>
                  <a:lnTo>
                    <a:pt x="293" y="327"/>
                  </a:lnTo>
                  <a:lnTo>
                    <a:pt x="291" y="326"/>
                  </a:lnTo>
                  <a:lnTo>
                    <a:pt x="287" y="325"/>
                  </a:lnTo>
                  <a:lnTo>
                    <a:pt x="284" y="325"/>
                  </a:lnTo>
                  <a:lnTo>
                    <a:pt x="282" y="324"/>
                  </a:lnTo>
                  <a:lnTo>
                    <a:pt x="280" y="323"/>
                  </a:lnTo>
                  <a:lnTo>
                    <a:pt x="279" y="323"/>
                  </a:lnTo>
                  <a:lnTo>
                    <a:pt x="278" y="322"/>
                  </a:lnTo>
                  <a:lnTo>
                    <a:pt x="277" y="321"/>
                  </a:lnTo>
                  <a:lnTo>
                    <a:pt x="276" y="321"/>
                  </a:lnTo>
                  <a:lnTo>
                    <a:pt x="275" y="320"/>
                  </a:lnTo>
                  <a:lnTo>
                    <a:pt x="274" y="319"/>
                  </a:lnTo>
                  <a:lnTo>
                    <a:pt x="273" y="318"/>
                  </a:lnTo>
                  <a:lnTo>
                    <a:pt x="271" y="315"/>
                  </a:lnTo>
                  <a:lnTo>
                    <a:pt x="270" y="314"/>
                  </a:lnTo>
                  <a:lnTo>
                    <a:pt x="269" y="314"/>
                  </a:lnTo>
                  <a:lnTo>
                    <a:pt x="268" y="313"/>
                  </a:lnTo>
                  <a:lnTo>
                    <a:pt x="268" y="313"/>
                  </a:lnTo>
                  <a:lnTo>
                    <a:pt x="267" y="313"/>
                  </a:lnTo>
                  <a:lnTo>
                    <a:pt x="266" y="313"/>
                  </a:lnTo>
                  <a:lnTo>
                    <a:pt x="265" y="314"/>
                  </a:lnTo>
                  <a:lnTo>
                    <a:pt x="264" y="315"/>
                  </a:lnTo>
                  <a:lnTo>
                    <a:pt x="263" y="316"/>
                  </a:lnTo>
                  <a:lnTo>
                    <a:pt x="261" y="318"/>
                  </a:lnTo>
                  <a:lnTo>
                    <a:pt x="260" y="319"/>
                  </a:lnTo>
                  <a:lnTo>
                    <a:pt x="259" y="321"/>
                  </a:lnTo>
                  <a:lnTo>
                    <a:pt x="257" y="323"/>
                  </a:lnTo>
                  <a:lnTo>
                    <a:pt x="256" y="326"/>
                  </a:lnTo>
                  <a:lnTo>
                    <a:pt x="254" y="330"/>
                  </a:lnTo>
                  <a:lnTo>
                    <a:pt x="254" y="331"/>
                  </a:lnTo>
                  <a:lnTo>
                    <a:pt x="253" y="332"/>
                  </a:lnTo>
                  <a:lnTo>
                    <a:pt x="252" y="334"/>
                  </a:lnTo>
                  <a:lnTo>
                    <a:pt x="250" y="336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3" y="343"/>
                  </a:lnTo>
                  <a:lnTo>
                    <a:pt x="242" y="343"/>
                  </a:lnTo>
                  <a:lnTo>
                    <a:pt x="241" y="343"/>
                  </a:lnTo>
                  <a:lnTo>
                    <a:pt x="239" y="343"/>
                  </a:lnTo>
                  <a:lnTo>
                    <a:pt x="237" y="343"/>
                  </a:lnTo>
                  <a:lnTo>
                    <a:pt x="235" y="343"/>
                  </a:lnTo>
                  <a:lnTo>
                    <a:pt x="234" y="343"/>
                  </a:lnTo>
                  <a:lnTo>
                    <a:pt x="233" y="343"/>
                  </a:lnTo>
                  <a:lnTo>
                    <a:pt x="232" y="342"/>
                  </a:lnTo>
                  <a:lnTo>
                    <a:pt x="231" y="342"/>
                  </a:lnTo>
                  <a:lnTo>
                    <a:pt x="229" y="341"/>
                  </a:lnTo>
                  <a:lnTo>
                    <a:pt x="224" y="339"/>
                  </a:lnTo>
                  <a:lnTo>
                    <a:pt x="216" y="334"/>
                  </a:lnTo>
                  <a:lnTo>
                    <a:pt x="213" y="333"/>
                  </a:lnTo>
                  <a:lnTo>
                    <a:pt x="212" y="332"/>
                  </a:lnTo>
                  <a:lnTo>
                    <a:pt x="211" y="331"/>
                  </a:lnTo>
                  <a:lnTo>
                    <a:pt x="210" y="330"/>
                  </a:lnTo>
                  <a:lnTo>
                    <a:pt x="209" y="329"/>
                  </a:lnTo>
                  <a:lnTo>
                    <a:pt x="208" y="327"/>
                  </a:lnTo>
                  <a:lnTo>
                    <a:pt x="207" y="326"/>
                  </a:lnTo>
                  <a:lnTo>
                    <a:pt x="207" y="325"/>
                  </a:lnTo>
                  <a:lnTo>
                    <a:pt x="207" y="323"/>
                  </a:lnTo>
                  <a:lnTo>
                    <a:pt x="207" y="322"/>
                  </a:lnTo>
                  <a:lnTo>
                    <a:pt x="207" y="320"/>
                  </a:lnTo>
                  <a:lnTo>
                    <a:pt x="207" y="318"/>
                  </a:lnTo>
                  <a:lnTo>
                    <a:pt x="208" y="315"/>
                  </a:lnTo>
                  <a:lnTo>
                    <a:pt x="208" y="314"/>
                  </a:lnTo>
                  <a:lnTo>
                    <a:pt x="208" y="314"/>
                  </a:lnTo>
                  <a:lnTo>
                    <a:pt x="208" y="313"/>
                  </a:lnTo>
                  <a:lnTo>
                    <a:pt x="208" y="312"/>
                  </a:lnTo>
                  <a:lnTo>
                    <a:pt x="208" y="311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06" y="310"/>
                  </a:lnTo>
                  <a:lnTo>
                    <a:pt x="203" y="309"/>
                  </a:lnTo>
                  <a:lnTo>
                    <a:pt x="202" y="309"/>
                  </a:lnTo>
                  <a:lnTo>
                    <a:pt x="200" y="308"/>
                  </a:lnTo>
                  <a:lnTo>
                    <a:pt x="199" y="308"/>
                  </a:lnTo>
                  <a:lnTo>
                    <a:pt x="197" y="307"/>
                  </a:lnTo>
                  <a:lnTo>
                    <a:pt x="196" y="306"/>
                  </a:lnTo>
                  <a:lnTo>
                    <a:pt x="194" y="305"/>
                  </a:lnTo>
                  <a:lnTo>
                    <a:pt x="191" y="303"/>
                  </a:lnTo>
                  <a:lnTo>
                    <a:pt x="190" y="302"/>
                  </a:lnTo>
                  <a:lnTo>
                    <a:pt x="188" y="301"/>
                  </a:lnTo>
                  <a:lnTo>
                    <a:pt x="186" y="301"/>
                  </a:lnTo>
                  <a:lnTo>
                    <a:pt x="184" y="300"/>
                  </a:lnTo>
                  <a:lnTo>
                    <a:pt x="182" y="299"/>
                  </a:lnTo>
                  <a:lnTo>
                    <a:pt x="180" y="299"/>
                  </a:lnTo>
                  <a:lnTo>
                    <a:pt x="178" y="298"/>
                  </a:lnTo>
                  <a:lnTo>
                    <a:pt x="177" y="298"/>
                  </a:lnTo>
                  <a:lnTo>
                    <a:pt x="176" y="297"/>
                  </a:lnTo>
                  <a:lnTo>
                    <a:pt x="175" y="297"/>
                  </a:lnTo>
                  <a:lnTo>
                    <a:pt x="174" y="296"/>
                  </a:lnTo>
                  <a:lnTo>
                    <a:pt x="174" y="296"/>
                  </a:lnTo>
                  <a:lnTo>
                    <a:pt x="173" y="295"/>
                  </a:lnTo>
                  <a:lnTo>
                    <a:pt x="173" y="294"/>
                  </a:lnTo>
                  <a:lnTo>
                    <a:pt x="172" y="293"/>
                  </a:lnTo>
                  <a:lnTo>
                    <a:pt x="171" y="289"/>
                  </a:lnTo>
                  <a:lnTo>
                    <a:pt x="171" y="288"/>
                  </a:lnTo>
                  <a:lnTo>
                    <a:pt x="171" y="288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70" y="286"/>
                  </a:lnTo>
                  <a:lnTo>
                    <a:pt x="169" y="286"/>
                  </a:lnTo>
                  <a:lnTo>
                    <a:pt x="168" y="286"/>
                  </a:lnTo>
                  <a:lnTo>
                    <a:pt x="167" y="285"/>
                  </a:lnTo>
                  <a:lnTo>
                    <a:pt x="164" y="284"/>
                  </a:lnTo>
                  <a:lnTo>
                    <a:pt x="162" y="283"/>
                  </a:lnTo>
                  <a:lnTo>
                    <a:pt x="158" y="283"/>
                  </a:lnTo>
                  <a:lnTo>
                    <a:pt x="157" y="282"/>
                  </a:lnTo>
                  <a:lnTo>
                    <a:pt x="155" y="282"/>
                  </a:lnTo>
                  <a:lnTo>
                    <a:pt x="154" y="281"/>
                  </a:lnTo>
                  <a:lnTo>
                    <a:pt x="152" y="280"/>
                  </a:lnTo>
                  <a:lnTo>
                    <a:pt x="150" y="279"/>
                  </a:lnTo>
                  <a:lnTo>
                    <a:pt x="149" y="278"/>
                  </a:lnTo>
                  <a:lnTo>
                    <a:pt x="148" y="277"/>
                  </a:lnTo>
                  <a:lnTo>
                    <a:pt x="147" y="276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2" y="272"/>
                  </a:lnTo>
                  <a:lnTo>
                    <a:pt x="141" y="271"/>
                  </a:lnTo>
                  <a:lnTo>
                    <a:pt x="139" y="270"/>
                  </a:lnTo>
                  <a:lnTo>
                    <a:pt x="135" y="268"/>
                  </a:lnTo>
                  <a:lnTo>
                    <a:pt x="134" y="268"/>
                  </a:lnTo>
                  <a:lnTo>
                    <a:pt x="132" y="267"/>
                  </a:lnTo>
                  <a:lnTo>
                    <a:pt x="131" y="266"/>
                  </a:lnTo>
                  <a:lnTo>
                    <a:pt x="130" y="266"/>
                  </a:lnTo>
                  <a:lnTo>
                    <a:pt x="129" y="265"/>
                  </a:lnTo>
                  <a:lnTo>
                    <a:pt x="126" y="264"/>
                  </a:lnTo>
                  <a:lnTo>
                    <a:pt x="125" y="264"/>
                  </a:lnTo>
                  <a:lnTo>
                    <a:pt x="124" y="264"/>
                  </a:lnTo>
                  <a:lnTo>
                    <a:pt x="123" y="264"/>
                  </a:lnTo>
                  <a:lnTo>
                    <a:pt x="122" y="264"/>
                  </a:lnTo>
                  <a:lnTo>
                    <a:pt x="120" y="265"/>
                  </a:lnTo>
                  <a:lnTo>
                    <a:pt x="119" y="265"/>
                  </a:lnTo>
                  <a:lnTo>
                    <a:pt x="118" y="265"/>
                  </a:lnTo>
                  <a:lnTo>
                    <a:pt x="117" y="265"/>
                  </a:lnTo>
                  <a:lnTo>
                    <a:pt x="115" y="265"/>
                  </a:lnTo>
                  <a:lnTo>
                    <a:pt x="112" y="264"/>
                  </a:lnTo>
                  <a:lnTo>
                    <a:pt x="111" y="264"/>
                  </a:lnTo>
                  <a:lnTo>
                    <a:pt x="110" y="264"/>
                  </a:lnTo>
                  <a:lnTo>
                    <a:pt x="109" y="264"/>
                  </a:lnTo>
                  <a:lnTo>
                    <a:pt x="104" y="265"/>
                  </a:lnTo>
                  <a:lnTo>
                    <a:pt x="102" y="265"/>
                  </a:lnTo>
                  <a:lnTo>
                    <a:pt x="101" y="265"/>
                  </a:lnTo>
                  <a:lnTo>
                    <a:pt x="99" y="264"/>
                  </a:lnTo>
                  <a:lnTo>
                    <a:pt x="97" y="264"/>
                  </a:lnTo>
                  <a:lnTo>
                    <a:pt x="96" y="264"/>
                  </a:lnTo>
                  <a:lnTo>
                    <a:pt x="95" y="263"/>
                  </a:lnTo>
                  <a:lnTo>
                    <a:pt x="94" y="263"/>
                  </a:lnTo>
                  <a:lnTo>
                    <a:pt x="93" y="263"/>
                  </a:lnTo>
                  <a:lnTo>
                    <a:pt x="92" y="261"/>
                  </a:lnTo>
                  <a:lnTo>
                    <a:pt x="89" y="259"/>
                  </a:lnTo>
                  <a:lnTo>
                    <a:pt x="88" y="258"/>
                  </a:lnTo>
                  <a:lnTo>
                    <a:pt x="85" y="255"/>
                  </a:lnTo>
                  <a:lnTo>
                    <a:pt x="84" y="254"/>
                  </a:lnTo>
                  <a:lnTo>
                    <a:pt x="74" y="247"/>
                  </a:lnTo>
                  <a:lnTo>
                    <a:pt x="69" y="244"/>
                  </a:lnTo>
                  <a:lnTo>
                    <a:pt x="67" y="242"/>
                  </a:lnTo>
                  <a:lnTo>
                    <a:pt x="59" y="236"/>
                  </a:lnTo>
                  <a:lnTo>
                    <a:pt x="53" y="232"/>
                  </a:lnTo>
                  <a:lnTo>
                    <a:pt x="53" y="232"/>
                  </a:lnTo>
                  <a:lnTo>
                    <a:pt x="53" y="231"/>
                  </a:lnTo>
                  <a:lnTo>
                    <a:pt x="53" y="228"/>
                  </a:lnTo>
                  <a:lnTo>
                    <a:pt x="54" y="223"/>
                  </a:lnTo>
                  <a:lnTo>
                    <a:pt x="55" y="218"/>
                  </a:lnTo>
                  <a:lnTo>
                    <a:pt x="55" y="213"/>
                  </a:lnTo>
                  <a:lnTo>
                    <a:pt x="55" y="212"/>
                  </a:lnTo>
                  <a:lnTo>
                    <a:pt x="56" y="211"/>
                  </a:lnTo>
                  <a:lnTo>
                    <a:pt x="56" y="210"/>
                  </a:lnTo>
                  <a:lnTo>
                    <a:pt x="56" y="209"/>
                  </a:lnTo>
                  <a:lnTo>
                    <a:pt x="57" y="208"/>
                  </a:lnTo>
                  <a:lnTo>
                    <a:pt x="59" y="205"/>
                  </a:lnTo>
                  <a:lnTo>
                    <a:pt x="60" y="204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5"/>
                  </a:lnTo>
                  <a:lnTo>
                    <a:pt x="65" y="193"/>
                  </a:lnTo>
                  <a:lnTo>
                    <a:pt x="65" y="191"/>
                  </a:lnTo>
                  <a:lnTo>
                    <a:pt x="66" y="190"/>
                  </a:lnTo>
                  <a:lnTo>
                    <a:pt x="66" y="189"/>
                  </a:lnTo>
                  <a:lnTo>
                    <a:pt x="66" y="187"/>
                  </a:lnTo>
                  <a:lnTo>
                    <a:pt x="65" y="186"/>
                  </a:lnTo>
                  <a:lnTo>
                    <a:pt x="65" y="182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4" y="179"/>
                  </a:lnTo>
                  <a:lnTo>
                    <a:pt x="64" y="178"/>
                  </a:lnTo>
                  <a:lnTo>
                    <a:pt x="65" y="177"/>
                  </a:lnTo>
                  <a:lnTo>
                    <a:pt x="65" y="174"/>
                  </a:lnTo>
                  <a:lnTo>
                    <a:pt x="65" y="172"/>
                  </a:lnTo>
                  <a:lnTo>
                    <a:pt x="65" y="171"/>
                  </a:lnTo>
                  <a:lnTo>
                    <a:pt x="65" y="170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4" y="167"/>
                  </a:lnTo>
                  <a:lnTo>
                    <a:pt x="63" y="166"/>
                  </a:lnTo>
                  <a:lnTo>
                    <a:pt x="62" y="165"/>
                  </a:lnTo>
                  <a:lnTo>
                    <a:pt x="61" y="164"/>
                  </a:lnTo>
                  <a:lnTo>
                    <a:pt x="59" y="163"/>
                  </a:lnTo>
                  <a:lnTo>
                    <a:pt x="58" y="162"/>
                  </a:lnTo>
                  <a:lnTo>
                    <a:pt x="54" y="160"/>
                  </a:lnTo>
                  <a:lnTo>
                    <a:pt x="53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6" y="155"/>
                  </a:lnTo>
                  <a:lnTo>
                    <a:pt x="45" y="154"/>
                  </a:lnTo>
                  <a:lnTo>
                    <a:pt x="43" y="152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2" y="150"/>
                  </a:lnTo>
                  <a:lnTo>
                    <a:pt x="41" y="149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4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1"/>
                  </a:lnTo>
                  <a:lnTo>
                    <a:pt x="40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6" y="138"/>
                  </a:lnTo>
                  <a:lnTo>
                    <a:pt x="35" y="137"/>
                  </a:lnTo>
                  <a:lnTo>
                    <a:pt x="34" y="137"/>
                  </a:lnTo>
                  <a:lnTo>
                    <a:pt x="34" y="136"/>
                  </a:lnTo>
                  <a:lnTo>
                    <a:pt x="33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19" y="130"/>
                  </a:lnTo>
                  <a:lnTo>
                    <a:pt x="17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7" y="125"/>
                  </a:lnTo>
                  <a:lnTo>
                    <a:pt x="5" y="124"/>
                  </a:lnTo>
                  <a:lnTo>
                    <a:pt x="4" y="124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1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0" y="100"/>
                  </a:lnTo>
                  <a:lnTo>
                    <a:pt x="11" y="99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5" y="76"/>
                  </a:lnTo>
                  <a:lnTo>
                    <a:pt x="15" y="75"/>
                  </a:lnTo>
                  <a:lnTo>
                    <a:pt x="16" y="75"/>
                  </a:lnTo>
                  <a:lnTo>
                    <a:pt x="16" y="74"/>
                  </a:lnTo>
                  <a:lnTo>
                    <a:pt x="17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2"/>
                  </a:lnTo>
                  <a:lnTo>
                    <a:pt x="23" y="72"/>
                  </a:lnTo>
                  <a:lnTo>
                    <a:pt x="24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4"/>
                  </a:lnTo>
                  <a:lnTo>
                    <a:pt x="36" y="74"/>
                  </a:lnTo>
                  <a:lnTo>
                    <a:pt x="37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1" y="73"/>
                  </a:lnTo>
                  <a:lnTo>
                    <a:pt x="43" y="72"/>
                  </a:lnTo>
                  <a:lnTo>
                    <a:pt x="44" y="72"/>
                  </a:lnTo>
                  <a:lnTo>
                    <a:pt x="45" y="71"/>
                  </a:lnTo>
                  <a:lnTo>
                    <a:pt x="47" y="70"/>
                  </a:lnTo>
                  <a:lnTo>
                    <a:pt x="49" y="69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4" y="66"/>
                  </a:lnTo>
                  <a:lnTo>
                    <a:pt x="56" y="65"/>
                  </a:lnTo>
                  <a:lnTo>
                    <a:pt x="57" y="64"/>
                  </a:lnTo>
                  <a:lnTo>
                    <a:pt x="59" y="62"/>
                  </a:lnTo>
                  <a:lnTo>
                    <a:pt x="60" y="61"/>
                  </a:lnTo>
                  <a:lnTo>
                    <a:pt x="61" y="61"/>
                  </a:lnTo>
                  <a:lnTo>
                    <a:pt x="61" y="60"/>
                  </a:lnTo>
                  <a:lnTo>
                    <a:pt x="63" y="57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2"/>
                  </a:lnTo>
                  <a:lnTo>
                    <a:pt x="68" y="51"/>
                  </a:lnTo>
                  <a:lnTo>
                    <a:pt x="70" y="51"/>
                  </a:lnTo>
                  <a:lnTo>
                    <a:pt x="71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81" y="46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3" y="46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8" y="49"/>
                  </a:lnTo>
                  <a:lnTo>
                    <a:pt x="90" y="50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3" y="51"/>
                  </a:lnTo>
                  <a:lnTo>
                    <a:pt x="105" y="51"/>
                  </a:lnTo>
                  <a:lnTo>
                    <a:pt x="107" y="51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6" y="52"/>
                  </a:lnTo>
                  <a:lnTo>
                    <a:pt x="117" y="52"/>
                  </a:lnTo>
                  <a:lnTo>
                    <a:pt x="118" y="52"/>
                  </a:lnTo>
                  <a:lnTo>
                    <a:pt x="120" y="53"/>
                  </a:lnTo>
                  <a:lnTo>
                    <a:pt x="124" y="55"/>
                  </a:lnTo>
                  <a:lnTo>
                    <a:pt x="126" y="55"/>
                  </a:lnTo>
                  <a:lnTo>
                    <a:pt x="127" y="55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1" y="55"/>
                  </a:lnTo>
                  <a:lnTo>
                    <a:pt x="132" y="55"/>
                  </a:lnTo>
                  <a:lnTo>
                    <a:pt x="134" y="55"/>
                  </a:lnTo>
                  <a:lnTo>
                    <a:pt x="137" y="53"/>
                  </a:lnTo>
                  <a:lnTo>
                    <a:pt x="139" y="52"/>
                  </a:lnTo>
                  <a:lnTo>
                    <a:pt x="141" y="51"/>
                  </a:lnTo>
                  <a:lnTo>
                    <a:pt x="145" y="50"/>
                  </a:lnTo>
                  <a:lnTo>
                    <a:pt x="146" y="50"/>
                  </a:lnTo>
                  <a:lnTo>
                    <a:pt x="148" y="49"/>
                  </a:lnTo>
                  <a:lnTo>
                    <a:pt x="149" y="48"/>
                  </a:lnTo>
                  <a:lnTo>
                    <a:pt x="150" y="47"/>
                  </a:lnTo>
                  <a:lnTo>
                    <a:pt x="151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3" y="44"/>
                  </a:lnTo>
                  <a:lnTo>
                    <a:pt x="154" y="43"/>
                  </a:lnTo>
                  <a:lnTo>
                    <a:pt x="155" y="39"/>
                  </a:lnTo>
                  <a:lnTo>
                    <a:pt x="156" y="37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8" y="35"/>
                  </a:lnTo>
                  <a:lnTo>
                    <a:pt x="159" y="34"/>
                  </a:lnTo>
                  <a:lnTo>
                    <a:pt x="160" y="32"/>
                  </a:lnTo>
                  <a:lnTo>
                    <a:pt x="161" y="31"/>
                  </a:lnTo>
                  <a:lnTo>
                    <a:pt x="163" y="30"/>
                  </a:lnTo>
                  <a:lnTo>
                    <a:pt x="165" y="29"/>
                  </a:lnTo>
                  <a:lnTo>
                    <a:pt x="167" y="28"/>
                  </a:lnTo>
                  <a:lnTo>
                    <a:pt x="170" y="26"/>
                  </a:lnTo>
                  <a:lnTo>
                    <a:pt x="170" y="26"/>
                  </a:lnTo>
                  <a:lnTo>
                    <a:pt x="171" y="26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0" name="Freeform 244"/>
            <p:cNvSpPr>
              <a:spLocks/>
            </p:cNvSpPr>
            <p:nvPr/>
          </p:nvSpPr>
          <p:spPr bwMode="auto">
            <a:xfrm>
              <a:off x="4113" y="2150"/>
              <a:ext cx="626" cy="412"/>
            </a:xfrm>
            <a:custGeom>
              <a:avLst/>
              <a:gdLst>
                <a:gd name="T0" fmla="*/ 185 w 626"/>
                <a:gd name="T1" fmla="*/ 48 h 412"/>
                <a:gd name="T2" fmla="*/ 210 w 626"/>
                <a:gd name="T3" fmla="*/ 42 h 412"/>
                <a:gd name="T4" fmla="*/ 241 w 626"/>
                <a:gd name="T5" fmla="*/ 32 h 412"/>
                <a:gd name="T6" fmla="*/ 269 w 626"/>
                <a:gd name="T7" fmla="*/ 58 h 412"/>
                <a:gd name="T8" fmla="*/ 295 w 626"/>
                <a:gd name="T9" fmla="*/ 76 h 412"/>
                <a:gd name="T10" fmla="*/ 327 w 626"/>
                <a:gd name="T11" fmla="*/ 96 h 412"/>
                <a:gd name="T12" fmla="*/ 361 w 626"/>
                <a:gd name="T13" fmla="*/ 107 h 412"/>
                <a:gd name="T14" fmla="*/ 388 w 626"/>
                <a:gd name="T15" fmla="*/ 106 h 412"/>
                <a:gd name="T16" fmla="*/ 400 w 626"/>
                <a:gd name="T17" fmla="*/ 98 h 412"/>
                <a:gd name="T18" fmla="*/ 410 w 626"/>
                <a:gd name="T19" fmla="*/ 79 h 412"/>
                <a:gd name="T20" fmla="*/ 442 w 626"/>
                <a:gd name="T21" fmla="*/ 56 h 412"/>
                <a:gd name="T22" fmla="*/ 467 w 626"/>
                <a:gd name="T23" fmla="*/ 32 h 412"/>
                <a:gd name="T24" fmla="*/ 487 w 626"/>
                <a:gd name="T25" fmla="*/ 35 h 412"/>
                <a:gd name="T26" fmla="*/ 517 w 626"/>
                <a:gd name="T27" fmla="*/ 47 h 412"/>
                <a:gd name="T28" fmla="*/ 556 w 626"/>
                <a:gd name="T29" fmla="*/ 68 h 412"/>
                <a:gd name="T30" fmla="*/ 580 w 626"/>
                <a:gd name="T31" fmla="*/ 46 h 412"/>
                <a:gd name="T32" fmla="*/ 606 w 626"/>
                <a:gd name="T33" fmla="*/ 8 h 412"/>
                <a:gd name="T34" fmla="*/ 626 w 626"/>
                <a:gd name="T35" fmla="*/ 2 h 412"/>
                <a:gd name="T36" fmla="*/ 609 w 626"/>
                <a:gd name="T37" fmla="*/ 57 h 412"/>
                <a:gd name="T38" fmla="*/ 604 w 626"/>
                <a:gd name="T39" fmla="*/ 87 h 412"/>
                <a:gd name="T40" fmla="*/ 595 w 626"/>
                <a:gd name="T41" fmla="*/ 118 h 412"/>
                <a:gd name="T42" fmla="*/ 571 w 626"/>
                <a:gd name="T43" fmla="*/ 135 h 412"/>
                <a:gd name="T44" fmla="*/ 578 w 626"/>
                <a:gd name="T45" fmla="*/ 172 h 412"/>
                <a:gd name="T46" fmla="*/ 585 w 626"/>
                <a:gd name="T47" fmla="*/ 219 h 412"/>
                <a:gd name="T48" fmla="*/ 584 w 626"/>
                <a:gd name="T49" fmla="*/ 250 h 412"/>
                <a:gd name="T50" fmla="*/ 605 w 626"/>
                <a:gd name="T51" fmla="*/ 285 h 412"/>
                <a:gd name="T52" fmla="*/ 607 w 626"/>
                <a:gd name="T53" fmla="*/ 309 h 412"/>
                <a:gd name="T54" fmla="*/ 625 w 626"/>
                <a:gd name="T55" fmla="*/ 320 h 412"/>
                <a:gd name="T56" fmla="*/ 613 w 626"/>
                <a:gd name="T57" fmla="*/ 357 h 412"/>
                <a:gd name="T58" fmla="*/ 611 w 626"/>
                <a:gd name="T59" fmla="*/ 391 h 412"/>
                <a:gd name="T60" fmla="*/ 586 w 626"/>
                <a:gd name="T61" fmla="*/ 389 h 412"/>
                <a:gd name="T62" fmla="*/ 543 w 626"/>
                <a:gd name="T63" fmla="*/ 380 h 412"/>
                <a:gd name="T64" fmla="*/ 507 w 626"/>
                <a:gd name="T65" fmla="*/ 377 h 412"/>
                <a:gd name="T66" fmla="*/ 493 w 626"/>
                <a:gd name="T67" fmla="*/ 402 h 412"/>
                <a:gd name="T68" fmla="*/ 458 w 626"/>
                <a:gd name="T69" fmla="*/ 401 h 412"/>
                <a:gd name="T70" fmla="*/ 439 w 626"/>
                <a:gd name="T71" fmla="*/ 412 h 412"/>
                <a:gd name="T72" fmla="*/ 409 w 626"/>
                <a:gd name="T73" fmla="*/ 389 h 412"/>
                <a:gd name="T74" fmla="*/ 370 w 626"/>
                <a:gd name="T75" fmla="*/ 362 h 412"/>
                <a:gd name="T76" fmla="*/ 323 w 626"/>
                <a:gd name="T77" fmla="*/ 343 h 412"/>
                <a:gd name="T78" fmla="*/ 296 w 626"/>
                <a:gd name="T79" fmla="*/ 328 h 412"/>
                <a:gd name="T80" fmla="*/ 269 w 626"/>
                <a:gd name="T81" fmla="*/ 314 h 412"/>
                <a:gd name="T82" fmla="*/ 250 w 626"/>
                <a:gd name="T83" fmla="*/ 336 h 412"/>
                <a:gd name="T84" fmla="*/ 224 w 626"/>
                <a:gd name="T85" fmla="*/ 339 h 412"/>
                <a:gd name="T86" fmla="*/ 208 w 626"/>
                <a:gd name="T87" fmla="*/ 313 h 412"/>
                <a:gd name="T88" fmla="*/ 184 w 626"/>
                <a:gd name="T89" fmla="*/ 300 h 412"/>
                <a:gd name="T90" fmla="*/ 170 w 626"/>
                <a:gd name="T91" fmla="*/ 286 h 412"/>
                <a:gd name="T92" fmla="*/ 142 w 626"/>
                <a:gd name="T93" fmla="*/ 272 h 412"/>
                <a:gd name="T94" fmla="*/ 117 w 626"/>
                <a:gd name="T95" fmla="*/ 265 h 412"/>
                <a:gd name="T96" fmla="*/ 88 w 626"/>
                <a:gd name="T97" fmla="*/ 258 h 412"/>
                <a:gd name="T98" fmla="*/ 56 w 626"/>
                <a:gd name="T99" fmla="*/ 209 h 412"/>
                <a:gd name="T100" fmla="*/ 64 w 626"/>
                <a:gd name="T101" fmla="*/ 178 h 412"/>
                <a:gd name="T102" fmla="*/ 48 w 626"/>
                <a:gd name="T103" fmla="*/ 156 h 412"/>
                <a:gd name="T104" fmla="*/ 37 w 626"/>
                <a:gd name="T105" fmla="*/ 139 h 412"/>
                <a:gd name="T106" fmla="*/ 19 w 626"/>
                <a:gd name="T107" fmla="*/ 130 h 412"/>
                <a:gd name="T108" fmla="*/ 0 w 626"/>
                <a:gd name="T109" fmla="*/ 116 h 412"/>
                <a:gd name="T110" fmla="*/ 6 w 626"/>
                <a:gd name="T111" fmla="*/ 106 h 412"/>
                <a:gd name="T112" fmla="*/ 15 w 626"/>
                <a:gd name="T113" fmla="*/ 89 h 412"/>
                <a:gd name="T114" fmla="*/ 15 w 626"/>
                <a:gd name="T115" fmla="*/ 76 h 412"/>
                <a:gd name="T116" fmla="*/ 29 w 626"/>
                <a:gd name="T117" fmla="*/ 72 h 412"/>
                <a:gd name="T118" fmla="*/ 52 w 626"/>
                <a:gd name="T119" fmla="*/ 6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6" h="412">
                  <a:moveTo>
                    <a:pt x="171" y="26"/>
                  </a:moveTo>
                  <a:lnTo>
                    <a:pt x="171" y="26"/>
                  </a:lnTo>
                  <a:lnTo>
                    <a:pt x="173" y="27"/>
                  </a:lnTo>
                  <a:lnTo>
                    <a:pt x="174" y="28"/>
                  </a:lnTo>
                  <a:lnTo>
                    <a:pt x="174" y="29"/>
                  </a:lnTo>
                  <a:lnTo>
                    <a:pt x="175" y="29"/>
                  </a:lnTo>
                  <a:lnTo>
                    <a:pt x="176" y="30"/>
                  </a:lnTo>
                  <a:lnTo>
                    <a:pt x="177" y="32"/>
                  </a:lnTo>
                  <a:lnTo>
                    <a:pt x="178" y="34"/>
                  </a:lnTo>
                  <a:lnTo>
                    <a:pt x="179" y="36"/>
                  </a:lnTo>
                  <a:lnTo>
                    <a:pt x="180" y="38"/>
                  </a:lnTo>
                  <a:lnTo>
                    <a:pt x="181" y="42"/>
                  </a:lnTo>
                  <a:lnTo>
                    <a:pt x="182" y="44"/>
                  </a:lnTo>
                  <a:lnTo>
                    <a:pt x="183" y="45"/>
                  </a:lnTo>
                  <a:lnTo>
                    <a:pt x="184" y="46"/>
                  </a:lnTo>
                  <a:lnTo>
                    <a:pt x="184" y="47"/>
                  </a:lnTo>
                  <a:lnTo>
                    <a:pt x="185" y="48"/>
                  </a:lnTo>
                  <a:lnTo>
                    <a:pt x="186" y="49"/>
                  </a:lnTo>
                  <a:lnTo>
                    <a:pt x="187" y="49"/>
                  </a:lnTo>
                  <a:lnTo>
                    <a:pt x="188" y="50"/>
                  </a:lnTo>
                  <a:lnTo>
                    <a:pt x="189" y="50"/>
                  </a:lnTo>
                  <a:lnTo>
                    <a:pt x="190" y="50"/>
                  </a:lnTo>
                  <a:lnTo>
                    <a:pt x="191" y="50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0"/>
                  </a:lnTo>
                  <a:lnTo>
                    <a:pt x="197" y="49"/>
                  </a:lnTo>
                  <a:lnTo>
                    <a:pt x="200" y="48"/>
                  </a:lnTo>
                  <a:lnTo>
                    <a:pt x="203" y="46"/>
                  </a:lnTo>
                  <a:lnTo>
                    <a:pt x="204" y="45"/>
                  </a:lnTo>
                  <a:lnTo>
                    <a:pt x="206" y="44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2" y="41"/>
                  </a:lnTo>
                  <a:lnTo>
                    <a:pt x="213" y="40"/>
                  </a:lnTo>
                  <a:lnTo>
                    <a:pt x="214" y="40"/>
                  </a:lnTo>
                  <a:lnTo>
                    <a:pt x="217" y="36"/>
                  </a:lnTo>
                  <a:lnTo>
                    <a:pt x="218" y="35"/>
                  </a:lnTo>
                  <a:lnTo>
                    <a:pt x="220" y="34"/>
                  </a:lnTo>
                  <a:lnTo>
                    <a:pt x="221" y="33"/>
                  </a:lnTo>
                  <a:lnTo>
                    <a:pt x="223" y="33"/>
                  </a:lnTo>
                  <a:lnTo>
                    <a:pt x="227" y="31"/>
                  </a:lnTo>
                  <a:lnTo>
                    <a:pt x="229" y="31"/>
                  </a:lnTo>
                  <a:lnTo>
                    <a:pt x="230" y="31"/>
                  </a:lnTo>
                  <a:lnTo>
                    <a:pt x="231" y="31"/>
                  </a:lnTo>
                  <a:lnTo>
                    <a:pt x="233" y="31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1" y="32"/>
                  </a:lnTo>
                  <a:lnTo>
                    <a:pt x="246" y="34"/>
                  </a:lnTo>
                  <a:lnTo>
                    <a:pt x="251" y="35"/>
                  </a:lnTo>
                  <a:lnTo>
                    <a:pt x="253" y="36"/>
                  </a:lnTo>
                  <a:lnTo>
                    <a:pt x="255" y="37"/>
                  </a:lnTo>
                  <a:lnTo>
                    <a:pt x="257" y="38"/>
                  </a:lnTo>
                  <a:lnTo>
                    <a:pt x="258" y="38"/>
                  </a:lnTo>
                  <a:lnTo>
                    <a:pt x="259" y="39"/>
                  </a:lnTo>
                  <a:lnTo>
                    <a:pt x="260" y="40"/>
                  </a:lnTo>
                  <a:lnTo>
                    <a:pt x="263" y="43"/>
                  </a:lnTo>
                  <a:lnTo>
                    <a:pt x="264" y="45"/>
                  </a:lnTo>
                  <a:lnTo>
                    <a:pt x="264" y="45"/>
                  </a:lnTo>
                  <a:lnTo>
                    <a:pt x="265" y="46"/>
                  </a:lnTo>
                  <a:lnTo>
                    <a:pt x="265" y="47"/>
                  </a:lnTo>
                  <a:lnTo>
                    <a:pt x="266" y="49"/>
                  </a:lnTo>
                  <a:lnTo>
                    <a:pt x="267" y="51"/>
                  </a:lnTo>
                  <a:lnTo>
                    <a:pt x="268" y="55"/>
                  </a:lnTo>
                  <a:lnTo>
                    <a:pt x="269" y="58"/>
                  </a:lnTo>
                  <a:lnTo>
                    <a:pt x="270" y="59"/>
                  </a:lnTo>
                  <a:lnTo>
                    <a:pt x="270" y="60"/>
                  </a:lnTo>
                  <a:lnTo>
                    <a:pt x="271" y="61"/>
                  </a:lnTo>
                  <a:lnTo>
                    <a:pt x="272" y="62"/>
                  </a:lnTo>
                  <a:lnTo>
                    <a:pt x="273" y="62"/>
                  </a:lnTo>
                  <a:lnTo>
                    <a:pt x="274" y="63"/>
                  </a:lnTo>
                  <a:lnTo>
                    <a:pt x="275" y="64"/>
                  </a:lnTo>
                  <a:lnTo>
                    <a:pt x="277" y="64"/>
                  </a:lnTo>
                  <a:lnTo>
                    <a:pt x="282" y="66"/>
                  </a:lnTo>
                  <a:lnTo>
                    <a:pt x="284" y="66"/>
                  </a:lnTo>
                  <a:lnTo>
                    <a:pt x="286" y="67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9"/>
                  </a:lnTo>
                  <a:lnTo>
                    <a:pt x="290" y="70"/>
                  </a:lnTo>
                  <a:lnTo>
                    <a:pt x="292" y="72"/>
                  </a:lnTo>
                  <a:lnTo>
                    <a:pt x="295" y="76"/>
                  </a:lnTo>
                  <a:lnTo>
                    <a:pt x="296" y="77"/>
                  </a:lnTo>
                  <a:lnTo>
                    <a:pt x="297" y="79"/>
                  </a:lnTo>
                  <a:lnTo>
                    <a:pt x="299" y="80"/>
                  </a:lnTo>
                  <a:lnTo>
                    <a:pt x="300" y="81"/>
                  </a:lnTo>
                  <a:lnTo>
                    <a:pt x="302" y="82"/>
                  </a:lnTo>
                  <a:lnTo>
                    <a:pt x="305" y="83"/>
                  </a:lnTo>
                  <a:lnTo>
                    <a:pt x="309" y="85"/>
                  </a:lnTo>
                  <a:lnTo>
                    <a:pt x="310" y="86"/>
                  </a:lnTo>
                  <a:lnTo>
                    <a:pt x="312" y="86"/>
                  </a:lnTo>
                  <a:lnTo>
                    <a:pt x="313" y="87"/>
                  </a:lnTo>
                  <a:lnTo>
                    <a:pt x="314" y="88"/>
                  </a:lnTo>
                  <a:lnTo>
                    <a:pt x="318" y="91"/>
                  </a:lnTo>
                  <a:lnTo>
                    <a:pt x="319" y="92"/>
                  </a:lnTo>
                  <a:lnTo>
                    <a:pt x="321" y="93"/>
                  </a:lnTo>
                  <a:lnTo>
                    <a:pt x="322" y="94"/>
                  </a:lnTo>
                  <a:lnTo>
                    <a:pt x="324" y="95"/>
                  </a:lnTo>
                  <a:lnTo>
                    <a:pt x="327" y="96"/>
                  </a:lnTo>
                  <a:lnTo>
                    <a:pt x="330" y="97"/>
                  </a:lnTo>
                  <a:lnTo>
                    <a:pt x="333" y="99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8" y="102"/>
                  </a:lnTo>
                  <a:lnTo>
                    <a:pt x="343" y="106"/>
                  </a:lnTo>
                  <a:lnTo>
                    <a:pt x="345" y="107"/>
                  </a:lnTo>
                  <a:lnTo>
                    <a:pt x="346" y="108"/>
                  </a:lnTo>
                  <a:lnTo>
                    <a:pt x="347" y="108"/>
                  </a:lnTo>
                  <a:lnTo>
                    <a:pt x="348" y="109"/>
                  </a:lnTo>
                  <a:lnTo>
                    <a:pt x="349" y="109"/>
                  </a:lnTo>
                  <a:lnTo>
                    <a:pt x="350" y="109"/>
                  </a:lnTo>
                  <a:lnTo>
                    <a:pt x="352" y="109"/>
                  </a:lnTo>
                  <a:lnTo>
                    <a:pt x="354" y="109"/>
                  </a:lnTo>
                  <a:lnTo>
                    <a:pt x="356" y="108"/>
                  </a:lnTo>
                  <a:lnTo>
                    <a:pt x="360" y="107"/>
                  </a:lnTo>
                  <a:lnTo>
                    <a:pt x="361" y="107"/>
                  </a:lnTo>
                  <a:lnTo>
                    <a:pt x="363" y="107"/>
                  </a:lnTo>
                  <a:lnTo>
                    <a:pt x="366" y="105"/>
                  </a:lnTo>
                  <a:lnTo>
                    <a:pt x="367" y="105"/>
                  </a:lnTo>
                  <a:lnTo>
                    <a:pt x="367" y="105"/>
                  </a:lnTo>
                  <a:lnTo>
                    <a:pt x="368" y="105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3" y="107"/>
                  </a:lnTo>
                  <a:lnTo>
                    <a:pt x="375" y="107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4" y="106"/>
                  </a:lnTo>
                  <a:lnTo>
                    <a:pt x="385" y="105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6"/>
                  </a:lnTo>
                  <a:lnTo>
                    <a:pt x="393" y="107"/>
                  </a:lnTo>
                  <a:lnTo>
                    <a:pt x="395" y="107"/>
                  </a:lnTo>
                  <a:lnTo>
                    <a:pt x="396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7"/>
                  </a:lnTo>
                  <a:lnTo>
                    <a:pt x="400" y="107"/>
                  </a:lnTo>
                  <a:lnTo>
                    <a:pt x="401" y="106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4"/>
                  </a:lnTo>
                  <a:lnTo>
                    <a:pt x="401" y="103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0" y="97"/>
                  </a:lnTo>
                  <a:lnTo>
                    <a:pt x="400" y="96"/>
                  </a:lnTo>
                  <a:lnTo>
                    <a:pt x="400" y="95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2" y="93"/>
                  </a:lnTo>
                  <a:lnTo>
                    <a:pt x="403" y="92"/>
                  </a:lnTo>
                  <a:lnTo>
                    <a:pt x="405" y="90"/>
                  </a:lnTo>
                  <a:lnTo>
                    <a:pt x="407" y="89"/>
                  </a:lnTo>
                  <a:lnTo>
                    <a:pt x="408" y="88"/>
                  </a:lnTo>
                  <a:lnTo>
                    <a:pt x="409" y="87"/>
                  </a:lnTo>
                  <a:lnTo>
                    <a:pt x="409" y="86"/>
                  </a:lnTo>
                  <a:lnTo>
                    <a:pt x="409" y="86"/>
                  </a:lnTo>
                  <a:lnTo>
                    <a:pt x="410" y="85"/>
                  </a:lnTo>
                  <a:lnTo>
                    <a:pt x="410" y="84"/>
                  </a:lnTo>
                  <a:lnTo>
                    <a:pt x="410" y="80"/>
                  </a:lnTo>
                  <a:lnTo>
                    <a:pt x="410" y="79"/>
                  </a:lnTo>
                  <a:lnTo>
                    <a:pt x="410" y="78"/>
                  </a:lnTo>
                  <a:lnTo>
                    <a:pt x="411" y="77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3" y="74"/>
                  </a:lnTo>
                  <a:lnTo>
                    <a:pt x="414" y="73"/>
                  </a:lnTo>
                  <a:lnTo>
                    <a:pt x="415" y="72"/>
                  </a:lnTo>
                  <a:lnTo>
                    <a:pt x="417" y="71"/>
                  </a:lnTo>
                  <a:lnTo>
                    <a:pt x="420" y="69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8" y="63"/>
                  </a:lnTo>
                  <a:lnTo>
                    <a:pt x="430" y="62"/>
                  </a:lnTo>
                  <a:lnTo>
                    <a:pt x="431" y="61"/>
                  </a:lnTo>
                  <a:lnTo>
                    <a:pt x="434" y="60"/>
                  </a:lnTo>
                  <a:lnTo>
                    <a:pt x="438" y="58"/>
                  </a:lnTo>
                  <a:lnTo>
                    <a:pt x="442" y="56"/>
                  </a:lnTo>
                  <a:lnTo>
                    <a:pt x="443" y="56"/>
                  </a:lnTo>
                  <a:lnTo>
                    <a:pt x="444" y="54"/>
                  </a:lnTo>
                  <a:lnTo>
                    <a:pt x="445" y="54"/>
                  </a:lnTo>
                  <a:lnTo>
                    <a:pt x="448" y="52"/>
                  </a:lnTo>
                  <a:lnTo>
                    <a:pt x="451" y="51"/>
                  </a:lnTo>
                  <a:lnTo>
                    <a:pt x="453" y="50"/>
                  </a:lnTo>
                  <a:lnTo>
                    <a:pt x="455" y="49"/>
                  </a:lnTo>
                  <a:lnTo>
                    <a:pt x="457" y="47"/>
                  </a:lnTo>
                  <a:lnTo>
                    <a:pt x="458" y="46"/>
                  </a:lnTo>
                  <a:lnTo>
                    <a:pt x="460" y="45"/>
                  </a:lnTo>
                  <a:lnTo>
                    <a:pt x="461" y="43"/>
                  </a:lnTo>
                  <a:lnTo>
                    <a:pt x="462" y="42"/>
                  </a:lnTo>
                  <a:lnTo>
                    <a:pt x="462" y="41"/>
                  </a:lnTo>
                  <a:lnTo>
                    <a:pt x="463" y="39"/>
                  </a:lnTo>
                  <a:lnTo>
                    <a:pt x="466" y="34"/>
                  </a:lnTo>
                  <a:lnTo>
                    <a:pt x="466" y="32"/>
                  </a:lnTo>
                  <a:lnTo>
                    <a:pt x="467" y="32"/>
                  </a:lnTo>
                  <a:lnTo>
                    <a:pt x="468" y="31"/>
                  </a:lnTo>
                  <a:lnTo>
                    <a:pt x="468" y="30"/>
                  </a:lnTo>
                  <a:lnTo>
                    <a:pt x="469" y="29"/>
                  </a:lnTo>
                  <a:lnTo>
                    <a:pt x="470" y="29"/>
                  </a:lnTo>
                  <a:lnTo>
                    <a:pt x="471" y="29"/>
                  </a:lnTo>
                  <a:lnTo>
                    <a:pt x="471" y="28"/>
                  </a:lnTo>
                  <a:lnTo>
                    <a:pt x="472" y="28"/>
                  </a:lnTo>
                  <a:lnTo>
                    <a:pt x="473" y="28"/>
                  </a:lnTo>
                  <a:lnTo>
                    <a:pt x="474" y="28"/>
                  </a:lnTo>
                  <a:lnTo>
                    <a:pt x="475" y="28"/>
                  </a:lnTo>
                  <a:lnTo>
                    <a:pt x="476" y="29"/>
                  </a:lnTo>
                  <a:lnTo>
                    <a:pt x="477" y="29"/>
                  </a:lnTo>
                  <a:lnTo>
                    <a:pt x="478" y="30"/>
                  </a:lnTo>
                  <a:lnTo>
                    <a:pt x="480" y="31"/>
                  </a:lnTo>
                  <a:lnTo>
                    <a:pt x="481" y="31"/>
                  </a:lnTo>
                  <a:lnTo>
                    <a:pt x="484" y="33"/>
                  </a:lnTo>
                  <a:lnTo>
                    <a:pt x="487" y="35"/>
                  </a:lnTo>
                  <a:lnTo>
                    <a:pt x="489" y="36"/>
                  </a:lnTo>
                  <a:lnTo>
                    <a:pt x="492" y="37"/>
                  </a:lnTo>
                  <a:lnTo>
                    <a:pt x="499" y="40"/>
                  </a:lnTo>
                  <a:lnTo>
                    <a:pt x="501" y="41"/>
                  </a:lnTo>
                  <a:lnTo>
                    <a:pt x="503" y="41"/>
                  </a:lnTo>
                  <a:lnTo>
                    <a:pt x="505" y="42"/>
                  </a:lnTo>
                  <a:lnTo>
                    <a:pt x="506" y="42"/>
                  </a:lnTo>
                  <a:lnTo>
                    <a:pt x="507" y="42"/>
                  </a:lnTo>
                  <a:lnTo>
                    <a:pt x="507" y="42"/>
                  </a:lnTo>
                  <a:lnTo>
                    <a:pt x="508" y="41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0" y="42"/>
                  </a:lnTo>
                  <a:lnTo>
                    <a:pt x="511" y="42"/>
                  </a:lnTo>
                  <a:lnTo>
                    <a:pt x="512" y="43"/>
                  </a:lnTo>
                  <a:lnTo>
                    <a:pt x="515" y="45"/>
                  </a:lnTo>
                  <a:lnTo>
                    <a:pt x="517" y="47"/>
                  </a:lnTo>
                  <a:lnTo>
                    <a:pt x="518" y="48"/>
                  </a:lnTo>
                  <a:lnTo>
                    <a:pt x="520" y="49"/>
                  </a:lnTo>
                  <a:lnTo>
                    <a:pt x="524" y="54"/>
                  </a:lnTo>
                  <a:lnTo>
                    <a:pt x="526" y="55"/>
                  </a:lnTo>
                  <a:lnTo>
                    <a:pt x="528" y="57"/>
                  </a:lnTo>
                  <a:lnTo>
                    <a:pt x="530" y="58"/>
                  </a:lnTo>
                  <a:lnTo>
                    <a:pt x="531" y="59"/>
                  </a:lnTo>
                  <a:lnTo>
                    <a:pt x="532" y="60"/>
                  </a:lnTo>
                  <a:lnTo>
                    <a:pt x="534" y="61"/>
                  </a:lnTo>
                  <a:lnTo>
                    <a:pt x="536" y="62"/>
                  </a:lnTo>
                  <a:lnTo>
                    <a:pt x="538" y="63"/>
                  </a:lnTo>
                  <a:lnTo>
                    <a:pt x="543" y="65"/>
                  </a:lnTo>
                  <a:lnTo>
                    <a:pt x="548" y="66"/>
                  </a:lnTo>
                  <a:lnTo>
                    <a:pt x="552" y="67"/>
                  </a:lnTo>
                  <a:lnTo>
                    <a:pt x="553" y="68"/>
                  </a:lnTo>
                  <a:lnTo>
                    <a:pt x="554" y="68"/>
                  </a:lnTo>
                  <a:lnTo>
                    <a:pt x="556" y="68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8"/>
                  </a:lnTo>
                  <a:lnTo>
                    <a:pt x="560" y="68"/>
                  </a:lnTo>
                  <a:lnTo>
                    <a:pt x="561" y="67"/>
                  </a:lnTo>
                  <a:lnTo>
                    <a:pt x="562" y="67"/>
                  </a:lnTo>
                  <a:lnTo>
                    <a:pt x="563" y="67"/>
                  </a:lnTo>
                  <a:lnTo>
                    <a:pt x="564" y="66"/>
                  </a:lnTo>
                  <a:lnTo>
                    <a:pt x="566" y="65"/>
                  </a:lnTo>
                  <a:lnTo>
                    <a:pt x="567" y="63"/>
                  </a:lnTo>
                  <a:lnTo>
                    <a:pt x="568" y="62"/>
                  </a:lnTo>
                  <a:lnTo>
                    <a:pt x="570" y="60"/>
                  </a:lnTo>
                  <a:lnTo>
                    <a:pt x="575" y="52"/>
                  </a:lnTo>
                  <a:lnTo>
                    <a:pt x="576" y="50"/>
                  </a:lnTo>
                  <a:lnTo>
                    <a:pt x="578" y="49"/>
                  </a:lnTo>
                  <a:lnTo>
                    <a:pt x="579" y="48"/>
                  </a:lnTo>
                  <a:lnTo>
                    <a:pt x="580" y="46"/>
                  </a:lnTo>
                  <a:lnTo>
                    <a:pt x="585" y="43"/>
                  </a:lnTo>
                  <a:lnTo>
                    <a:pt x="587" y="40"/>
                  </a:lnTo>
                  <a:lnTo>
                    <a:pt x="589" y="38"/>
                  </a:lnTo>
                  <a:lnTo>
                    <a:pt x="591" y="36"/>
                  </a:lnTo>
                  <a:lnTo>
                    <a:pt x="592" y="35"/>
                  </a:lnTo>
                  <a:lnTo>
                    <a:pt x="594" y="32"/>
                  </a:lnTo>
                  <a:lnTo>
                    <a:pt x="595" y="30"/>
                  </a:lnTo>
                  <a:lnTo>
                    <a:pt x="596" y="28"/>
                  </a:lnTo>
                  <a:lnTo>
                    <a:pt x="597" y="26"/>
                  </a:lnTo>
                  <a:lnTo>
                    <a:pt x="598" y="24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2" y="14"/>
                  </a:lnTo>
                  <a:lnTo>
                    <a:pt x="603" y="12"/>
                  </a:lnTo>
                  <a:lnTo>
                    <a:pt x="604" y="11"/>
                  </a:lnTo>
                  <a:lnTo>
                    <a:pt x="605" y="10"/>
                  </a:lnTo>
                  <a:lnTo>
                    <a:pt x="606" y="8"/>
                  </a:lnTo>
                  <a:lnTo>
                    <a:pt x="608" y="7"/>
                  </a:lnTo>
                  <a:lnTo>
                    <a:pt x="609" y="6"/>
                  </a:lnTo>
                  <a:lnTo>
                    <a:pt x="611" y="5"/>
                  </a:lnTo>
                  <a:lnTo>
                    <a:pt x="613" y="4"/>
                  </a:lnTo>
                  <a:lnTo>
                    <a:pt x="614" y="3"/>
                  </a:lnTo>
                  <a:lnTo>
                    <a:pt x="616" y="2"/>
                  </a:lnTo>
                  <a:lnTo>
                    <a:pt x="617" y="1"/>
                  </a:lnTo>
                  <a:lnTo>
                    <a:pt x="618" y="1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2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626" y="2"/>
                  </a:lnTo>
                  <a:lnTo>
                    <a:pt x="626" y="2"/>
                  </a:lnTo>
                  <a:lnTo>
                    <a:pt x="626" y="2"/>
                  </a:lnTo>
                  <a:lnTo>
                    <a:pt x="626" y="4"/>
                  </a:lnTo>
                  <a:lnTo>
                    <a:pt x="626" y="6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5" y="12"/>
                  </a:lnTo>
                  <a:lnTo>
                    <a:pt x="625" y="14"/>
                  </a:lnTo>
                  <a:lnTo>
                    <a:pt x="624" y="16"/>
                  </a:lnTo>
                  <a:lnTo>
                    <a:pt x="624" y="18"/>
                  </a:lnTo>
                  <a:lnTo>
                    <a:pt x="621" y="24"/>
                  </a:lnTo>
                  <a:lnTo>
                    <a:pt x="620" y="29"/>
                  </a:lnTo>
                  <a:lnTo>
                    <a:pt x="616" y="40"/>
                  </a:lnTo>
                  <a:lnTo>
                    <a:pt x="614" y="45"/>
                  </a:lnTo>
                  <a:lnTo>
                    <a:pt x="613" y="47"/>
                  </a:lnTo>
                  <a:lnTo>
                    <a:pt x="612" y="51"/>
                  </a:lnTo>
                  <a:lnTo>
                    <a:pt x="610" y="56"/>
                  </a:lnTo>
                  <a:lnTo>
                    <a:pt x="609" y="57"/>
                  </a:lnTo>
                  <a:lnTo>
                    <a:pt x="607" y="60"/>
                  </a:lnTo>
                  <a:lnTo>
                    <a:pt x="607" y="61"/>
                  </a:lnTo>
                  <a:lnTo>
                    <a:pt x="607" y="62"/>
                  </a:lnTo>
                  <a:lnTo>
                    <a:pt x="606" y="63"/>
                  </a:lnTo>
                  <a:lnTo>
                    <a:pt x="606" y="64"/>
                  </a:lnTo>
                  <a:lnTo>
                    <a:pt x="606" y="66"/>
                  </a:lnTo>
                  <a:lnTo>
                    <a:pt x="606" y="68"/>
                  </a:lnTo>
                  <a:lnTo>
                    <a:pt x="607" y="73"/>
                  </a:lnTo>
                  <a:lnTo>
                    <a:pt x="607" y="74"/>
                  </a:lnTo>
                  <a:lnTo>
                    <a:pt x="607" y="76"/>
                  </a:lnTo>
                  <a:lnTo>
                    <a:pt x="607" y="77"/>
                  </a:lnTo>
                  <a:lnTo>
                    <a:pt x="607" y="78"/>
                  </a:lnTo>
                  <a:lnTo>
                    <a:pt x="605" y="82"/>
                  </a:lnTo>
                  <a:lnTo>
                    <a:pt x="605" y="84"/>
                  </a:lnTo>
                  <a:lnTo>
                    <a:pt x="605" y="85"/>
                  </a:lnTo>
                  <a:lnTo>
                    <a:pt x="605" y="86"/>
                  </a:lnTo>
                  <a:lnTo>
                    <a:pt x="604" y="87"/>
                  </a:lnTo>
                  <a:lnTo>
                    <a:pt x="605" y="89"/>
                  </a:lnTo>
                  <a:lnTo>
                    <a:pt x="605" y="90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6" y="100"/>
                  </a:lnTo>
                  <a:lnTo>
                    <a:pt x="606" y="102"/>
                  </a:lnTo>
                  <a:lnTo>
                    <a:pt x="606" y="103"/>
                  </a:lnTo>
                  <a:lnTo>
                    <a:pt x="606" y="104"/>
                  </a:lnTo>
                  <a:lnTo>
                    <a:pt x="606" y="106"/>
                  </a:lnTo>
                  <a:lnTo>
                    <a:pt x="605" y="108"/>
                  </a:lnTo>
                  <a:lnTo>
                    <a:pt x="604" y="109"/>
                  </a:lnTo>
                  <a:lnTo>
                    <a:pt x="604" y="110"/>
                  </a:lnTo>
                  <a:lnTo>
                    <a:pt x="603" y="111"/>
                  </a:lnTo>
                  <a:lnTo>
                    <a:pt x="602" y="112"/>
                  </a:lnTo>
                  <a:lnTo>
                    <a:pt x="601" y="113"/>
                  </a:lnTo>
                  <a:lnTo>
                    <a:pt x="600" y="115"/>
                  </a:lnTo>
                  <a:lnTo>
                    <a:pt x="595" y="118"/>
                  </a:lnTo>
                  <a:lnTo>
                    <a:pt x="594" y="120"/>
                  </a:lnTo>
                  <a:lnTo>
                    <a:pt x="590" y="123"/>
                  </a:lnTo>
                  <a:lnTo>
                    <a:pt x="589" y="124"/>
                  </a:lnTo>
                  <a:lnTo>
                    <a:pt x="588" y="126"/>
                  </a:lnTo>
                  <a:lnTo>
                    <a:pt x="587" y="127"/>
                  </a:lnTo>
                  <a:lnTo>
                    <a:pt x="586" y="129"/>
                  </a:lnTo>
                  <a:lnTo>
                    <a:pt x="584" y="130"/>
                  </a:lnTo>
                  <a:lnTo>
                    <a:pt x="584" y="131"/>
                  </a:lnTo>
                  <a:lnTo>
                    <a:pt x="583" y="131"/>
                  </a:lnTo>
                  <a:lnTo>
                    <a:pt x="582" y="132"/>
                  </a:lnTo>
                  <a:lnTo>
                    <a:pt x="581" y="132"/>
                  </a:lnTo>
                  <a:lnTo>
                    <a:pt x="579" y="133"/>
                  </a:lnTo>
                  <a:lnTo>
                    <a:pt x="576" y="133"/>
                  </a:lnTo>
                  <a:lnTo>
                    <a:pt x="574" y="133"/>
                  </a:lnTo>
                  <a:lnTo>
                    <a:pt x="573" y="134"/>
                  </a:lnTo>
                  <a:lnTo>
                    <a:pt x="572" y="134"/>
                  </a:lnTo>
                  <a:lnTo>
                    <a:pt x="571" y="135"/>
                  </a:lnTo>
                  <a:lnTo>
                    <a:pt x="571" y="135"/>
                  </a:lnTo>
                  <a:lnTo>
                    <a:pt x="570" y="136"/>
                  </a:lnTo>
                  <a:lnTo>
                    <a:pt x="570" y="136"/>
                  </a:lnTo>
                  <a:lnTo>
                    <a:pt x="570" y="137"/>
                  </a:lnTo>
                  <a:lnTo>
                    <a:pt x="569" y="137"/>
                  </a:lnTo>
                  <a:lnTo>
                    <a:pt x="569" y="138"/>
                  </a:lnTo>
                  <a:lnTo>
                    <a:pt x="569" y="139"/>
                  </a:lnTo>
                  <a:lnTo>
                    <a:pt x="569" y="140"/>
                  </a:lnTo>
                  <a:lnTo>
                    <a:pt x="570" y="142"/>
                  </a:lnTo>
                  <a:lnTo>
                    <a:pt x="570" y="144"/>
                  </a:lnTo>
                  <a:lnTo>
                    <a:pt x="572" y="149"/>
                  </a:lnTo>
                  <a:lnTo>
                    <a:pt x="573" y="153"/>
                  </a:lnTo>
                  <a:lnTo>
                    <a:pt x="574" y="156"/>
                  </a:lnTo>
                  <a:lnTo>
                    <a:pt x="576" y="163"/>
                  </a:lnTo>
                  <a:lnTo>
                    <a:pt x="576" y="166"/>
                  </a:lnTo>
                  <a:lnTo>
                    <a:pt x="577" y="168"/>
                  </a:lnTo>
                  <a:lnTo>
                    <a:pt x="578" y="172"/>
                  </a:lnTo>
                  <a:lnTo>
                    <a:pt x="581" y="179"/>
                  </a:lnTo>
                  <a:lnTo>
                    <a:pt x="583" y="185"/>
                  </a:lnTo>
                  <a:lnTo>
                    <a:pt x="584" y="187"/>
                  </a:lnTo>
                  <a:lnTo>
                    <a:pt x="584" y="189"/>
                  </a:lnTo>
                  <a:lnTo>
                    <a:pt x="585" y="191"/>
                  </a:lnTo>
                  <a:lnTo>
                    <a:pt x="585" y="197"/>
                  </a:lnTo>
                  <a:lnTo>
                    <a:pt x="585" y="201"/>
                  </a:lnTo>
                  <a:lnTo>
                    <a:pt x="586" y="203"/>
                  </a:lnTo>
                  <a:lnTo>
                    <a:pt x="586" y="205"/>
                  </a:lnTo>
                  <a:lnTo>
                    <a:pt x="587" y="210"/>
                  </a:lnTo>
                  <a:lnTo>
                    <a:pt x="587" y="212"/>
                  </a:lnTo>
                  <a:lnTo>
                    <a:pt x="587" y="213"/>
                  </a:lnTo>
                  <a:lnTo>
                    <a:pt x="587" y="215"/>
                  </a:lnTo>
                  <a:lnTo>
                    <a:pt x="587" y="216"/>
                  </a:lnTo>
                  <a:lnTo>
                    <a:pt x="586" y="217"/>
                  </a:lnTo>
                  <a:lnTo>
                    <a:pt x="586" y="218"/>
                  </a:lnTo>
                  <a:lnTo>
                    <a:pt x="585" y="219"/>
                  </a:lnTo>
                  <a:lnTo>
                    <a:pt x="583" y="223"/>
                  </a:lnTo>
                  <a:lnTo>
                    <a:pt x="581" y="224"/>
                  </a:lnTo>
                  <a:lnTo>
                    <a:pt x="581" y="226"/>
                  </a:lnTo>
                  <a:lnTo>
                    <a:pt x="580" y="227"/>
                  </a:lnTo>
                  <a:lnTo>
                    <a:pt x="580" y="228"/>
                  </a:lnTo>
                  <a:lnTo>
                    <a:pt x="580" y="230"/>
                  </a:lnTo>
                  <a:lnTo>
                    <a:pt x="579" y="231"/>
                  </a:lnTo>
                  <a:lnTo>
                    <a:pt x="579" y="233"/>
                  </a:lnTo>
                  <a:lnTo>
                    <a:pt x="579" y="234"/>
                  </a:lnTo>
                  <a:lnTo>
                    <a:pt x="579" y="235"/>
                  </a:lnTo>
                  <a:lnTo>
                    <a:pt x="579" y="238"/>
                  </a:lnTo>
                  <a:lnTo>
                    <a:pt x="579" y="239"/>
                  </a:lnTo>
                  <a:lnTo>
                    <a:pt x="579" y="241"/>
                  </a:lnTo>
                  <a:lnTo>
                    <a:pt x="580" y="242"/>
                  </a:lnTo>
                  <a:lnTo>
                    <a:pt x="580" y="244"/>
                  </a:lnTo>
                  <a:lnTo>
                    <a:pt x="581" y="245"/>
                  </a:lnTo>
                  <a:lnTo>
                    <a:pt x="584" y="250"/>
                  </a:lnTo>
                  <a:lnTo>
                    <a:pt x="585" y="252"/>
                  </a:lnTo>
                  <a:lnTo>
                    <a:pt x="586" y="253"/>
                  </a:lnTo>
                  <a:lnTo>
                    <a:pt x="586" y="254"/>
                  </a:lnTo>
                  <a:lnTo>
                    <a:pt x="587" y="256"/>
                  </a:lnTo>
                  <a:lnTo>
                    <a:pt x="588" y="260"/>
                  </a:lnTo>
                  <a:lnTo>
                    <a:pt x="589" y="262"/>
                  </a:lnTo>
                  <a:lnTo>
                    <a:pt x="590" y="265"/>
                  </a:lnTo>
                  <a:lnTo>
                    <a:pt x="592" y="268"/>
                  </a:lnTo>
                  <a:lnTo>
                    <a:pt x="593" y="269"/>
                  </a:lnTo>
                  <a:lnTo>
                    <a:pt x="594" y="271"/>
                  </a:lnTo>
                  <a:lnTo>
                    <a:pt x="596" y="274"/>
                  </a:lnTo>
                  <a:lnTo>
                    <a:pt x="599" y="277"/>
                  </a:lnTo>
                  <a:lnTo>
                    <a:pt x="602" y="280"/>
                  </a:lnTo>
                  <a:lnTo>
                    <a:pt x="603" y="281"/>
                  </a:lnTo>
                  <a:lnTo>
                    <a:pt x="604" y="283"/>
                  </a:lnTo>
                  <a:lnTo>
                    <a:pt x="605" y="284"/>
                  </a:lnTo>
                  <a:lnTo>
                    <a:pt x="605" y="285"/>
                  </a:lnTo>
                  <a:lnTo>
                    <a:pt x="605" y="286"/>
                  </a:lnTo>
                  <a:lnTo>
                    <a:pt x="606" y="290"/>
                  </a:lnTo>
                  <a:lnTo>
                    <a:pt x="606" y="291"/>
                  </a:lnTo>
                  <a:lnTo>
                    <a:pt x="606" y="292"/>
                  </a:lnTo>
                  <a:lnTo>
                    <a:pt x="608" y="296"/>
                  </a:lnTo>
                  <a:lnTo>
                    <a:pt x="608" y="297"/>
                  </a:lnTo>
                  <a:lnTo>
                    <a:pt x="608" y="298"/>
                  </a:lnTo>
                  <a:lnTo>
                    <a:pt x="608" y="299"/>
                  </a:lnTo>
                  <a:lnTo>
                    <a:pt x="608" y="301"/>
                  </a:lnTo>
                  <a:lnTo>
                    <a:pt x="608" y="302"/>
                  </a:lnTo>
                  <a:lnTo>
                    <a:pt x="607" y="305"/>
                  </a:lnTo>
                  <a:lnTo>
                    <a:pt x="606" y="306"/>
                  </a:lnTo>
                  <a:lnTo>
                    <a:pt x="606" y="307"/>
                  </a:lnTo>
                  <a:lnTo>
                    <a:pt x="606" y="308"/>
                  </a:lnTo>
                  <a:lnTo>
                    <a:pt x="607" y="308"/>
                  </a:lnTo>
                  <a:lnTo>
                    <a:pt x="607" y="308"/>
                  </a:lnTo>
                  <a:lnTo>
                    <a:pt x="607" y="309"/>
                  </a:lnTo>
                  <a:lnTo>
                    <a:pt x="608" y="309"/>
                  </a:lnTo>
                  <a:lnTo>
                    <a:pt x="608" y="309"/>
                  </a:lnTo>
                  <a:lnTo>
                    <a:pt x="609" y="309"/>
                  </a:lnTo>
                  <a:lnTo>
                    <a:pt x="611" y="310"/>
                  </a:lnTo>
                  <a:lnTo>
                    <a:pt x="612" y="310"/>
                  </a:lnTo>
                  <a:lnTo>
                    <a:pt x="616" y="311"/>
                  </a:lnTo>
                  <a:lnTo>
                    <a:pt x="618" y="311"/>
                  </a:lnTo>
                  <a:lnTo>
                    <a:pt x="618" y="312"/>
                  </a:lnTo>
                  <a:lnTo>
                    <a:pt x="619" y="312"/>
                  </a:lnTo>
                  <a:lnTo>
                    <a:pt x="620" y="313"/>
                  </a:lnTo>
                  <a:lnTo>
                    <a:pt x="621" y="314"/>
                  </a:lnTo>
                  <a:lnTo>
                    <a:pt x="622" y="315"/>
                  </a:lnTo>
                  <a:lnTo>
                    <a:pt x="623" y="315"/>
                  </a:lnTo>
                  <a:lnTo>
                    <a:pt x="624" y="316"/>
                  </a:lnTo>
                  <a:lnTo>
                    <a:pt x="624" y="318"/>
                  </a:lnTo>
                  <a:lnTo>
                    <a:pt x="625" y="319"/>
                  </a:lnTo>
                  <a:lnTo>
                    <a:pt x="625" y="320"/>
                  </a:lnTo>
                  <a:lnTo>
                    <a:pt x="626" y="322"/>
                  </a:lnTo>
                  <a:lnTo>
                    <a:pt x="626" y="327"/>
                  </a:lnTo>
                  <a:lnTo>
                    <a:pt x="626" y="329"/>
                  </a:lnTo>
                  <a:lnTo>
                    <a:pt x="626" y="330"/>
                  </a:lnTo>
                  <a:lnTo>
                    <a:pt x="626" y="333"/>
                  </a:lnTo>
                  <a:lnTo>
                    <a:pt x="626" y="335"/>
                  </a:lnTo>
                  <a:lnTo>
                    <a:pt x="625" y="338"/>
                  </a:lnTo>
                  <a:lnTo>
                    <a:pt x="625" y="340"/>
                  </a:lnTo>
                  <a:lnTo>
                    <a:pt x="624" y="341"/>
                  </a:lnTo>
                  <a:lnTo>
                    <a:pt x="624" y="342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619" y="349"/>
                  </a:lnTo>
                  <a:lnTo>
                    <a:pt x="615" y="354"/>
                  </a:lnTo>
                  <a:lnTo>
                    <a:pt x="615" y="355"/>
                  </a:lnTo>
                  <a:lnTo>
                    <a:pt x="614" y="356"/>
                  </a:lnTo>
                  <a:lnTo>
                    <a:pt x="613" y="357"/>
                  </a:lnTo>
                  <a:lnTo>
                    <a:pt x="612" y="359"/>
                  </a:lnTo>
                  <a:lnTo>
                    <a:pt x="612" y="360"/>
                  </a:lnTo>
                  <a:lnTo>
                    <a:pt x="611" y="362"/>
                  </a:lnTo>
                  <a:lnTo>
                    <a:pt x="611" y="363"/>
                  </a:lnTo>
                  <a:lnTo>
                    <a:pt x="611" y="365"/>
                  </a:lnTo>
                  <a:lnTo>
                    <a:pt x="611" y="366"/>
                  </a:lnTo>
                  <a:lnTo>
                    <a:pt x="611" y="368"/>
                  </a:lnTo>
                  <a:lnTo>
                    <a:pt x="611" y="369"/>
                  </a:lnTo>
                  <a:lnTo>
                    <a:pt x="612" y="371"/>
                  </a:lnTo>
                  <a:lnTo>
                    <a:pt x="614" y="376"/>
                  </a:lnTo>
                  <a:lnTo>
                    <a:pt x="614" y="377"/>
                  </a:lnTo>
                  <a:lnTo>
                    <a:pt x="614" y="377"/>
                  </a:lnTo>
                  <a:lnTo>
                    <a:pt x="614" y="379"/>
                  </a:lnTo>
                  <a:lnTo>
                    <a:pt x="613" y="381"/>
                  </a:lnTo>
                  <a:lnTo>
                    <a:pt x="612" y="385"/>
                  </a:lnTo>
                  <a:lnTo>
                    <a:pt x="611" y="388"/>
                  </a:lnTo>
                  <a:lnTo>
                    <a:pt x="611" y="391"/>
                  </a:lnTo>
                  <a:lnTo>
                    <a:pt x="611" y="394"/>
                  </a:lnTo>
                  <a:lnTo>
                    <a:pt x="611" y="395"/>
                  </a:lnTo>
                  <a:lnTo>
                    <a:pt x="611" y="395"/>
                  </a:lnTo>
                  <a:lnTo>
                    <a:pt x="611" y="395"/>
                  </a:lnTo>
                  <a:lnTo>
                    <a:pt x="610" y="395"/>
                  </a:lnTo>
                  <a:lnTo>
                    <a:pt x="610" y="395"/>
                  </a:lnTo>
                  <a:lnTo>
                    <a:pt x="608" y="396"/>
                  </a:lnTo>
                  <a:lnTo>
                    <a:pt x="606" y="396"/>
                  </a:lnTo>
                  <a:lnTo>
                    <a:pt x="604" y="395"/>
                  </a:lnTo>
                  <a:lnTo>
                    <a:pt x="602" y="395"/>
                  </a:lnTo>
                  <a:lnTo>
                    <a:pt x="600" y="395"/>
                  </a:lnTo>
                  <a:lnTo>
                    <a:pt x="598" y="394"/>
                  </a:lnTo>
                  <a:lnTo>
                    <a:pt x="595" y="393"/>
                  </a:lnTo>
                  <a:lnTo>
                    <a:pt x="593" y="392"/>
                  </a:lnTo>
                  <a:lnTo>
                    <a:pt x="590" y="391"/>
                  </a:lnTo>
                  <a:lnTo>
                    <a:pt x="588" y="390"/>
                  </a:lnTo>
                  <a:lnTo>
                    <a:pt x="586" y="389"/>
                  </a:lnTo>
                  <a:lnTo>
                    <a:pt x="576" y="385"/>
                  </a:lnTo>
                  <a:lnTo>
                    <a:pt x="572" y="383"/>
                  </a:lnTo>
                  <a:lnTo>
                    <a:pt x="571" y="382"/>
                  </a:lnTo>
                  <a:lnTo>
                    <a:pt x="569" y="381"/>
                  </a:lnTo>
                  <a:lnTo>
                    <a:pt x="567" y="381"/>
                  </a:lnTo>
                  <a:lnTo>
                    <a:pt x="565" y="380"/>
                  </a:lnTo>
                  <a:lnTo>
                    <a:pt x="563" y="380"/>
                  </a:lnTo>
                  <a:lnTo>
                    <a:pt x="562" y="380"/>
                  </a:lnTo>
                  <a:lnTo>
                    <a:pt x="558" y="379"/>
                  </a:lnTo>
                  <a:lnTo>
                    <a:pt x="555" y="379"/>
                  </a:lnTo>
                  <a:lnTo>
                    <a:pt x="553" y="379"/>
                  </a:lnTo>
                  <a:lnTo>
                    <a:pt x="552" y="379"/>
                  </a:lnTo>
                  <a:lnTo>
                    <a:pt x="550" y="379"/>
                  </a:lnTo>
                  <a:lnTo>
                    <a:pt x="546" y="380"/>
                  </a:lnTo>
                  <a:lnTo>
                    <a:pt x="545" y="380"/>
                  </a:lnTo>
                  <a:lnTo>
                    <a:pt x="544" y="380"/>
                  </a:lnTo>
                  <a:lnTo>
                    <a:pt x="543" y="380"/>
                  </a:lnTo>
                  <a:lnTo>
                    <a:pt x="542" y="380"/>
                  </a:lnTo>
                  <a:lnTo>
                    <a:pt x="539" y="378"/>
                  </a:lnTo>
                  <a:lnTo>
                    <a:pt x="537" y="378"/>
                  </a:lnTo>
                  <a:lnTo>
                    <a:pt x="535" y="378"/>
                  </a:lnTo>
                  <a:lnTo>
                    <a:pt x="534" y="378"/>
                  </a:lnTo>
                  <a:lnTo>
                    <a:pt x="533" y="378"/>
                  </a:lnTo>
                  <a:lnTo>
                    <a:pt x="532" y="378"/>
                  </a:lnTo>
                  <a:lnTo>
                    <a:pt x="528" y="379"/>
                  </a:lnTo>
                  <a:lnTo>
                    <a:pt x="526" y="380"/>
                  </a:lnTo>
                  <a:lnTo>
                    <a:pt x="524" y="380"/>
                  </a:lnTo>
                  <a:lnTo>
                    <a:pt x="522" y="380"/>
                  </a:lnTo>
                  <a:lnTo>
                    <a:pt x="518" y="380"/>
                  </a:lnTo>
                  <a:lnTo>
                    <a:pt x="515" y="379"/>
                  </a:lnTo>
                  <a:lnTo>
                    <a:pt x="513" y="379"/>
                  </a:lnTo>
                  <a:lnTo>
                    <a:pt x="509" y="378"/>
                  </a:lnTo>
                  <a:lnTo>
                    <a:pt x="507" y="377"/>
                  </a:lnTo>
                  <a:lnTo>
                    <a:pt x="507" y="377"/>
                  </a:lnTo>
                  <a:lnTo>
                    <a:pt x="506" y="377"/>
                  </a:lnTo>
                  <a:lnTo>
                    <a:pt x="506" y="377"/>
                  </a:lnTo>
                  <a:lnTo>
                    <a:pt x="506" y="377"/>
                  </a:lnTo>
                  <a:lnTo>
                    <a:pt x="505" y="378"/>
                  </a:lnTo>
                  <a:lnTo>
                    <a:pt x="504" y="379"/>
                  </a:lnTo>
                  <a:lnTo>
                    <a:pt x="504" y="381"/>
                  </a:lnTo>
                  <a:lnTo>
                    <a:pt x="503" y="384"/>
                  </a:lnTo>
                  <a:lnTo>
                    <a:pt x="500" y="395"/>
                  </a:lnTo>
                  <a:lnTo>
                    <a:pt x="500" y="397"/>
                  </a:lnTo>
                  <a:lnTo>
                    <a:pt x="499" y="398"/>
                  </a:lnTo>
                  <a:lnTo>
                    <a:pt x="498" y="400"/>
                  </a:lnTo>
                  <a:lnTo>
                    <a:pt x="498" y="400"/>
                  </a:lnTo>
                  <a:lnTo>
                    <a:pt x="497" y="401"/>
                  </a:lnTo>
                  <a:lnTo>
                    <a:pt x="496" y="402"/>
                  </a:lnTo>
                  <a:lnTo>
                    <a:pt x="496" y="402"/>
                  </a:lnTo>
                  <a:lnTo>
                    <a:pt x="495" y="402"/>
                  </a:lnTo>
                  <a:lnTo>
                    <a:pt x="493" y="402"/>
                  </a:lnTo>
                  <a:lnTo>
                    <a:pt x="491" y="403"/>
                  </a:lnTo>
                  <a:lnTo>
                    <a:pt x="488" y="403"/>
                  </a:lnTo>
                  <a:lnTo>
                    <a:pt x="486" y="402"/>
                  </a:lnTo>
                  <a:lnTo>
                    <a:pt x="484" y="402"/>
                  </a:lnTo>
                  <a:lnTo>
                    <a:pt x="478" y="401"/>
                  </a:lnTo>
                  <a:lnTo>
                    <a:pt x="477" y="401"/>
                  </a:lnTo>
                  <a:lnTo>
                    <a:pt x="476" y="401"/>
                  </a:lnTo>
                  <a:lnTo>
                    <a:pt x="475" y="401"/>
                  </a:lnTo>
                  <a:lnTo>
                    <a:pt x="473" y="401"/>
                  </a:lnTo>
                  <a:lnTo>
                    <a:pt x="469" y="402"/>
                  </a:lnTo>
                  <a:lnTo>
                    <a:pt x="467" y="402"/>
                  </a:lnTo>
                  <a:lnTo>
                    <a:pt x="464" y="403"/>
                  </a:lnTo>
                  <a:lnTo>
                    <a:pt x="462" y="403"/>
                  </a:lnTo>
                  <a:lnTo>
                    <a:pt x="461" y="403"/>
                  </a:lnTo>
                  <a:lnTo>
                    <a:pt x="460" y="403"/>
                  </a:lnTo>
                  <a:lnTo>
                    <a:pt x="459" y="402"/>
                  </a:lnTo>
                  <a:lnTo>
                    <a:pt x="458" y="401"/>
                  </a:lnTo>
                  <a:lnTo>
                    <a:pt x="456" y="401"/>
                  </a:lnTo>
                  <a:lnTo>
                    <a:pt x="456" y="401"/>
                  </a:lnTo>
                  <a:lnTo>
                    <a:pt x="455" y="401"/>
                  </a:lnTo>
                  <a:lnTo>
                    <a:pt x="454" y="401"/>
                  </a:lnTo>
                  <a:lnTo>
                    <a:pt x="453" y="401"/>
                  </a:lnTo>
                  <a:lnTo>
                    <a:pt x="452" y="401"/>
                  </a:lnTo>
                  <a:lnTo>
                    <a:pt x="451" y="402"/>
                  </a:lnTo>
                  <a:lnTo>
                    <a:pt x="449" y="402"/>
                  </a:lnTo>
                  <a:lnTo>
                    <a:pt x="448" y="403"/>
                  </a:lnTo>
                  <a:lnTo>
                    <a:pt x="447" y="404"/>
                  </a:lnTo>
                  <a:lnTo>
                    <a:pt x="447" y="404"/>
                  </a:lnTo>
                  <a:lnTo>
                    <a:pt x="444" y="407"/>
                  </a:lnTo>
                  <a:lnTo>
                    <a:pt x="443" y="409"/>
                  </a:lnTo>
                  <a:lnTo>
                    <a:pt x="441" y="410"/>
                  </a:lnTo>
                  <a:lnTo>
                    <a:pt x="440" y="411"/>
                  </a:lnTo>
                  <a:lnTo>
                    <a:pt x="439" y="412"/>
                  </a:lnTo>
                  <a:lnTo>
                    <a:pt x="439" y="412"/>
                  </a:lnTo>
                  <a:lnTo>
                    <a:pt x="438" y="412"/>
                  </a:lnTo>
                  <a:lnTo>
                    <a:pt x="437" y="412"/>
                  </a:lnTo>
                  <a:lnTo>
                    <a:pt x="437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5" y="412"/>
                  </a:lnTo>
                  <a:lnTo>
                    <a:pt x="435" y="411"/>
                  </a:lnTo>
                  <a:lnTo>
                    <a:pt x="429" y="403"/>
                  </a:lnTo>
                  <a:lnTo>
                    <a:pt x="428" y="401"/>
                  </a:lnTo>
                  <a:lnTo>
                    <a:pt x="426" y="400"/>
                  </a:lnTo>
                  <a:lnTo>
                    <a:pt x="425" y="399"/>
                  </a:lnTo>
                  <a:lnTo>
                    <a:pt x="424" y="398"/>
                  </a:lnTo>
                  <a:lnTo>
                    <a:pt x="420" y="395"/>
                  </a:lnTo>
                  <a:lnTo>
                    <a:pt x="415" y="392"/>
                  </a:lnTo>
                  <a:lnTo>
                    <a:pt x="413" y="391"/>
                  </a:lnTo>
                  <a:lnTo>
                    <a:pt x="411" y="390"/>
                  </a:lnTo>
                  <a:lnTo>
                    <a:pt x="409" y="389"/>
                  </a:lnTo>
                  <a:lnTo>
                    <a:pt x="404" y="387"/>
                  </a:lnTo>
                  <a:lnTo>
                    <a:pt x="398" y="386"/>
                  </a:lnTo>
                  <a:lnTo>
                    <a:pt x="397" y="385"/>
                  </a:lnTo>
                  <a:lnTo>
                    <a:pt x="394" y="385"/>
                  </a:lnTo>
                  <a:lnTo>
                    <a:pt x="393" y="384"/>
                  </a:lnTo>
                  <a:lnTo>
                    <a:pt x="392" y="384"/>
                  </a:lnTo>
                  <a:lnTo>
                    <a:pt x="391" y="384"/>
                  </a:lnTo>
                  <a:lnTo>
                    <a:pt x="389" y="382"/>
                  </a:lnTo>
                  <a:lnTo>
                    <a:pt x="387" y="381"/>
                  </a:lnTo>
                  <a:lnTo>
                    <a:pt x="386" y="379"/>
                  </a:lnTo>
                  <a:lnTo>
                    <a:pt x="384" y="378"/>
                  </a:lnTo>
                  <a:lnTo>
                    <a:pt x="382" y="375"/>
                  </a:lnTo>
                  <a:lnTo>
                    <a:pt x="381" y="373"/>
                  </a:lnTo>
                  <a:lnTo>
                    <a:pt x="379" y="371"/>
                  </a:lnTo>
                  <a:lnTo>
                    <a:pt x="374" y="365"/>
                  </a:lnTo>
                  <a:lnTo>
                    <a:pt x="372" y="364"/>
                  </a:lnTo>
                  <a:lnTo>
                    <a:pt x="370" y="362"/>
                  </a:lnTo>
                  <a:lnTo>
                    <a:pt x="368" y="361"/>
                  </a:lnTo>
                  <a:lnTo>
                    <a:pt x="366" y="359"/>
                  </a:lnTo>
                  <a:lnTo>
                    <a:pt x="364" y="358"/>
                  </a:lnTo>
                  <a:lnTo>
                    <a:pt x="362" y="357"/>
                  </a:lnTo>
                  <a:lnTo>
                    <a:pt x="356" y="355"/>
                  </a:lnTo>
                  <a:lnTo>
                    <a:pt x="351" y="351"/>
                  </a:lnTo>
                  <a:lnTo>
                    <a:pt x="349" y="351"/>
                  </a:lnTo>
                  <a:lnTo>
                    <a:pt x="348" y="351"/>
                  </a:lnTo>
                  <a:lnTo>
                    <a:pt x="344" y="349"/>
                  </a:lnTo>
                  <a:lnTo>
                    <a:pt x="339" y="348"/>
                  </a:lnTo>
                  <a:lnTo>
                    <a:pt x="333" y="346"/>
                  </a:lnTo>
                  <a:lnTo>
                    <a:pt x="332" y="346"/>
                  </a:lnTo>
                  <a:lnTo>
                    <a:pt x="328" y="344"/>
                  </a:lnTo>
                  <a:lnTo>
                    <a:pt x="327" y="344"/>
                  </a:lnTo>
                  <a:lnTo>
                    <a:pt x="326" y="343"/>
                  </a:lnTo>
                  <a:lnTo>
                    <a:pt x="325" y="343"/>
                  </a:lnTo>
                  <a:lnTo>
                    <a:pt x="323" y="343"/>
                  </a:lnTo>
                  <a:lnTo>
                    <a:pt x="317" y="343"/>
                  </a:lnTo>
                  <a:lnTo>
                    <a:pt x="315" y="343"/>
                  </a:lnTo>
                  <a:lnTo>
                    <a:pt x="314" y="342"/>
                  </a:lnTo>
                  <a:lnTo>
                    <a:pt x="313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9" y="340"/>
                  </a:lnTo>
                  <a:lnTo>
                    <a:pt x="307" y="338"/>
                  </a:lnTo>
                  <a:lnTo>
                    <a:pt x="304" y="334"/>
                  </a:lnTo>
                  <a:lnTo>
                    <a:pt x="302" y="333"/>
                  </a:lnTo>
                  <a:lnTo>
                    <a:pt x="300" y="331"/>
                  </a:lnTo>
                  <a:lnTo>
                    <a:pt x="299" y="330"/>
                  </a:lnTo>
                  <a:lnTo>
                    <a:pt x="298" y="329"/>
                  </a:lnTo>
                  <a:lnTo>
                    <a:pt x="297" y="329"/>
                  </a:lnTo>
                  <a:lnTo>
                    <a:pt x="296" y="328"/>
                  </a:lnTo>
                  <a:lnTo>
                    <a:pt x="295" y="327"/>
                  </a:lnTo>
                  <a:lnTo>
                    <a:pt x="293" y="327"/>
                  </a:lnTo>
                  <a:lnTo>
                    <a:pt x="291" y="326"/>
                  </a:lnTo>
                  <a:lnTo>
                    <a:pt x="287" y="325"/>
                  </a:lnTo>
                  <a:lnTo>
                    <a:pt x="284" y="325"/>
                  </a:lnTo>
                  <a:lnTo>
                    <a:pt x="282" y="324"/>
                  </a:lnTo>
                  <a:lnTo>
                    <a:pt x="280" y="323"/>
                  </a:lnTo>
                  <a:lnTo>
                    <a:pt x="279" y="323"/>
                  </a:lnTo>
                  <a:lnTo>
                    <a:pt x="278" y="322"/>
                  </a:lnTo>
                  <a:lnTo>
                    <a:pt x="277" y="321"/>
                  </a:lnTo>
                  <a:lnTo>
                    <a:pt x="276" y="321"/>
                  </a:lnTo>
                  <a:lnTo>
                    <a:pt x="275" y="320"/>
                  </a:lnTo>
                  <a:lnTo>
                    <a:pt x="274" y="319"/>
                  </a:lnTo>
                  <a:lnTo>
                    <a:pt x="273" y="318"/>
                  </a:lnTo>
                  <a:lnTo>
                    <a:pt x="271" y="315"/>
                  </a:lnTo>
                  <a:lnTo>
                    <a:pt x="270" y="314"/>
                  </a:lnTo>
                  <a:lnTo>
                    <a:pt x="269" y="314"/>
                  </a:lnTo>
                  <a:lnTo>
                    <a:pt x="268" y="313"/>
                  </a:lnTo>
                  <a:lnTo>
                    <a:pt x="268" y="313"/>
                  </a:lnTo>
                  <a:lnTo>
                    <a:pt x="267" y="313"/>
                  </a:lnTo>
                  <a:lnTo>
                    <a:pt x="266" y="313"/>
                  </a:lnTo>
                  <a:lnTo>
                    <a:pt x="265" y="314"/>
                  </a:lnTo>
                  <a:lnTo>
                    <a:pt x="264" y="315"/>
                  </a:lnTo>
                  <a:lnTo>
                    <a:pt x="263" y="316"/>
                  </a:lnTo>
                  <a:lnTo>
                    <a:pt x="261" y="318"/>
                  </a:lnTo>
                  <a:lnTo>
                    <a:pt x="260" y="319"/>
                  </a:lnTo>
                  <a:lnTo>
                    <a:pt x="259" y="321"/>
                  </a:lnTo>
                  <a:lnTo>
                    <a:pt x="257" y="323"/>
                  </a:lnTo>
                  <a:lnTo>
                    <a:pt x="256" y="326"/>
                  </a:lnTo>
                  <a:lnTo>
                    <a:pt x="254" y="330"/>
                  </a:lnTo>
                  <a:lnTo>
                    <a:pt x="254" y="331"/>
                  </a:lnTo>
                  <a:lnTo>
                    <a:pt x="253" y="332"/>
                  </a:lnTo>
                  <a:lnTo>
                    <a:pt x="252" y="334"/>
                  </a:lnTo>
                  <a:lnTo>
                    <a:pt x="250" y="336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3" y="343"/>
                  </a:lnTo>
                  <a:lnTo>
                    <a:pt x="242" y="343"/>
                  </a:lnTo>
                  <a:lnTo>
                    <a:pt x="241" y="343"/>
                  </a:lnTo>
                  <a:lnTo>
                    <a:pt x="239" y="343"/>
                  </a:lnTo>
                  <a:lnTo>
                    <a:pt x="237" y="343"/>
                  </a:lnTo>
                  <a:lnTo>
                    <a:pt x="235" y="343"/>
                  </a:lnTo>
                  <a:lnTo>
                    <a:pt x="234" y="343"/>
                  </a:lnTo>
                  <a:lnTo>
                    <a:pt x="233" y="343"/>
                  </a:lnTo>
                  <a:lnTo>
                    <a:pt x="232" y="342"/>
                  </a:lnTo>
                  <a:lnTo>
                    <a:pt x="231" y="342"/>
                  </a:lnTo>
                  <a:lnTo>
                    <a:pt x="229" y="341"/>
                  </a:lnTo>
                  <a:lnTo>
                    <a:pt x="224" y="339"/>
                  </a:lnTo>
                  <a:lnTo>
                    <a:pt x="216" y="334"/>
                  </a:lnTo>
                  <a:lnTo>
                    <a:pt x="213" y="333"/>
                  </a:lnTo>
                  <a:lnTo>
                    <a:pt x="212" y="332"/>
                  </a:lnTo>
                  <a:lnTo>
                    <a:pt x="211" y="331"/>
                  </a:lnTo>
                  <a:lnTo>
                    <a:pt x="210" y="330"/>
                  </a:lnTo>
                  <a:lnTo>
                    <a:pt x="209" y="329"/>
                  </a:lnTo>
                  <a:lnTo>
                    <a:pt x="208" y="327"/>
                  </a:lnTo>
                  <a:lnTo>
                    <a:pt x="207" y="326"/>
                  </a:lnTo>
                  <a:lnTo>
                    <a:pt x="207" y="325"/>
                  </a:lnTo>
                  <a:lnTo>
                    <a:pt x="207" y="323"/>
                  </a:lnTo>
                  <a:lnTo>
                    <a:pt x="207" y="322"/>
                  </a:lnTo>
                  <a:lnTo>
                    <a:pt x="207" y="320"/>
                  </a:lnTo>
                  <a:lnTo>
                    <a:pt x="207" y="318"/>
                  </a:lnTo>
                  <a:lnTo>
                    <a:pt x="208" y="315"/>
                  </a:lnTo>
                  <a:lnTo>
                    <a:pt x="208" y="314"/>
                  </a:lnTo>
                  <a:lnTo>
                    <a:pt x="208" y="314"/>
                  </a:lnTo>
                  <a:lnTo>
                    <a:pt x="208" y="313"/>
                  </a:lnTo>
                  <a:lnTo>
                    <a:pt x="208" y="312"/>
                  </a:lnTo>
                  <a:lnTo>
                    <a:pt x="208" y="311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06" y="310"/>
                  </a:lnTo>
                  <a:lnTo>
                    <a:pt x="203" y="309"/>
                  </a:lnTo>
                  <a:lnTo>
                    <a:pt x="202" y="309"/>
                  </a:lnTo>
                  <a:lnTo>
                    <a:pt x="200" y="308"/>
                  </a:lnTo>
                  <a:lnTo>
                    <a:pt x="199" y="308"/>
                  </a:lnTo>
                  <a:lnTo>
                    <a:pt x="197" y="307"/>
                  </a:lnTo>
                  <a:lnTo>
                    <a:pt x="196" y="306"/>
                  </a:lnTo>
                  <a:lnTo>
                    <a:pt x="194" y="305"/>
                  </a:lnTo>
                  <a:lnTo>
                    <a:pt x="191" y="303"/>
                  </a:lnTo>
                  <a:lnTo>
                    <a:pt x="190" y="302"/>
                  </a:lnTo>
                  <a:lnTo>
                    <a:pt x="188" y="301"/>
                  </a:lnTo>
                  <a:lnTo>
                    <a:pt x="186" y="301"/>
                  </a:lnTo>
                  <a:lnTo>
                    <a:pt x="184" y="300"/>
                  </a:lnTo>
                  <a:lnTo>
                    <a:pt x="182" y="299"/>
                  </a:lnTo>
                  <a:lnTo>
                    <a:pt x="180" y="299"/>
                  </a:lnTo>
                  <a:lnTo>
                    <a:pt x="178" y="298"/>
                  </a:lnTo>
                  <a:lnTo>
                    <a:pt x="177" y="298"/>
                  </a:lnTo>
                  <a:lnTo>
                    <a:pt x="176" y="297"/>
                  </a:lnTo>
                  <a:lnTo>
                    <a:pt x="175" y="297"/>
                  </a:lnTo>
                  <a:lnTo>
                    <a:pt x="174" y="296"/>
                  </a:lnTo>
                  <a:lnTo>
                    <a:pt x="174" y="296"/>
                  </a:lnTo>
                  <a:lnTo>
                    <a:pt x="173" y="295"/>
                  </a:lnTo>
                  <a:lnTo>
                    <a:pt x="173" y="294"/>
                  </a:lnTo>
                  <a:lnTo>
                    <a:pt x="172" y="293"/>
                  </a:lnTo>
                  <a:lnTo>
                    <a:pt x="171" y="289"/>
                  </a:lnTo>
                  <a:lnTo>
                    <a:pt x="171" y="288"/>
                  </a:lnTo>
                  <a:lnTo>
                    <a:pt x="171" y="288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70" y="286"/>
                  </a:lnTo>
                  <a:lnTo>
                    <a:pt x="169" y="286"/>
                  </a:lnTo>
                  <a:lnTo>
                    <a:pt x="168" y="286"/>
                  </a:lnTo>
                  <a:lnTo>
                    <a:pt x="167" y="285"/>
                  </a:lnTo>
                  <a:lnTo>
                    <a:pt x="164" y="284"/>
                  </a:lnTo>
                  <a:lnTo>
                    <a:pt x="162" y="283"/>
                  </a:lnTo>
                  <a:lnTo>
                    <a:pt x="158" y="283"/>
                  </a:lnTo>
                  <a:lnTo>
                    <a:pt x="157" y="282"/>
                  </a:lnTo>
                  <a:lnTo>
                    <a:pt x="155" y="282"/>
                  </a:lnTo>
                  <a:lnTo>
                    <a:pt x="154" y="281"/>
                  </a:lnTo>
                  <a:lnTo>
                    <a:pt x="152" y="280"/>
                  </a:lnTo>
                  <a:lnTo>
                    <a:pt x="150" y="279"/>
                  </a:lnTo>
                  <a:lnTo>
                    <a:pt x="149" y="278"/>
                  </a:lnTo>
                  <a:lnTo>
                    <a:pt x="148" y="277"/>
                  </a:lnTo>
                  <a:lnTo>
                    <a:pt x="147" y="276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2" y="272"/>
                  </a:lnTo>
                  <a:lnTo>
                    <a:pt x="141" y="271"/>
                  </a:lnTo>
                  <a:lnTo>
                    <a:pt x="139" y="270"/>
                  </a:lnTo>
                  <a:lnTo>
                    <a:pt x="135" y="268"/>
                  </a:lnTo>
                  <a:lnTo>
                    <a:pt x="134" y="268"/>
                  </a:lnTo>
                  <a:lnTo>
                    <a:pt x="132" y="267"/>
                  </a:lnTo>
                  <a:lnTo>
                    <a:pt x="131" y="266"/>
                  </a:lnTo>
                  <a:lnTo>
                    <a:pt x="130" y="266"/>
                  </a:lnTo>
                  <a:lnTo>
                    <a:pt x="129" y="265"/>
                  </a:lnTo>
                  <a:lnTo>
                    <a:pt x="126" y="264"/>
                  </a:lnTo>
                  <a:lnTo>
                    <a:pt x="125" y="264"/>
                  </a:lnTo>
                  <a:lnTo>
                    <a:pt x="124" y="264"/>
                  </a:lnTo>
                  <a:lnTo>
                    <a:pt x="123" y="264"/>
                  </a:lnTo>
                  <a:lnTo>
                    <a:pt x="122" y="264"/>
                  </a:lnTo>
                  <a:lnTo>
                    <a:pt x="120" y="265"/>
                  </a:lnTo>
                  <a:lnTo>
                    <a:pt x="119" y="265"/>
                  </a:lnTo>
                  <a:lnTo>
                    <a:pt x="118" y="265"/>
                  </a:lnTo>
                  <a:lnTo>
                    <a:pt x="117" y="265"/>
                  </a:lnTo>
                  <a:lnTo>
                    <a:pt x="115" y="265"/>
                  </a:lnTo>
                  <a:lnTo>
                    <a:pt x="112" y="264"/>
                  </a:lnTo>
                  <a:lnTo>
                    <a:pt x="111" y="264"/>
                  </a:lnTo>
                  <a:lnTo>
                    <a:pt x="110" y="264"/>
                  </a:lnTo>
                  <a:lnTo>
                    <a:pt x="109" y="264"/>
                  </a:lnTo>
                  <a:lnTo>
                    <a:pt x="104" y="265"/>
                  </a:lnTo>
                  <a:lnTo>
                    <a:pt x="102" y="265"/>
                  </a:lnTo>
                  <a:lnTo>
                    <a:pt x="101" y="265"/>
                  </a:lnTo>
                  <a:lnTo>
                    <a:pt x="99" y="264"/>
                  </a:lnTo>
                  <a:lnTo>
                    <a:pt x="97" y="264"/>
                  </a:lnTo>
                  <a:lnTo>
                    <a:pt x="96" y="264"/>
                  </a:lnTo>
                  <a:lnTo>
                    <a:pt x="95" y="263"/>
                  </a:lnTo>
                  <a:lnTo>
                    <a:pt x="94" y="263"/>
                  </a:lnTo>
                  <a:lnTo>
                    <a:pt x="93" y="263"/>
                  </a:lnTo>
                  <a:lnTo>
                    <a:pt x="92" y="261"/>
                  </a:lnTo>
                  <a:lnTo>
                    <a:pt x="89" y="259"/>
                  </a:lnTo>
                  <a:lnTo>
                    <a:pt x="88" y="258"/>
                  </a:lnTo>
                  <a:lnTo>
                    <a:pt x="85" y="255"/>
                  </a:lnTo>
                  <a:lnTo>
                    <a:pt x="84" y="254"/>
                  </a:lnTo>
                  <a:lnTo>
                    <a:pt x="74" y="247"/>
                  </a:lnTo>
                  <a:lnTo>
                    <a:pt x="69" y="244"/>
                  </a:lnTo>
                  <a:lnTo>
                    <a:pt x="67" y="242"/>
                  </a:lnTo>
                  <a:lnTo>
                    <a:pt x="59" y="236"/>
                  </a:lnTo>
                  <a:lnTo>
                    <a:pt x="53" y="232"/>
                  </a:lnTo>
                  <a:lnTo>
                    <a:pt x="53" y="232"/>
                  </a:lnTo>
                  <a:lnTo>
                    <a:pt x="53" y="231"/>
                  </a:lnTo>
                  <a:lnTo>
                    <a:pt x="53" y="228"/>
                  </a:lnTo>
                  <a:lnTo>
                    <a:pt x="54" y="223"/>
                  </a:lnTo>
                  <a:lnTo>
                    <a:pt x="55" y="218"/>
                  </a:lnTo>
                  <a:lnTo>
                    <a:pt x="55" y="213"/>
                  </a:lnTo>
                  <a:lnTo>
                    <a:pt x="55" y="212"/>
                  </a:lnTo>
                  <a:lnTo>
                    <a:pt x="56" y="211"/>
                  </a:lnTo>
                  <a:lnTo>
                    <a:pt x="56" y="210"/>
                  </a:lnTo>
                  <a:lnTo>
                    <a:pt x="56" y="209"/>
                  </a:lnTo>
                  <a:lnTo>
                    <a:pt x="57" y="208"/>
                  </a:lnTo>
                  <a:lnTo>
                    <a:pt x="59" y="205"/>
                  </a:lnTo>
                  <a:lnTo>
                    <a:pt x="60" y="204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5"/>
                  </a:lnTo>
                  <a:lnTo>
                    <a:pt x="65" y="193"/>
                  </a:lnTo>
                  <a:lnTo>
                    <a:pt x="65" y="191"/>
                  </a:lnTo>
                  <a:lnTo>
                    <a:pt x="66" y="190"/>
                  </a:lnTo>
                  <a:lnTo>
                    <a:pt x="66" y="189"/>
                  </a:lnTo>
                  <a:lnTo>
                    <a:pt x="66" y="187"/>
                  </a:lnTo>
                  <a:lnTo>
                    <a:pt x="65" y="186"/>
                  </a:lnTo>
                  <a:lnTo>
                    <a:pt x="65" y="182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4" y="179"/>
                  </a:lnTo>
                  <a:lnTo>
                    <a:pt x="64" y="178"/>
                  </a:lnTo>
                  <a:lnTo>
                    <a:pt x="65" y="177"/>
                  </a:lnTo>
                  <a:lnTo>
                    <a:pt x="65" y="174"/>
                  </a:lnTo>
                  <a:lnTo>
                    <a:pt x="65" y="172"/>
                  </a:lnTo>
                  <a:lnTo>
                    <a:pt x="65" y="171"/>
                  </a:lnTo>
                  <a:lnTo>
                    <a:pt x="65" y="170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4" y="167"/>
                  </a:lnTo>
                  <a:lnTo>
                    <a:pt x="63" y="166"/>
                  </a:lnTo>
                  <a:lnTo>
                    <a:pt x="62" y="165"/>
                  </a:lnTo>
                  <a:lnTo>
                    <a:pt x="61" y="164"/>
                  </a:lnTo>
                  <a:lnTo>
                    <a:pt x="59" y="163"/>
                  </a:lnTo>
                  <a:lnTo>
                    <a:pt x="58" y="162"/>
                  </a:lnTo>
                  <a:lnTo>
                    <a:pt x="54" y="160"/>
                  </a:lnTo>
                  <a:lnTo>
                    <a:pt x="53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6" y="155"/>
                  </a:lnTo>
                  <a:lnTo>
                    <a:pt x="45" y="154"/>
                  </a:lnTo>
                  <a:lnTo>
                    <a:pt x="43" y="152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2" y="150"/>
                  </a:lnTo>
                  <a:lnTo>
                    <a:pt x="41" y="149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4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1"/>
                  </a:lnTo>
                  <a:lnTo>
                    <a:pt x="40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6" y="138"/>
                  </a:lnTo>
                  <a:lnTo>
                    <a:pt x="35" y="137"/>
                  </a:lnTo>
                  <a:lnTo>
                    <a:pt x="34" y="137"/>
                  </a:lnTo>
                  <a:lnTo>
                    <a:pt x="34" y="136"/>
                  </a:lnTo>
                  <a:lnTo>
                    <a:pt x="33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19" y="130"/>
                  </a:lnTo>
                  <a:lnTo>
                    <a:pt x="17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7" y="125"/>
                  </a:lnTo>
                  <a:lnTo>
                    <a:pt x="5" y="124"/>
                  </a:lnTo>
                  <a:lnTo>
                    <a:pt x="4" y="124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1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0" y="100"/>
                  </a:lnTo>
                  <a:lnTo>
                    <a:pt x="11" y="99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5" y="76"/>
                  </a:lnTo>
                  <a:lnTo>
                    <a:pt x="15" y="75"/>
                  </a:lnTo>
                  <a:lnTo>
                    <a:pt x="16" y="75"/>
                  </a:lnTo>
                  <a:lnTo>
                    <a:pt x="16" y="74"/>
                  </a:lnTo>
                  <a:lnTo>
                    <a:pt x="17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2"/>
                  </a:lnTo>
                  <a:lnTo>
                    <a:pt x="23" y="72"/>
                  </a:lnTo>
                  <a:lnTo>
                    <a:pt x="24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4"/>
                  </a:lnTo>
                  <a:lnTo>
                    <a:pt x="36" y="74"/>
                  </a:lnTo>
                  <a:lnTo>
                    <a:pt x="37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1" y="73"/>
                  </a:lnTo>
                  <a:lnTo>
                    <a:pt x="43" y="72"/>
                  </a:lnTo>
                  <a:lnTo>
                    <a:pt x="44" y="72"/>
                  </a:lnTo>
                  <a:lnTo>
                    <a:pt x="45" y="71"/>
                  </a:lnTo>
                  <a:lnTo>
                    <a:pt x="47" y="70"/>
                  </a:lnTo>
                  <a:lnTo>
                    <a:pt x="49" y="69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4" y="66"/>
                  </a:lnTo>
                  <a:lnTo>
                    <a:pt x="56" y="65"/>
                  </a:lnTo>
                  <a:lnTo>
                    <a:pt x="57" y="64"/>
                  </a:lnTo>
                  <a:lnTo>
                    <a:pt x="59" y="62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1" name="Freeform 245"/>
            <p:cNvSpPr>
              <a:spLocks/>
            </p:cNvSpPr>
            <p:nvPr/>
          </p:nvSpPr>
          <p:spPr bwMode="auto">
            <a:xfrm>
              <a:off x="4172" y="2176"/>
              <a:ext cx="112" cy="36"/>
            </a:xfrm>
            <a:custGeom>
              <a:avLst/>
              <a:gdLst>
                <a:gd name="T0" fmla="*/ 1 w 112"/>
                <a:gd name="T1" fmla="*/ 35 h 36"/>
                <a:gd name="T2" fmla="*/ 2 w 112"/>
                <a:gd name="T3" fmla="*/ 34 h 36"/>
                <a:gd name="T4" fmla="*/ 4 w 112"/>
                <a:gd name="T5" fmla="*/ 30 h 36"/>
                <a:gd name="T6" fmla="*/ 6 w 112"/>
                <a:gd name="T7" fmla="*/ 28 h 36"/>
                <a:gd name="T8" fmla="*/ 7 w 112"/>
                <a:gd name="T9" fmla="*/ 27 h 36"/>
                <a:gd name="T10" fmla="*/ 9 w 112"/>
                <a:gd name="T11" fmla="*/ 25 h 36"/>
                <a:gd name="T12" fmla="*/ 12 w 112"/>
                <a:gd name="T13" fmla="*/ 24 h 36"/>
                <a:gd name="T14" fmla="*/ 16 w 112"/>
                <a:gd name="T15" fmla="*/ 23 h 36"/>
                <a:gd name="T16" fmla="*/ 22 w 112"/>
                <a:gd name="T17" fmla="*/ 20 h 36"/>
                <a:gd name="T18" fmla="*/ 23 w 112"/>
                <a:gd name="T19" fmla="*/ 20 h 36"/>
                <a:gd name="T20" fmla="*/ 25 w 112"/>
                <a:gd name="T21" fmla="*/ 20 h 36"/>
                <a:gd name="T22" fmla="*/ 26 w 112"/>
                <a:gd name="T23" fmla="*/ 20 h 36"/>
                <a:gd name="T24" fmla="*/ 27 w 112"/>
                <a:gd name="T25" fmla="*/ 21 h 36"/>
                <a:gd name="T26" fmla="*/ 31 w 112"/>
                <a:gd name="T27" fmla="*/ 24 h 36"/>
                <a:gd name="T28" fmla="*/ 33 w 112"/>
                <a:gd name="T29" fmla="*/ 25 h 36"/>
                <a:gd name="T30" fmla="*/ 35 w 112"/>
                <a:gd name="T31" fmla="*/ 25 h 36"/>
                <a:gd name="T32" fmla="*/ 39 w 112"/>
                <a:gd name="T33" fmla="*/ 25 h 36"/>
                <a:gd name="T34" fmla="*/ 44 w 112"/>
                <a:gd name="T35" fmla="*/ 25 h 36"/>
                <a:gd name="T36" fmla="*/ 48 w 112"/>
                <a:gd name="T37" fmla="*/ 25 h 36"/>
                <a:gd name="T38" fmla="*/ 52 w 112"/>
                <a:gd name="T39" fmla="*/ 26 h 36"/>
                <a:gd name="T40" fmla="*/ 56 w 112"/>
                <a:gd name="T41" fmla="*/ 26 h 36"/>
                <a:gd name="T42" fmla="*/ 58 w 112"/>
                <a:gd name="T43" fmla="*/ 26 h 36"/>
                <a:gd name="T44" fmla="*/ 61 w 112"/>
                <a:gd name="T45" fmla="*/ 27 h 36"/>
                <a:gd name="T46" fmla="*/ 67 w 112"/>
                <a:gd name="T47" fmla="*/ 29 h 36"/>
                <a:gd name="T48" fmla="*/ 69 w 112"/>
                <a:gd name="T49" fmla="*/ 29 h 36"/>
                <a:gd name="T50" fmla="*/ 72 w 112"/>
                <a:gd name="T51" fmla="*/ 29 h 36"/>
                <a:gd name="T52" fmla="*/ 75 w 112"/>
                <a:gd name="T53" fmla="*/ 29 h 36"/>
                <a:gd name="T54" fmla="*/ 80 w 112"/>
                <a:gd name="T55" fmla="*/ 26 h 36"/>
                <a:gd name="T56" fmla="*/ 86 w 112"/>
                <a:gd name="T57" fmla="*/ 24 h 36"/>
                <a:gd name="T58" fmla="*/ 89 w 112"/>
                <a:gd name="T59" fmla="*/ 23 h 36"/>
                <a:gd name="T60" fmla="*/ 91 w 112"/>
                <a:gd name="T61" fmla="*/ 21 h 36"/>
                <a:gd name="T62" fmla="*/ 93 w 112"/>
                <a:gd name="T63" fmla="*/ 20 h 36"/>
                <a:gd name="T64" fmla="*/ 94 w 112"/>
                <a:gd name="T65" fmla="*/ 18 h 36"/>
                <a:gd name="T66" fmla="*/ 96 w 112"/>
                <a:gd name="T67" fmla="*/ 13 h 36"/>
                <a:gd name="T68" fmla="*/ 98 w 112"/>
                <a:gd name="T69" fmla="*/ 10 h 36"/>
                <a:gd name="T70" fmla="*/ 99 w 112"/>
                <a:gd name="T71" fmla="*/ 9 h 36"/>
                <a:gd name="T72" fmla="*/ 101 w 112"/>
                <a:gd name="T73" fmla="*/ 6 h 36"/>
                <a:gd name="T74" fmla="*/ 104 w 112"/>
                <a:gd name="T75" fmla="*/ 4 h 36"/>
                <a:gd name="T76" fmla="*/ 108 w 112"/>
                <a:gd name="T77" fmla="*/ 2 h 36"/>
                <a:gd name="T78" fmla="*/ 111 w 112"/>
                <a:gd name="T79" fmla="*/ 0 h 36"/>
                <a:gd name="T80" fmla="*/ 112 w 112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1" y="35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7" y="26"/>
                  </a:lnTo>
                  <a:lnTo>
                    <a:pt x="58" y="26"/>
                  </a:lnTo>
                  <a:lnTo>
                    <a:pt x="59" y="26"/>
                  </a:lnTo>
                  <a:lnTo>
                    <a:pt x="61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5" y="29"/>
                  </a:lnTo>
                  <a:lnTo>
                    <a:pt x="78" y="27"/>
                  </a:lnTo>
                  <a:lnTo>
                    <a:pt x="80" y="26"/>
                  </a:lnTo>
                  <a:lnTo>
                    <a:pt x="82" y="25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9" y="23"/>
                  </a:lnTo>
                  <a:lnTo>
                    <a:pt x="90" y="22"/>
                  </a:lnTo>
                  <a:lnTo>
                    <a:pt x="91" y="21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4" y="18"/>
                  </a:lnTo>
                  <a:lnTo>
                    <a:pt x="95" y="17"/>
                  </a:lnTo>
                  <a:lnTo>
                    <a:pt x="96" y="13"/>
                  </a:lnTo>
                  <a:lnTo>
                    <a:pt x="97" y="11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9" y="9"/>
                  </a:lnTo>
                  <a:lnTo>
                    <a:pt x="100" y="8"/>
                  </a:lnTo>
                  <a:lnTo>
                    <a:pt x="101" y="6"/>
                  </a:lnTo>
                  <a:lnTo>
                    <a:pt x="102" y="5"/>
                  </a:lnTo>
                  <a:lnTo>
                    <a:pt x="104" y="4"/>
                  </a:lnTo>
                  <a:lnTo>
                    <a:pt x="106" y="3"/>
                  </a:lnTo>
                  <a:lnTo>
                    <a:pt x="108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2" y="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2" name="Freeform 246"/>
            <p:cNvSpPr>
              <a:spLocks/>
            </p:cNvSpPr>
            <p:nvPr/>
          </p:nvSpPr>
          <p:spPr bwMode="auto">
            <a:xfrm>
              <a:off x="3910" y="2382"/>
              <a:ext cx="647" cy="601"/>
            </a:xfrm>
            <a:custGeom>
              <a:avLst/>
              <a:gdLst>
                <a:gd name="T0" fmla="*/ 318 w 647"/>
                <a:gd name="T1" fmla="*/ 33 h 601"/>
                <a:gd name="T2" fmla="*/ 352 w 647"/>
                <a:gd name="T3" fmla="*/ 46 h 601"/>
                <a:gd name="T4" fmla="*/ 378 w 647"/>
                <a:gd name="T5" fmla="*/ 65 h 601"/>
                <a:gd name="T6" fmla="*/ 411 w 647"/>
                <a:gd name="T7" fmla="*/ 81 h 601"/>
                <a:gd name="T8" fmla="*/ 438 w 647"/>
                <a:gd name="T9" fmla="*/ 111 h 601"/>
                <a:gd name="T10" fmla="*/ 468 w 647"/>
                <a:gd name="T11" fmla="*/ 82 h 601"/>
                <a:gd name="T12" fmla="*/ 500 w 647"/>
                <a:gd name="T13" fmla="*/ 97 h 601"/>
                <a:gd name="T14" fmla="*/ 542 w 647"/>
                <a:gd name="T15" fmla="*/ 116 h 601"/>
                <a:gd name="T16" fmla="*/ 597 w 647"/>
                <a:gd name="T17" fmla="*/ 153 h 601"/>
                <a:gd name="T18" fmla="*/ 633 w 647"/>
                <a:gd name="T19" fmla="*/ 197 h 601"/>
                <a:gd name="T20" fmla="*/ 647 w 647"/>
                <a:gd name="T21" fmla="*/ 219 h 601"/>
                <a:gd name="T22" fmla="*/ 627 w 647"/>
                <a:gd name="T23" fmla="*/ 237 h 601"/>
                <a:gd name="T24" fmla="*/ 630 w 647"/>
                <a:gd name="T25" fmla="*/ 262 h 601"/>
                <a:gd name="T26" fmla="*/ 609 w 647"/>
                <a:gd name="T27" fmla="*/ 255 h 601"/>
                <a:gd name="T28" fmla="*/ 613 w 647"/>
                <a:gd name="T29" fmla="*/ 271 h 601"/>
                <a:gd name="T30" fmla="*/ 584 w 647"/>
                <a:gd name="T31" fmla="*/ 286 h 601"/>
                <a:gd name="T32" fmla="*/ 571 w 647"/>
                <a:gd name="T33" fmla="*/ 330 h 601"/>
                <a:gd name="T34" fmla="*/ 586 w 647"/>
                <a:gd name="T35" fmla="*/ 349 h 601"/>
                <a:gd name="T36" fmla="*/ 587 w 647"/>
                <a:gd name="T37" fmla="*/ 374 h 601"/>
                <a:gd name="T38" fmla="*/ 583 w 647"/>
                <a:gd name="T39" fmla="*/ 400 h 601"/>
                <a:gd name="T40" fmla="*/ 588 w 647"/>
                <a:gd name="T41" fmla="*/ 427 h 601"/>
                <a:gd name="T42" fmla="*/ 576 w 647"/>
                <a:gd name="T43" fmla="*/ 450 h 601"/>
                <a:gd name="T44" fmla="*/ 567 w 647"/>
                <a:gd name="T45" fmla="*/ 472 h 601"/>
                <a:gd name="T46" fmla="*/ 577 w 647"/>
                <a:gd name="T47" fmla="*/ 495 h 601"/>
                <a:gd name="T48" fmla="*/ 543 w 647"/>
                <a:gd name="T49" fmla="*/ 515 h 601"/>
                <a:gd name="T50" fmla="*/ 521 w 647"/>
                <a:gd name="T51" fmla="*/ 536 h 601"/>
                <a:gd name="T52" fmla="*/ 476 w 647"/>
                <a:gd name="T53" fmla="*/ 541 h 601"/>
                <a:gd name="T54" fmla="*/ 449 w 647"/>
                <a:gd name="T55" fmla="*/ 532 h 601"/>
                <a:gd name="T56" fmla="*/ 427 w 647"/>
                <a:gd name="T57" fmla="*/ 543 h 601"/>
                <a:gd name="T58" fmla="*/ 393 w 647"/>
                <a:gd name="T59" fmla="*/ 563 h 601"/>
                <a:gd name="T60" fmla="*/ 360 w 647"/>
                <a:gd name="T61" fmla="*/ 593 h 601"/>
                <a:gd name="T62" fmla="*/ 327 w 647"/>
                <a:gd name="T63" fmla="*/ 597 h 601"/>
                <a:gd name="T64" fmla="*/ 301 w 647"/>
                <a:gd name="T65" fmla="*/ 596 h 601"/>
                <a:gd name="T66" fmla="*/ 276 w 647"/>
                <a:gd name="T67" fmla="*/ 579 h 601"/>
                <a:gd name="T68" fmla="*/ 259 w 647"/>
                <a:gd name="T69" fmla="*/ 563 h 601"/>
                <a:gd name="T70" fmla="*/ 281 w 647"/>
                <a:gd name="T71" fmla="*/ 525 h 601"/>
                <a:gd name="T72" fmla="*/ 301 w 647"/>
                <a:gd name="T73" fmla="*/ 504 h 601"/>
                <a:gd name="T74" fmla="*/ 286 w 647"/>
                <a:gd name="T75" fmla="*/ 481 h 601"/>
                <a:gd name="T76" fmla="*/ 251 w 647"/>
                <a:gd name="T77" fmla="*/ 484 h 601"/>
                <a:gd name="T78" fmla="*/ 210 w 647"/>
                <a:gd name="T79" fmla="*/ 473 h 601"/>
                <a:gd name="T80" fmla="*/ 192 w 647"/>
                <a:gd name="T81" fmla="*/ 428 h 601"/>
                <a:gd name="T82" fmla="*/ 155 w 647"/>
                <a:gd name="T83" fmla="*/ 425 h 601"/>
                <a:gd name="T84" fmla="*/ 112 w 647"/>
                <a:gd name="T85" fmla="*/ 419 h 601"/>
                <a:gd name="T86" fmla="*/ 83 w 647"/>
                <a:gd name="T87" fmla="*/ 402 h 601"/>
                <a:gd name="T88" fmla="*/ 82 w 647"/>
                <a:gd name="T89" fmla="*/ 387 h 601"/>
                <a:gd name="T90" fmla="*/ 40 w 647"/>
                <a:gd name="T91" fmla="*/ 381 h 601"/>
                <a:gd name="T92" fmla="*/ 7 w 647"/>
                <a:gd name="T93" fmla="*/ 344 h 601"/>
                <a:gd name="T94" fmla="*/ 1 w 647"/>
                <a:gd name="T95" fmla="*/ 316 h 601"/>
                <a:gd name="T96" fmla="*/ 11 w 647"/>
                <a:gd name="T97" fmla="*/ 270 h 601"/>
                <a:gd name="T98" fmla="*/ 7 w 647"/>
                <a:gd name="T99" fmla="*/ 227 h 601"/>
                <a:gd name="T100" fmla="*/ 16 w 647"/>
                <a:gd name="T101" fmla="*/ 205 h 601"/>
                <a:gd name="T102" fmla="*/ 37 w 647"/>
                <a:gd name="T103" fmla="*/ 182 h 601"/>
                <a:gd name="T104" fmla="*/ 53 w 647"/>
                <a:gd name="T105" fmla="*/ 171 h 601"/>
                <a:gd name="T106" fmla="*/ 101 w 647"/>
                <a:gd name="T107" fmla="*/ 170 h 601"/>
                <a:gd name="T108" fmla="*/ 123 w 647"/>
                <a:gd name="T109" fmla="*/ 162 h 601"/>
                <a:gd name="T110" fmla="*/ 150 w 647"/>
                <a:gd name="T111" fmla="*/ 150 h 601"/>
                <a:gd name="T112" fmla="*/ 124 w 647"/>
                <a:gd name="T113" fmla="*/ 123 h 601"/>
                <a:gd name="T114" fmla="*/ 139 w 647"/>
                <a:gd name="T115" fmla="*/ 78 h 601"/>
                <a:gd name="T116" fmla="*/ 158 w 647"/>
                <a:gd name="T117" fmla="*/ 70 h 601"/>
                <a:gd name="T118" fmla="*/ 205 w 647"/>
                <a:gd name="T119" fmla="*/ 46 h 601"/>
                <a:gd name="T120" fmla="*/ 228 w 647"/>
                <a:gd name="T121" fmla="*/ 37 h 601"/>
                <a:gd name="T122" fmla="*/ 236 w 647"/>
                <a:gd name="T123" fmla="*/ 1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7" h="601">
                  <a:moveTo>
                    <a:pt x="262" y="4"/>
                  </a:moveTo>
                  <a:lnTo>
                    <a:pt x="270" y="10"/>
                  </a:lnTo>
                  <a:lnTo>
                    <a:pt x="272" y="12"/>
                  </a:lnTo>
                  <a:lnTo>
                    <a:pt x="277" y="15"/>
                  </a:lnTo>
                  <a:lnTo>
                    <a:pt x="287" y="22"/>
                  </a:lnTo>
                  <a:lnTo>
                    <a:pt x="288" y="23"/>
                  </a:lnTo>
                  <a:lnTo>
                    <a:pt x="291" y="26"/>
                  </a:lnTo>
                  <a:lnTo>
                    <a:pt x="292" y="27"/>
                  </a:lnTo>
                  <a:lnTo>
                    <a:pt x="295" y="29"/>
                  </a:lnTo>
                  <a:lnTo>
                    <a:pt x="296" y="31"/>
                  </a:lnTo>
                  <a:lnTo>
                    <a:pt x="297" y="31"/>
                  </a:lnTo>
                  <a:lnTo>
                    <a:pt x="298" y="31"/>
                  </a:lnTo>
                  <a:lnTo>
                    <a:pt x="299" y="32"/>
                  </a:lnTo>
                  <a:lnTo>
                    <a:pt x="300" y="32"/>
                  </a:lnTo>
                  <a:lnTo>
                    <a:pt x="302" y="32"/>
                  </a:lnTo>
                  <a:lnTo>
                    <a:pt x="304" y="33"/>
                  </a:lnTo>
                  <a:lnTo>
                    <a:pt x="305" y="33"/>
                  </a:lnTo>
                  <a:lnTo>
                    <a:pt x="307" y="33"/>
                  </a:lnTo>
                  <a:lnTo>
                    <a:pt x="312" y="32"/>
                  </a:lnTo>
                  <a:lnTo>
                    <a:pt x="313" y="32"/>
                  </a:lnTo>
                  <a:lnTo>
                    <a:pt x="314" y="32"/>
                  </a:lnTo>
                  <a:lnTo>
                    <a:pt x="315" y="32"/>
                  </a:lnTo>
                  <a:lnTo>
                    <a:pt x="318" y="33"/>
                  </a:lnTo>
                  <a:lnTo>
                    <a:pt x="320" y="33"/>
                  </a:lnTo>
                  <a:lnTo>
                    <a:pt x="321" y="33"/>
                  </a:lnTo>
                  <a:lnTo>
                    <a:pt x="322" y="33"/>
                  </a:lnTo>
                  <a:lnTo>
                    <a:pt x="323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7" y="32"/>
                  </a:lnTo>
                  <a:lnTo>
                    <a:pt x="328" y="32"/>
                  </a:lnTo>
                  <a:lnTo>
                    <a:pt x="329" y="32"/>
                  </a:lnTo>
                  <a:lnTo>
                    <a:pt x="332" y="33"/>
                  </a:lnTo>
                  <a:lnTo>
                    <a:pt x="333" y="34"/>
                  </a:lnTo>
                  <a:lnTo>
                    <a:pt x="334" y="34"/>
                  </a:lnTo>
                  <a:lnTo>
                    <a:pt x="335" y="35"/>
                  </a:lnTo>
                  <a:lnTo>
                    <a:pt x="337" y="36"/>
                  </a:lnTo>
                  <a:lnTo>
                    <a:pt x="338" y="36"/>
                  </a:lnTo>
                  <a:lnTo>
                    <a:pt x="342" y="38"/>
                  </a:lnTo>
                  <a:lnTo>
                    <a:pt x="344" y="39"/>
                  </a:lnTo>
                  <a:lnTo>
                    <a:pt x="345" y="40"/>
                  </a:lnTo>
                  <a:lnTo>
                    <a:pt x="346" y="40"/>
                  </a:lnTo>
                  <a:lnTo>
                    <a:pt x="346" y="40"/>
                  </a:lnTo>
                  <a:lnTo>
                    <a:pt x="350" y="44"/>
                  </a:lnTo>
                  <a:lnTo>
                    <a:pt x="351" y="45"/>
                  </a:lnTo>
                  <a:lnTo>
                    <a:pt x="352" y="46"/>
                  </a:lnTo>
                  <a:lnTo>
                    <a:pt x="353" y="47"/>
                  </a:lnTo>
                  <a:lnTo>
                    <a:pt x="355" y="48"/>
                  </a:lnTo>
                  <a:lnTo>
                    <a:pt x="357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1" y="51"/>
                  </a:lnTo>
                  <a:lnTo>
                    <a:pt x="365" y="51"/>
                  </a:lnTo>
                  <a:lnTo>
                    <a:pt x="367" y="52"/>
                  </a:lnTo>
                  <a:lnTo>
                    <a:pt x="370" y="53"/>
                  </a:lnTo>
                  <a:lnTo>
                    <a:pt x="371" y="54"/>
                  </a:lnTo>
                  <a:lnTo>
                    <a:pt x="372" y="54"/>
                  </a:lnTo>
                  <a:lnTo>
                    <a:pt x="373" y="54"/>
                  </a:lnTo>
                  <a:lnTo>
                    <a:pt x="373" y="55"/>
                  </a:lnTo>
                  <a:lnTo>
                    <a:pt x="373" y="55"/>
                  </a:lnTo>
                  <a:lnTo>
                    <a:pt x="374" y="56"/>
                  </a:lnTo>
                  <a:lnTo>
                    <a:pt x="374" y="56"/>
                  </a:lnTo>
                  <a:lnTo>
                    <a:pt x="374" y="57"/>
                  </a:lnTo>
                  <a:lnTo>
                    <a:pt x="375" y="61"/>
                  </a:lnTo>
                  <a:lnTo>
                    <a:pt x="376" y="62"/>
                  </a:lnTo>
                  <a:lnTo>
                    <a:pt x="376" y="63"/>
                  </a:lnTo>
                  <a:lnTo>
                    <a:pt x="377" y="64"/>
                  </a:lnTo>
                  <a:lnTo>
                    <a:pt x="377" y="64"/>
                  </a:lnTo>
                  <a:lnTo>
                    <a:pt x="378" y="65"/>
                  </a:lnTo>
                  <a:lnTo>
                    <a:pt x="379" y="65"/>
                  </a:lnTo>
                  <a:lnTo>
                    <a:pt x="380" y="66"/>
                  </a:lnTo>
                  <a:lnTo>
                    <a:pt x="381" y="66"/>
                  </a:lnTo>
                  <a:lnTo>
                    <a:pt x="383" y="67"/>
                  </a:lnTo>
                  <a:lnTo>
                    <a:pt x="385" y="67"/>
                  </a:lnTo>
                  <a:lnTo>
                    <a:pt x="387" y="68"/>
                  </a:lnTo>
                  <a:lnTo>
                    <a:pt x="389" y="69"/>
                  </a:lnTo>
                  <a:lnTo>
                    <a:pt x="391" y="69"/>
                  </a:lnTo>
                  <a:lnTo>
                    <a:pt x="393" y="70"/>
                  </a:lnTo>
                  <a:lnTo>
                    <a:pt x="394" y="71"/>
                  </a:lnTo>
                  <a:lnTo>
                    <a:pt x="397" y="73"/>
                  </a:lnTo>
                  <a:lnTo>
                    <a:pt x="399" y="74"/>
                  </a:lnTo>
                  <a:lnTo>
                    <a:pt x="400" y="75"/>
                  </a:lnTo>
                  <a:lnTo>
                    <a:pt x="402" y="76"/>
                  </a:lnTo>
                  <a:lnTo>
                    <a:pt x="403" y="76"/>
                  </a:lnTo>
                  <a:lnTo>
                    <a:pt x="405" y="77"/>
                  </a:lnTo>
                  <a:lnTo>
                    <a:pt x="406" y="77"/>
                  </a:lnTo>
                  <a:lnTo>
                    <a:pt x="409" y="78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11" y="79"/>
                  </a:lnTo>
                  <a:lnTo>
                    <a:pt x="411" y="80"/>
                  </a:lnTo>
                  <a:lnTo>
                    <a:pt x="411" y="81"/>
                  </a:lnTo>
                  <a:lnTo>
                    <a:pt x="411" y="82"/>
                  </a:lnTo>
                  <a:lnTo>
                    <a:pt x="411" y="82"/>
                  </a:lnTo>
                  <a:lnTo>
                    <a:pt x="411" y="83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10" y="90"/>
                  </a:lnTo>
                  <a:lnTo>
                    <a:pt x="410" y="91"/>
                  </a:lnTo>
                  <a:lnTo>
                    <a:pt x="410" y="93"/>
                  </a:lnTo>
                  <a:lnTo>
                    <a:pt x="410" y="94"/>
                  </a:lnTo>
                  <a:lnTo>
                    <a:pt x="411" y="95"/>
                  </a:lnTo>
                  <a:lnTo>
                    <a:pt x="412" y="97"/>
                  </a:lnTo>
                  <a:lnTo>
                    <a:pt x="413" y="98"/>
                  </a:lnTo>
                  <a:lnTo>
                    <a:pt x="414" y="99"/>
                  </a:lnTo>
                  <a:lnTo>
                    <a:pt x="415" y="100"/>
                  </a:lnTo>
                  <a:lnTo>
                    <a:pt x="416" y="101"/>
                  </a:lnTo>
                  <a:lnTo>
                    <a:pt x="419" y="102"/>
                  </a:lnTo>
                  <a:lnTo>
                    <a:pt x="427" y="107"/>
                  </a:lnTo>
                  <a:lnTo>
                    <a:pt x="432" y="109"/>
                  </a:lnTo>
                  <a:lnTo>
                    <a:pt x="434" y="110"/>
                  </a:lnTo>
                  <a:lnTo>
                    <a:pt x="435" y="110"/>
                  </a:lnTo>
                  <a:lnTo>
                    <a:pt x="436" y="111"/>
                  </a:lnTo>
                  <a:lnTo>
                    <a:pt x="437" y="111"/>
                  </a:lnTo>
                  <a:lnTo>
                    <a:pt x="438" y="111"/>
                  </a:lnTo>
                  <a:lnTo>
                    <a:pt x="440" y="111"/>
                  </a:lnTo>
                  <a:lnTo>
                    <a:pt x="442" y="111"/>
                  </a:lnTo>
                  <a:lnTo>
                    <a:pt x="444" y="111"/>
                  </a:lnTo>
                  <a:lnTo>
                    <a:pt x="445" y="111"/>
                  </a:lnTo>
                  <a:lnTo>
                    <a:pt x="446" y="111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9" y="109"/>
                  </a:lnTo>
                  <a:lnTo>
                    <a:pt x="450" y="108"/>
                  </a:lnTo>
                  <a:lnTo>
                    <a:pt x="451" y="108"/>
                  </a:lnTo>
                  <a:lnTo>
                    <a:pt x="453" y="104"/>
                  </a:lnTo>
                  <a:lnTo>
                    <a:pt x="455" y="102"/>
                  </a:lnTo>
                  <a:lnTo>
                    <a:pt x="456" y="100"/>
                  </a:lnTo>
                  <a:lnTo>
                    <a:pt x="457" y="99"/>
                  </a:lnTo>
                  <a:lnTo>
                    <a:pt x="457" y="98"/>
                  </a:lnTo>
                  <a:lnTo>
                    <a:pt x="459" y="94"/>
                  </a:lnTo>
                  <a:lnTo>
                    <a:pt x="460" y="91"/>
                  </a:lnTo>
                  <a:lnTo>
                    <a:pt x="462" y="89"/>
                  </a:lnTo>
                  <a:lnTo>
                    <a:pt x="463" y="87"/>
                  </a:lnTo>
                  <a:lnTo>
                    <a:pt x="464" y="86"/>
                  </a:lnTo>
                  <a:lnTo>
                    <a:pt x="466" y="84"/>
                  </a:lnTo>
                  <a:lnTo>
                    <a:pt x="467" y="83"/>
                  </a:lnTo>
                  <a:lnTo>
                    <a:pt x="468" y="82"/>
                  </a:lnTo>
                  <a:lnTo>
                    <a:pt x="469" y="81"/>
                  </a:lnTo>
                  <a:lnTo>
                    <a:pt x="470" y="81"/>
                  </a:lnTo>
                  <a:lnTo>
                    <a:pt x="471" y="81"/>
                  </a:lnTo>
                  <a:lnTo>
                    <a:pt x="471" y="81"/>
                  </a:lnTo>
                  <a:lnTo>
                    <a:pt x="472" y="82"/>
                  </a:lnTo>
                  <a:lnTo>
                    <a:pt x="473" y="82"/>
                  </a:lnTo>
                  <a:lnTo>
                    <a:pt x="474" y="83"/>
                  </a:lnTo>
                  <a:lnTo>
                    <a:pt x="476" y="86"/>
                  </a:lnTo>
                  <a:lnTo>
                    <a:pt x="477" y="87"/>
                  </a:lnTo>
                  <a:lnTo>
                    <a:pt x="478" y="88"/>
                  </a:lnTo>
                  <a:lnTo>
                    <a:pt x="479" y="89"/>
                  </a:lnTo>
                  <a:lnTo>
                    <a:pt x="480" y="89"/>
                  </a:lnTo>
                  <a:lnTo>
                    <a:pt x="481" y="90"/>
                  </a:lnTo>
                  <a:lnTo>
                    <a:pt x="482" y="91"/>
                  </a:lnTo>
                  <a:lnTo>
                    <a:pt x="483" y="91"/>
                  </a:lnTo>
                  <a:lnTo>
                    <a:pt x="485" y="92"/>
                  </a:lnTo>
                  <a:lnTo>
                    <a:pt x="487" y="93"/>
                  </a:lnTo>
                  <a:lnTo>
                    <a:pt x="490" y="93"/>
                  </a:lnTo>
                  <a:lnTo>
                    <a:pt x="494" y="94"/>
                  </a:lnTo>
                  <a:lnTo>
                    <a:pt x="496" y="95"/>
                  </a:lnTo>
                  <a:lnTo>
                    <a:pt x="498" y="95"/>
                  </a:lnTo>
                  <a:lnTo>
                    <a:pt x="499" y="96"/>
                  </a:lnTo>
                  <a:lnTo>
                    <a:pt x="500" y="97"/>
                  </a:lnTo>
                  <a:lnTo>
                    <a:pt x="501" y="97"/>
                  </a:lnTo>
                  <a:lnTo>
                    <a:pt x="502" y="98"/>
                  </a:lnTo>
                  <a:lnTo>
                    <a:pt x="503" y="99"/>
                  </a:lnTo>
                  <a:lnTo>
                    <a:pt x="505" y="101"/>
                  </a:lnTo>
                  <a:lnTo>
                    <a:pt x="507" y="102"/>
                  </a:lnTo>
                  <a:lnTo>
                    <a:pt x="510" y="106"/>
                  </a:lnTo>
                  <a:lnTo>
                    <a:pt x="512" y="108"/>
                  </a:lnTo>
                  <a:lnTo>
                    <a:pt x="513" y="109"/>
                  </a:lnTo>
                  <a:lnTo>
                    <a:pt x="514" y="109"/>
                  </a:lnTo>
                  <a:lnTo>
                    <a:pt x="515" y="110"/>
                  </a:lnTo>
                  <a:lnTo>
                    <a:pt x="515" y="110"/>
                  </a:lnTo>
                  <a:lnTo>
                    <a:pt x="516" y="110"/>
                  </a:lnTo>
                  <a:lnTo>
                    <a:pt x="517" y="110"/>
                  </a:lnTo>
                  <a:lnTo>
                    <a:pt x="518" y="111"/>
                  </a:lnTo>
                  <a:lnTo>
                    <a:pt x="520" y="111"/>
                  </a:lnTo>
                  <a:lnTo>
                    <a:pt x="526" y="111"/>
                  </a:lnTo>
                  <a:lnTo>
                    <a:pt x="528" y="111"/>
                  </a:lnTo>
                  <a:lnTo>
                    <a:pt x="529" y="111"/>
                  </a:lnTo>
                  <a:lnTo>
                    <a:pt x="530" y="112"/>
                  </a:lnTo>
                  <a:lnTo>
                    <a:pt x="531" y="112"/>
                  </a:lnTo>
                  <a:lnTo>
                    <a:pt x="535" y="114"/>
                  </a:lnTo>
                  <a:lnTo>
                    <a:pt x="536" y="114"/>
                  </a:lnTo>
                  <a:lnTo>
                    <a:pt x="542" y="116"/>
                  </a:lnTo>
                  <a:lnTo>
                    <a:pt x="547" y="117"/>
                  </a:lnTo>
                  <a:lnTo>
                    <a:pt x="551" y="119"/>
                  </a:lnTo>
                  <a:lnTo>
                    <a:pt x="552" y="119"/>
                  </a:lnTo>
                  <a:lnTo>
                    <a:pt x="554" y="119"/>
                  </a:lnTo>
                  <a:lnTo>
                    <a:pt x="559" y="123"/>
                  </a:lnTo>
                  <a:lnTo>
                    <a:pt x="565" y="125"/>
                  </a:lnTo>
                  <a:lnTo>
                    <a:pt x="567" y="126"/>
                  </a:lnTo>
                  <a:lnTo>
                    <a:pt x="569" y="127"/>
                  </a:lnTo>
                  <a:lnTo>
                    <a:pt x="571" y="129"/>
                  </a:lnTo>
                  <a:lnTo>
                    <a:pt x="573" y="130"/>
                  </a:lnTo>
                  <a:lnTo>
                    <a:pt x="575" y="132"/>
                  </a:lnTo>
                  <a:lnTo>
                    <a:pt x="577" y="133"/>
                  </a:lnTo>
                  <a:lnTo>
                    <a:pt x="582" y="139"/>
                  </a:lnTo>
                  <a:lnTo>
                    <a:pt x="584" y="141"/>
                  </a:lnTo>
                  <a:lnTo>
                    <a:pt x="585" y="143"/>
                  </a:lnTo>
                  <a:lnTo>
                    <a:pt x="587" y="146"/>
                  </a:lnTo>
                  <a:lnTo>
                    <a:pt x="589" y="147"/>
                  </a:lnTo>
                  <a:lnTo>
                    <a:pt x="590" y="149"/>
                  </a:lnTo>
                  <a:lnTo>
                    <a:pt x="592" y="150"/>
                  </a:lnTo>
                  <a:lnTo>
                    <a:pt x="594" y="152"/>
                  </a:lnTo>
                  <a:lnTo>
                    <a:pt x="595" y="152"/>
                  </a:lnTo>
                  <a:lnTo>
                    <a:pt x="596" y="152"/>
                  </a:lnTo>
                  <a:lnTo>
                    <a:pt x="597" y="153"/>
                  </a:lnTo>
                  <a:lnTo>
                    <a:pt x="600" y="153"/>
                  </a:lnTo>
                  <a:lnTo>
                    <a:pt x="601" y="154"/>
                  </a:lnTo>
                  <a:lnTo>
                    <a:pt x="607" y="155"/>
                  </a:lnTo>
                  <a:lnTo>
                    <a:pt x="612" y="157"/>
                  </a:lnTo>
                  <a:lnTo>
                    <a:pt x="614" y="158"/>
                  </a:lnTo>
                  <a:lnTo>
                    <a:pt x="616" y="159"/>
                  </a:lnTo>
                  <a:lnTo>
                    <a:pt x="618" y="160"/>
                  </a:lnTo>
                  <a:lnTo>
                    <a:pt x="623" y="163"/>
                  </a:lnTo>
                  <a:lnTo>
                    <a:pt x="627" y="166"/>
                  </a:lnTo>
                  <a:lnTo>
                    <a:pt x="628" y="167"/>
                  </a:lnTo>
                  <a:lnTo>
                    <a:pt x="629" y="168"/>
                  </a:lnTo>
                  <a:lnTo>
                    <a:pt x="631" y="169"/>
                  </a:lnTo>
                  <a:lnTo>
                    <a:pt x="632" y="171"/>
                  </a:lnTo>
                  <a:lnTo>
                    <a:pt x="638" y="179"/>
                  </a:lnTo>
                  <a:lnTo>
                    <a:pt x="638" y="180"/>
                  </a:lnTo>
                  <a:lnTo>
                    <a:pt x="638" y="181"/>
                  </a:lnTo>
                  <a:lnTo>
                    <a:pt x="638" y="182"/>
                  </a:lnTo>
                  <a:lnTo>
                    <a:pt x="638" y="184"/>
                  </a:lnTo>
                  <a:lnTo>
                    <a:pt x="637" y="186"/>
                  </a:lnTo>
                  <a:lnTo>
                    <a:pt x="636" y="189"/>
                  </a:lnTo>
                  <a:lnTo>
                    <a:pt x="634" y="195"/>
                  </a:lnTo>
                  <a:lnTo>
                    <a:pt x="634" y="196"/>
                  </a:lnTo>
                  <a:lnTo>
                    <a:pt x="633" y="197"/>
                  </a:lnTo>
                  <a:lnTo>
                    <a:pt x="633" y="198"/>
                  </a:lnTo>
                  <a:lnTo>
                    <a:pt x="633" y="199"/>
                  </a:lnTo>
                  <a:lnTo>
                    <a:pt x="633" y="199"/>
                  </a:lnTo>
                  <a:lnTo>
                    <a:pt x="634" y="200"/>
                  </a:lnTo>
                  <a:lnTo>
                    <a:pt x="634" y="201"/>
                  </a:lnTo>
                  <a:lnTo>
                    <a:pt x="635" y="202"/>
                  </a:lnTo>
                  <a:lnTo>
                    <a:pt x="636" y="204"/>
                  </a:lnTo>
                  <a:lnTo>
                    <a:pt x="637" y="204"/>
                  </a:lnTo>
                  <a:lnTo>
                    <a:pt x="639" y="205"/>
                  </a:lnTo>
                  <a:lnTo>
                    <a:pt x="642" y="207"/>
                  </a:lnTo>
                  <a:lnTo>
                    <a:pt x="643" y="208"/>
                  </a:lnTo>
                  <a:lnTo>
                    <a:pt x="644" y="209"/>
                  </a:lnTo>
                  <a:lnTo>
                    <a:pt x="645" y="210"/>
                  </a:lnTo>
                  <a:lnTo>
                    <a:pt x="646" y="210"/>
                  </a:lnTo>
                  <a:lnTo>
                    <a:pt x="646" y="211"/>
                  </a:lnTo>
                  <a:lnTo>
                    <a:pt x="647" y="212"/>
                  </a:lnTo>
                  <a:lnTo>
                    <a:pt x="647" y="213"/>
                  </a:lnTo>
                  <a:lnTo>
                    <a:pt x="647" y="214"/>
                  </a:lnTo>
                  <a:lnTo>
                    <a:pt x="647" y="215"/>
                  </a:lnTo>
                  <a:lnTo>
                    <a:pt x="647" y="216"/>
                  </a:lnTo>
                  <a:lnTo>
                    <a:pt x="647" y="217"/>
                  </a:lnTo>
                  <a:lnTo>
                    <a:pt x="647" y="218"/>
                  </a:lnTo>
                  <a:lnTo>
                    <a:pt x="647" y="219"/>
                  </a:lnTo>
                  <a:lnTo>
                    <a:pt x="647" y="220"/>
                  </a:lnTo>
                  <a:lnTo>
                    <a:pt x="646" y="222"/>
                  </a:lnTo>
                  <a:lnTo>
                    <a:pt x="645" y="224"/>
                  </a:lnTo>
                  <a:lnTo>
                    <a:pt x="644" y="225"/>
                  </a:lnTo>
                  <a:lnTo>
                    <a:pt x="642" y="227"/>
                  </a:lnTo>
                  <a:lnTo>
                    <a:pt x="640" y="229"/>
                  </a:lnTo>
                  <a:lnTo>
                    <a:pt x="639" y="231"/>
                  </a:lnTo>
                  <a:lnTo>
                    <a:pt x="637" y="232"/>
                  </a:lnTo>
                  <a:lnTo>
                    <a:pt x="636" y="232"/>
                  </a:lnTo>
                  <a:lnTo>
                    <a:pt x="635" y="233"/>
                  </a:lnTo>
                  <a:lnTo>
                    <a:pt x="634" y="233"/>
                  </a:lnTo>
                  <a:lnTo>
                    <a:pt x="633" y="234"/>
                  </a:lnTo>
                  <a:lnTo>
                    <a:pt x="632" y="234"/>
                  </a:lnTo>
                  <a:lnTo>
                    <a:pt x="631" y="234"/>
                  </a:lnTo>
                  <a:lnTo>
                    <a:pt x="629" y="234"/>
                  </a:lnTo>
                  <a:lnTo>
                    <a:pt x="628" y="234"/>
                  </a:lnTo>
                  <a:lnTo>
                    <a:pt x="627" y="234"/>
                  </a:lnTo>
                  <a:lnTo>
                    <a:pt x="627" y="234"/>
                  </a:lnTo>
                  <a:lnTo>
                    <a:pt x="627" y="234"/>
                  </a:lnTo>
                  <a:lnTo>
                    <a:pt x="627" y="234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7" y="237"/>
                  </a:lnTo>
                  <a:lnTo>
                    <a:pt x="628" y="238"/>
                  </a:lnTo>
                  <a:lnTo>
                    <a:pt x="628" y="239"/>
                  </a:lnTo>
                  <a:lnTo>
                    <a:pt x="629" y="240"/>
                  </a:lnTo>
                  <a:lnTo>
                    <a:pt x="630" y="241"/>
                  </a:lnTo>
                  <a:lnTo>
                    <a:pt x="632" y="243"/>
                  </a:lnTo>
                  <a:lnTo>
                    <a:pt x="633" y="244"/>
                  </a:lnTo>
                  <a:lnTo>
                    <a:pt x="634" y="245"/>
                  </a:lnTo>
                  <a:lnTo>
                    <a:pt x="635" y="247"/>
                  </a:lnTo>
                  <a:lnTo>
                    <a:pt x="635" y="248"/>
                  </a:lnTo>
                  <a:lnTo>
                    <a:pt x="635" y="249"/>
                  </a:lnTo>
                  <a:lnTo>
                    <a:pt x="635" y="250"/>
                  </a:lnTo>
                  <a:lnTo>
                    <a:pt x="635" y="251"/>
                  </a:lnTo>
                  <a:lnTo>
                    <a:pt x="635" y="251"/>
                  </a:lnTo>
                  <a:lnTo>
                    <a:pt x="635" y="252"/>
                  </a:lnTo>
                  <a:lnTo>
                    <a:pt x="635" y="253"/>
                  </a:lnTo>
                  <a:lnTo>
                    <a:pt x="634" y="256"/>
                  </a:lnTo>
                  <a:lnTo>
                    <a:pt x="633" y="259"/>
                  </a:lnTo>
                  <a:lnTo>
                    <a:pt x="633" y="260"/>
                  </a:lnTo>
                  <a:lnTo>
                    <a:pt x="632" y="261"/>
                  </a:lnTo>
                  <a:lnTo>
                    <a:pt x="632" y="261"/>
                  </a:lnTo>
                  <a:lnTo>
                    <a:pt x="631" y="262"/>
                  </a:lnTo>
                  <a:lnTo>
                    <a:pt x="630" y="262"/>
                  </a:lnTo>
                  <a:lnTo>
                    <a:pt x="630" y="262"/>
                  </a:lnTo>
                  <a:lnTo>
                    <a:pt x="629" y="263"/>
                  </a:lnTo>
                  <a:lnTo>
                    <a:pt x="627" y="263"/>
                  </a:lnTo>
                  <a:lnTo>
                    <a:pt x="626" y="263"/>
                  </a:lnTo>
                  <a:lnTo>
                    <a:pt x="626" y="262"/>
                  </a:lnTo>
                  <a:lnTo>
                    <a:pt x="625" y="262"/>
                  </a:lnTo>
                  <a:lnTo>
                    <a:pt x="624" y="262"/>
                  </a:lnTo>
                  <a:lnTo>
                    <a:pt x="624" y="261"/>
                  </a:lnTo>
                  <a:lnTo>
                    <a:pt x="623" y="260"/>
                  </a:lnTo>
                  <a:lnTo>
                    <a:pt x="622" y="259"/>
                  </a:lnTo>
                  <a:lnTo>
                    <a:pt x="622" y="259"/>
                  </a:lnTo>
                  <a:lnTo>
                    <a:pt x="621" y="257"/>
                  </a:lnTo>
                  <a:lnTo>
                    <a:pt x="620" y="255"/>
                  </a:lnTo>
                  <a:lnTo>
                    <a:pt x="620" y="255"/>
                  </a:lnTo>
                  <a:lnTo>
                    <a:pt x="619" y="255"/>
                  </a:lnTo>
                  <a:lnTo>
                    <a:pt x="619" y="254"/>
                  </a:lnTo>
                  <a:lnTo>
                    <a:pt x="618" y="254"/>
                  </a:lnTo>
                  <a:lnTo>
                    <a:pt x="617" y="254"/>
                  </a:lnTo>
                  <a:lnTo>
                    <a:pt x="616" y="253"/>
                  </a:lnTo>
                  <a:lnTo>
                    <a:pt x="615" y="253"/>
                  </a:lnTo>
                  <a:lnTo>
                    <a:pt x="613" y="254"/>
                  </a:lnTo>
                  <a:lnTo>
                    <a:pt x="612" y="254"/>
                  </a:lnTo>
                  <a:lnTo>
                    <a:pt x="611" y="255"/>
                  </a:lnTo>
                  <a:lnTo>
                    <a:pt x="609" y="255"/>
                  </a:lnTo>
                  <a:lnTo>
                    <a:pt x="608" y="256"/>
                  </a:lnTo>
                  <a:lnTo>
                    <a:pt x="607" y="257"/>
                  </a:lnTo>
                  <a:lnTo>
                    <a:pt x="606" y="258"/>
                  </a:lnTo>
                  <a:lnTo>
                    <a:pt x="604" y="260"/>
                  </a:lnTo>
                  <a:lnTo>
                    <a:pt x="603" y="261"/>
                  </a:lnTo>
                  <a:lnTo>
                    <a:pt x="603" y="262"/>
                  </a:lnTo>
                  <a:lnTo>
                    <a:pt x="602" y="263"/>
                  </a:lnTo>
                  <a:lnTo>
                    <a:pt x="602" y="263"/>
                  </a:lnTo>
                  <a:lnTo>
                    <a:pt x="602" y="264"/>
                  </a:lnTo>
                  <a:lnTo>
                    <a:pt x="602" y="264"/>
                  </a:lnTo>
                  <a:lnTo>
                    <a:pt x="602" y="265"/>
                  </a:lnTo>
                  <a:lnTo>
                    <a:pt x="602" y="265"/>
                  </a:lnTo>
                  <a:lnTo>
                    <a:pt x="603" y="265"/>
                  </a:lnTo>
                  <a:lnTo>
                    <a:pt x="604" y="265"/>
                  </a:lnTo>
                  <a:lnTo>
                    <a:pt x="608" y="266"/>
                  </a:lnTo>
                  <a:lnTo>
                    <a:pt x="609" y="267"/>
                  </a:lnTo>
                  <a:lnTo>
                    <a:pt x="610" y="267"/>
                  </a:lnTo>
                  <a:lnTo>
                    <a:pt x="611" y="268"/>
                  </a:lnTo>
                  <a:lnTo>
                    <a:pt x="611" y="268"/>
                  </a:lnTo>
                  <a:lnTo>
                    <a:pt x="612" y="269"/>
                  </a:lnTo>
                  <a:lnTo>
                    <a:pt x="612" y="269"/>
                  </a:lnTo>
                  <a:lnTo>
                    <a:pt x="613" y="270"/>
                  </a:lnTo>
                  <a:lnTo>
                    <a:pt x="613" y="271"/>
                  </a:lnTo>
                  <a:lnTo>
                    <a:pt x="613" y="271"/>
                  </a:lnTo>
                  <a:lnTo>
                    <a:pt x="613" y="272"/>
                  </a:lnTo>
                  <a:lnTo>
                    <a:pt x="612" y="273"/>
                  </a:lnTo>
                  <a:lnTo>
                    <a:pt x="612" y="273"/>
                  </a:lnTo>
                  <a:lnTo>
                    <a:pt x="612" y="274"/>
                  </a:lnTo>
                  <a:lnTo>
                    <a:pt x="611" y="275"/>
                  </a:lnTo>
                  <a:lnTo>
                    <a:pt x="610" y="276"/>
                  </a:lnTo>
                  <a:lnTo>
                    <a:pt x="609" y="276"/>
                  </a:lnTo>
                  <a:lnTo>
                    <a:pt x="608" y="277"/>
                  </a:lnTo>
                  <a:lnTo>
                    <a:pt x="606" y="277"/>
                  </a:lnTo>
                  <a:lnTo>
                    <a:pt x="603" y="278"/>
                  </a:lnTo>
                  <a:lnTo>
                    <a:pt x="600" y="278"/>
                  </a:lnTo>
                  <a:lnTo>
                    <a:pt x="596" y="278"/>
                  </a:lnTo>
                  <a:lnTo>
                    <a:pt x="594" y="279"/>
                  </a:lnTo>
                  <a:lnTo>
                    <a:pt x="592" y="279"/>
                  </a:lnTo>
                  <a:lnTo>
                    <a:pt x="591" y="280"/>
                  </a:lnTo>
                  <a:lnTo>
                    <a:pt x="589" y="281"/>
                  </a:lnTo>
                  <a:lnTo>
                    <a:pt x="588" y="282"/>
                  </a:lnTo>
                  <a:lnTo>
                    <a:pt x="587" y="282"/>
                  </a:lnTo>
                  <a:lnTo>
                    <a:pt x="587" y="283"/>
                  </a:lnTo>
                  <a:lnTo>
                    <a:pt x="586" y="284"/>
                  </a:lnTo>
                  <a:lnTo>
                    <a:pt x="585" y="285"/>
                  </a:lnTo>
                  <a:lnTo>
                    <a:pt x="584" y="286"/>
                  </a:lnTo>
                  <a:lnTo>
                    <a:pt x="583" y="288"/>
                  </a:lnTo>
                  <a:lnTo>
                    <a:pt x="581" y="292"/>
                  </a:lnTo>
                  <a:lnTo>
                    <a:pt x="580" y="293"/>
                  </a:lnTo>
                  <a:lnTo>
                    <a:pt x="579" y="295"/>
                  </a:lnTo>
                  <a:lnTo>
                    <a:pt x="577" y="298"/>
                  </a:lnTo>
                  <a:lnTo>
                    <a:pt x="575" y="299"/>
                  </a:lnTo>
                  <a:lnTo>
                    <a:pt x="574" y="301"/>
                  </a:lnTo>
                  <a:lnTo>
                    <a:pt x="573" y="303"/>
                  </a:lnTo>
                  <a:lnTo>
                    <a:pt x="573" y="304"/>
                  </a:lnTo>
                  <a:lnTo>
                    <a:pt x="573" y="305"/>
                  </a:lnTo>
                  <a:lnTo>
                    <a:pt x="572" y="307"/>
                  </a:lnTo>
                  <a:lnTo>
                    <a:pt x="572" y="311"/>
                  </a:lnTo>
                  <a:lnTo>
                    <a:pt x="572" y="314"/>
                  </a:lnTo>
                  <a:lnTo>
                    <a:pt x="572" y="316"/>
                  </a:lnTo>
                  <a:lnTo>
                    <a:pt x="571" y="319"/>
                  </a:lnTo>
                  <a:lnTo>
                    <a:pt x="570" y="323"/>
                  </a:lnTo>
                  <a:lnTo>
                    <a:pt x="570" y="325"/>
                  </a:lnTo>
                  <a:lnTo>
                    <a:pt x="570" y="326"/>
                  </a:lnTo>
                  <a:lnTo>
                    <a:pt x="570" y="327"/>
                  </a:lnTo>
                  <a:lnTo>
                    <a:pt x="570" y="328"/>
                  </a:lnTo>
                  <a:lnTo>
                    <a:pt x="570" y="329"/>
                  </a:lnTo>
                  <a:lnTo>
                    <a:pt x="571" y="329"/>
                  </a:lnTo>
                  <a:lnTo>
                    <a:pt x="571" y="330"/>
                  </a:lnTo>
                  <a:lnTo>
                    <a:pt x="572" y="331"/>
                  </a:lnTo>
                  <a:lnTo>
                    <a:pt x="573" y="331"/>
                  </a:lnTo>
                  <a:lnTo>
                    <a:pt x="577" y="335"/>
                  </a:lnTo>
                  <a:lnTo>
                    <a:pt x="584" y="340"/>
                  </a:lnTo>
                  <a:lnTo>
                    <a:pt x="585" y="340"/>
                  </a:lnTo>
                  <a:lnTo>
                    <a:pt x="585" y="341"/>
                  </a:lnTo>
                  <a:lnTo>
                    <a:pt x="585" y="341"/>
                  </a:lnTo>
                  <a:lnTo>
                    <a:pt x="586" y="342"/>
                  </a:lnTo>
                  <a:lnTo>
                    <a:pt x="585" y="342"/>
                  </a:lnTo>
                  <a:lnTo>
                    <a:pt x="585" y="342"/>
                  </a:lnTo>
                  <a:lnTo>
                    <a:pt x="585" y="343"/>
                  </a:lnTo>
                  <a:lnTo>
                    <a:pt x="583" y="344"/>
                  </a:lnTo>
                  <a:lnTo>
                    <a:pt x="583" y="344"/>
                  </a:lnTo>
                  <a:lnTo>
                    <a:pt x="582" y="345"/>
                  </a:lnTo>
                  <a:lnTo>
                    <a:pt x="582" y="345"/>
                  </a:lnTo>
                  <a:lnTo>
                    <a:pt x="582" y="346"/>
                  </a:lnTo>
                  <a:lnTo>
                    <a:pt x="582" y="346"/>
                  </a:lnTo>
                  <a:lnTo>
                    <a:pt x="582" y="347"/>
                  </a:lnTo>
                  <a:lnTo>
                    <a:pt x="583" y="347"/>
                  </a:lnTo>
                  <a:lnTo>
                    <a:pt x="583" y="348"/>
                  </a:lnTo>
                  <a:lnTo>
                    <a:pt x="584" y="348"/>
                  </a:lnTo>
                  <a:lnTo>
                    <a:pt x="585" y="349"/>
                  </a:lnTo>
                  <a:lnTo>
                    <a:pt x="586" y="349"/>
                  </a:lnTo>
                  <a:lnTo>
                    <a:pt x="588" y="350"/>
                  </a:lnTo>
                  <a:lnTo>
                    <a:pt x="589" y="350"/>
                  </a:lnTo>
                  <a:lnTo>
                    <a:pt x="593" y="351"/>
                  </a:lnTo>
                  <a:lnTo>
                    <a:pt x="594" y="352"/>
                  </a:lnTo>
                  <a:lnTo>
                    <a:pt x="594" y="352"/>
                  </a:lnTo>
                  <a:lnTo>
                    <a:pt x="595" y="353"/>
                  </a:lnTo>
                  <a:lnTo>
                    <a:pt x="595" y="353"/>
                  </a:lnTo>
                  <a:lnTo>
                    <a:pt x="596" y="354"/>
                  </a:lnTo>
                  <a:lnTo>
                    <a:pt x="596" y="355"/>
                  </a:lnTo>
                  <a:lnTo>
                    <a:pt x="596" y="355"/>
                  </a:lnTo>
                  <a:lnTo>
                    <a:pt x="596" y="356"/>
                  </a:lnTo>
                  <a:lnTo>
                    <a:pt x="596" y="357"/>
                  </a:lnTo>
                  <a:lnTo>
                    <a:pt x="596" y="358"/>
                  </a:lnTo>
                  <a:lnTo>
                    <a:pt x="595" y="359"/>
                  </a:lnTo>
                  <a:lnTo>
                    <a:pt x="595" y="360"/>
                  </a:lnTo>
                  <a:lnTo>
                    <a:pt x="594" y="362"/>
                  </a:lnTo>
                  <a:lnTo>
                    <a:pt x="593" y="364"/>
                  </a:lnTo>
                  <a:lnTo>
                    <a:pt x="589" y="369"/>
                  </a:lnTo>
                  <a:lnTo>
                    <a:pt x="588" y="370"/>
                  </a:lnTo>
                  <a:lnTo>
                    <a:pt x="588" y="371"/>
                  </a:lnTo>
                  <a:lnTo>
                    <a:pt x="587" y="372"/>
                  </a:lnTo>
                  <a:lnTo>
                    <a:pt x="587" y="373"/>
                  </a:lnTo>
                  <a:lnTo>
                    <a:pt x="587" y="374"/>
                  </a:lnTo>
                  <a:lnTo>
                    <a:pt x="587" y="375"/>
                  </a:lnTo>
                  <a:lnTo>
                    <a:pt x="587" y="376"/>
                  </a:lnTo>
                  <a:lnTo>
                    <a:pt x="588" y="378"/>
                  </a:lnTo>
                  <a:lnTo>
                    <a:pt x="588" y="379"/>
                  </a:lnTo>
                  <a:lnTo>
                    <a:pt x="589" y="380"/>
                  </a:lnTo>
                  <a:lnTo>
                    <a:pt x="589" y="381"/>
                  </a:lnTo>
                  <a:lnTo>
                    <a:pt x="591" y="383"/>
                  </a:lnTo>
                  <a:lnTo>
                    <a:pt x="592" y="385"/>
                  </a:lnTo>
                  <a:lnTo>
                    <a:pt x="593" y="386"/>
                  </a:lnTo>
                  <a:lnTo>
                    <a:pt x="593" y="387"/>
                  </a:lnTo>
                  <a:lnTo>
                    <a:pt x="594" y="388"/>
                  </a:lnTo>
                  <a:lnTo>
                    <a:pt x="594" y="388"/>
                  </a:lnTo>
                  <a:lnTo>
                    <a:pt x="594" y="389"/>
                  </a:lnTo>
                  <a:lnTo>
                    <a:pt x="594" y="390"/>
                  </a:lnTo>
                  <a:lnTo>
                    <a:pt x="593" y="391"/>
                  </a:lnTo>
                  <a:lnTo>
                    <a:pt x="593" y="391"/>
                  </a:lnTo>
                  <a:lnTo>
                    <a:pt x="592" y="392"/>
                  </a:lnTo>
                  <a:lnTo>
                    <a:pt x="592" y="392"/>
                  </a:lnTo>
                  <a:lnTo>
                    <a:pt x="590" y="394"/>
                  </a:lnTo>
                  <a:lnTo>
                    <a:pt x="587" y="396"/>
                  </a:lnTo>
                  <a:lnTo>
                    <a:pt x="585" y="397"/>
                  </a:lnTo>
                  <a:lnTo>
                    <a:pt x="584" y="398"/>
                  </a:lnTo>
                  <a:lnTo>
                    <a:pt x="583" y="400"/>
                  </a:lnTo>
                  <a:lnTo>
                    <a:pt x="582" y="401"/>
                  </a:lnTo>
                  <a:lnTo>
                    <a:pt x="581" y="403"/>
                  </a:lnTo>
                  <a:lnTo>
                    <a:pt x="580" y="404"/>
                  </a:lnTo>
                  <a:lnTo>
                    <a:pt x="579" y="406"/>
                  </a:lnTo>
                  <a:lnTo>
                    <a:pt x="579" y="407"/>
                  </a:lnTo>
                  <a:lnTo>
                    <a:pt x="578" y="409"/>
                  </a:lnTo>
                  <a:lnTo>
                    <a:pt x="578" y="410"/>
                  </a:lnTo>
                  <a:lnTo>
                    <a:pt x="577" y="412"/>
                  </a:lnTo>
                  <a:lnTo>
                    <a:pt x="577" y="413"/>
                  </a:lnTo>
                  <a:lnTo>
                    <a:pt x="577" y="414"/>
                  </a:lnTo>
                  <a:lnTo>
                    <a:pt x="577" y="415"/>
                  </a:lnTo>
                  <a:lnTo>
                    <a:pt x="577" y="416"/>
                  </a:lnTo>
                  <a:lnTo>
                    <a:pt x="577" y="417"/>
                  </a:lnTo>
                  <a:lnTo>
                    <a:pt x="578" y="418"/>
                  </a:lnTo>
                  <a:lnTo>
                    <a:pt x="578" y="419"/>
                  </a:lnTo>
                  <a:lnTo>
                    <a:pt x="578" y="419"/>
                  </a:lnTo>
                  <a:lnTo>
                    <a:pt x="579" y="420"/>
                  </a:lnTo>
                  <a:lnTo>
                    <a:pt x="580" y="421"/>
                  </a:lnTo>
                  <a:lnTo>
                    <a:pt x="582" y="422"/>
                  </a:lnTo>
                  <a:lnTo>
                    <a:pt x="585" y="425"/>
                  </a:lnTo>
                  <a:lnTo>
                    <a:pt x="586" y="426"/>
                  </a:lnTo>
                  <a:lnTo>
                    <a:pt x="587" y="427"/>
                  </a:lnTo>
                  <a:lnTo>
                    <a:pt x="588" y="427"/>
                  </a:lnTo>
                  <a:lnTo>
                    <a:pt x="588" y="428"/>
                  </a:lnTo>
                  <a:lnTo>
                    <a:pt x="589" y="429"/>
                  </a:lnTo>
                  <a:lnTo>
                    <a:pt x="589" y="430"/>
                  </a:lnTo>
                  <a:lnTo>
                    <a:pt x="590" y="431"/>
                  </a:lnTo>
                  <a:lnTo>
                    <a:pt x="590" y="432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7"/>
                  </a:lnTo>
                  <a:lnTo>
                    <a:pt x="590" y="438"/>
                  </a:lnTo>
                  <a:lnTo>
                    <a:pt x="590" y="439"/>
                  </a:lnTo>
                  <a:lnTo>
                    <a:pt x="589" y="440"/>
                  </a:lnTo>
                  <a:lnTo>
                    <a:pt x="589" y="441"/>
                  </a:lnTo>
                  <a:lnTo>
                    <a:pt x="588" y="442"/>
                  </a:lnTo>
                  <a:lnTo>
                    <a:pt x="586" y="443"/>
                  </a:lnTo>
                  <a:lnTo>
                    <a:pt x="584" y="444"/>
                  </a:lnTo>
                  <a:lnTo>
                    <a:pt x="583" y="445"/>
                  </a:lnTo>
                  <a:lnTo>
                    <a:pt x="580" y="446"/>
                  </a:lnTo>
                  <a:lnTo>
                    <a:pt x="579" y="447"/>
                  </a:lnTo>
                  <a:lnTo>
                    <a:pt x="578" y="448"/>
                  </a:lnTo>
                  <a:lnTo>
                    <a:pt x="577" y="448"/>
                  </a:lnTo>
                  <a:lnTo>
                    <a:pt x="577" y="449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5" y="452"/>
                  </a:lnTo>
                  <a:lnTo>
                    <a:pt x="575" y="453"/>
                  </a:lnTo>
                  <a:lnTo>
                    <a:pt x="575" y="454"/>
                  </a:lnTo>
                  <a:lnTo>
                    <a:pt x="575" y="455"/>
                  </a:lnTo>
                  <a:lnTo>
                    <a:pt x="575" y="456"/>
                  </a:lnTo>
                  <a:lnTo>
                    <a:pt x="576" y="459"/>
                  </a:lnTo>
                  <a:lnTo>
                    <a:pt x="576" y="461"/>
                  </a:lnTo>
                  <a:lnTo>
                    <a:pt x="577" y="462"/>
                  </a:lnTo>
                  <a:lnTo>
                    <a:pt x="577" y="463"/>
                  </a:lnTo>
                  <a:lnTo>
                    <a:pt x="577" y="464"/>
                  </a:lnTo>
                  <a:lnTo>
                    <a:pt x="577" y="464"/>
                  </a:lnTo>
                  <a:lnTo>
                    <a:pt x="576" y="465"/>
                  </a:lnTo>
                  <a:lnTo>
                    <a:pt x="576" y="466"/>
                  </a:lnTo>
                  <a:lnTo>
                    <a:pt x="575" y="467"/>
                  </a:lnTo>
                  <a:lnTo>
                    <a:pt x="574" y="468"/>
                  </a:lnTo>
                  <a:lnTo>
                    <a:pt x="574" y="469"/>
                  </a:lnTo>
                  <a:lnTo>
                    <a:pt x="573" y="469"/>
                  </a:lnTo>
                  <a:lnTo>
                    <a:pt x="571" y="470"/>
                  </a:lnTo>
                  <a:lnTo>
                    <a:pt x="570" y="470"/>
                  </a:lnTo>
                  <a:lnTo>
                    <a:pt x="569" y="471"/>
                  </a:lnTo>
                  <a:lnTo>
                    <a:pt x="568" y="471"/>
                  </a:lnTo>
                  <a:lnTo>
                    <a:pt x="567" y="471"/>
                  </a:lnTo>
                  <a:lnTo>
                    <a:pt x="567" y="472"/>
                  </a:lnTo>
                  <a:lnTo>
                    <a:pt x="567" y="472"/>
                  </a:lnTo>
                  <a:lnTo>
                    <a:pt x="567" y="472"/>
                  </a:lnTo>
                  <a:lnTo>
                    <a:pt x="567" y="473"/>
                  </a:lnTo>
                  <a:lnTo>
                    <a:pt x="567" y="474"/>
                  </a:lnTo>
                  <a:lnTo>
                    <a:pt x="567" y="475"/>
                  </a:lnTo>
                  <a:lnTo>
                    <a:pt x="568" y="476"/>
                  </a:lnTo>
                  <a:lnTo>
                    <a:pt x="569" y="477"/>
                  </a:lnTo>
                  <a:lnTo>
                    <a:pt x="571" y="479"/>
                  </a:lnTo>
                  <a:lnTo>
                    <a:pt x="572" y="480"/>
                  </a:lnTo>
                  <a:lnTo>
                    <a:pt x="576" y="484"/>
                  </a:lnTo>
                  <a:lnTo>
                    <a:pt x="578" y="485"/>
                  </a:lnTo>
                  <a:lnTo>
                    <a:pt x="578" y="486"/>
                  </a:lnTo>
                  <a:lnTo>
                    <a:pt x="579" y="487"/>
                  </a:lnTo>
                  <a:lnTo>
                    <a:pt x="580" y="488"/>
                  </a:lnTo>
                  <a:lnTo>
                    <a:pt x="580" y="489"/>
                  </a:lnTo>
                  <a:lnTo>
                    <a:pt x="581" y="490"/>
                  </a:lnTo>
                  <a:lnTo>
                    <a:pt x="581" y="491"/>
                  </a:lnTo>
                  <a:lnTo>
                    <a:pt x="580" y="491"/>
                  </a:lnTo>
                  <a:lnTo>
                    <a:pt x="580" y="492"/>
                  </a:lnTo>
                  <a:lnTo>
                    <a:pt x="580" y="493"/>
                  </a:lnTo>
                  <a:lnTo>
                    <a:pt x="579" y="494"/>
                  </a:lnTo>
                  <a:lnTo>
                    <a:pt x="578" y="495"/>
                  </a:lnTo>
                  <a:lnTo>
                    <a:pt x="577" y="495"/>
                  </a:lnTo>
                  <a:lnTo>
                    <a:pt x="575" y="498"/>
                  </a:lnTo>
                  <a:lnTo>
                    <a:pt x="574" y="499"/>
                  </a:lnTo>
                  <a:lnTo>
                    <a:pt x="573" y="499"/>
                  </a:lnTo>
                  <a:lnTo>
                    <a:pt x="573" y="500"/>
                  </a:lnTo>
                  <a:lnTo>
                    <a:pt x="572" y="501"/>
                  </a:lnTo>
                  <a:lnTo>
                    <a:pt x="571" y="504"/>
                  </a:lnTo>
                  <a:lnTo>
                    <a:pt x="571" y="505"/>
                  </a:lnTo>
                  <a:lnTo>
                    <a:pt x="570" y="506"/>
                  </a:lnTo>
                  <a:lnTo>
                    <a:pt x="569" y="507"/>
                  </a:lnTo>
                  <a:lnTo>
                    <a:pt x="568" y="508"/>
                  </a:lnTo>
                  <a:lnTo>
                    <a:pt x="568" y="509"/>
                  </a:lnTo>
                  <a:lnTo>
                    <a:pt x="567" y="509"/>
                  </a:lnTo>
                  <a:lnTo>
                    <a:pt x="566" y="510"/>
                  </a:lnTo>
                  <a:lnTo>
                    <a:pt x="565" y="511"/>
                  </a:lnTo>
                  <a:lnTo>
                    <a:pt x="565" y="511"/>
                  </a:lnTo>
                  <a:lnTo>
                    <a:pt x="564" y="511"/>
                  </a:lnTo>
                  <a:lnTo>
                    <a:pt x="563" y="512"/>
                  </a:lnTo>
                  <a:lnTo>
                    <a:pt x="560" y="512"/>
                  </a:lnTo>
                  <a:lnTo>
                    <a:pt x="557" y="513"/>
                  </a:lnTo>
                  <a:lnTo>
                    <a:pt x="553" y="514"/>
                  </a:lnTo>
                  <a:lnTo>
                    <a:pt x="548" y="514"/>
                  </a:lnTo>
                  <a:lnTo>
                    <a:pt x="545" y="514"/>
                  </a:lnTo>
                  <a:lnTo>
                    <a:pt x="543" y="515"/>
                  </a:lnTo>
                  <a:lnTo>
                    <a:pt x="541" y="516"/>
                  </a:lnTo>
                  <a:lnTo>
                    <a:pt x="540" y="516"/>
                  </a:lnTo>
                  <a:lnTo>
                    <a:pt x="539" y="517"/>
                  </a:lnTo>
                  <a:lnTo>
                    <a:pt x="538" y="518"/>
                  </a:lnTo>
                  <a:lnTo>
                    <a:pt x="537" y="518"/>
                  </a:lnTo>
                  <a:lnTo>
                    <a:pt x="536" y="520"/>
                  </a:lnTo>
                  <a:lnTo>
                    <a:pt x="535" y="521"/>
                  </a:lnTo>
                  <a:lnTo>
                    <a:pt x="535" y="522"/>
                  </a:lnTo>
                  <a:lnTo>
                    <a:pt x="534" y="523"/>
                  </a:lnTo>
                  <a:lnTo>
                    <a:pt x="535" y="524"/>
                  </a:lnTo>
                  <a:lnTo>
                    <a:pt x="535" y="527"/>
                  </a:lnTo>
                  <a:lnTo>
                    <a:pt x="535" y="528"/>
                  </a:lnTo>
                  <a:lnTo>
                    <a:pt x="535" y="528"/>
                  </a:lnTo>
                  <a:lnTo>
                    <a:pt x="534" y="529"/>
                  </a:lnTo>
                  <a:lnTo>
                    <a:pt x="534" y="530"/>
                  </a:lnTo>
                  <a:lnTo>
                    <a:pt x="533" y="530"/>
                  </a:lnTo>
                  <a:lnTo>
                    <a:pt x="533" y="531"/>
                  </a:lnTo>
                  <a:lnTo>
                    <a:pt x="532" y="532"/>
                  </a:lnTo>
                  <a:lnTo>
                    <a:pt x="528" y="534"/>
                  </a:lnTo>
                  <a:lnTo>
                    <a:pt x="527" y="535"/>
                  </a:lnTo>
                  <a:lnTo>
                    <a:pt x="526" y="535"/>
                  </a:lnTo>
                  <a:lnTo>
                    <a:pt x="524" y="535"/>
                  </a:lnTo>
                  <a:lnTo>
                    <a:pt x="521" y="536"/>
                  </a:lnTo>
                  <a:lnTo>
                    <a:pt x="516" y="537"/>
                  </a:lnTo>
                  <a:lnTo>
                    <a:pt x="513" y="538"/>
                  </a:lnTo>
                  <a:lnTo>
                    <a:pt x="512" y="538"/>
                  </a:lnTo>
                  <a:lnTo>
                    <a:pt x="511" y="538"/>
                  </a:lnTo>
                  <a:lnTo>
                    <a:pt x="507" y="537"/>
                  </a:lnTo>
                  <a:lnTo>
                    <a:pt x="504" y="537"/>
                  </a:lnTo>
                  <a:lnTo>
                    <a:pt x="503" y="536"/>
                  </a:lnTo>
                  <a:lnTo>
                    <a:pt x="500" y="536"/>
                  </a:lnTo>
                  <a:lnTo>
                    <a:pt x="498" y="535"/>
                  </a:lnTo>
                  <a:lnTo>
                    <a:pt x="495" y="535"/>
                  </a:lnTo>
                  <a:lnTo>
                    <a:pt x="494" y="535"/>
                  </a:lnTo>
                  <a:lnTo>
                    <a:pt x="493" y="535"/>
                  </a:lnTo>
                  <a:lnTo>
                    <a:pt x="492" y="535"/>
                  </a:lnTo>
                  <a:lnTo>
                    <a:pt x="491" y="535"/>
                  </a:lnTo>
                  <a:lnTo>
                    <a:pt x="490" y="536"/>
                  </a:lnTo>
                  <a:lnTo>
                    <a:pt x="488" y="537"/>
                  </a:lnTo>
                  <a:lnTo>
                    <a:pt x="487" y="538"/>
                  </a:lnTo>
                  <a:lnTo>
                    <a:pt x="485" y="540"/>
                  </a:lnTo>
                  <a:lnTo>
                    <a:pt x="483" y="540"/>
                  </a:lnTo>
                  <a:lnTo>
                    <a:pt x="481" y="541"/>
                  </a:lnTo>
                  <a:lnTo>
                    <a:pt x="479" y="541"/>
                  </a:lnTo>
                  <a:lnTo>
                    <a:pt x="477" y="541"/>
                  </a:lnTo>
                  <a:lnTo>
                    <a:pt x="476" y="541"/>
                  </a:lnTo>
                  <a:lnTo>
                    <a:pt x="475" y="541"/>
                  </a:lnTo>
                  <a:lnTo>
                    <a:pt x="474" y="541"/>
                  </a:lnTo>
                  <a:lnTo>
                    <a:pt x="472" y="540"/>
                  </a:lnTo>
                  <a:lnTo>
                    <a:pt x="471" y="540"/>
                  </a:lnTo>
                  <a:lnTo>
                    <a:pt x="470" y="539"/>
                  </a:lnTo>
                  <a:lnTo>
                    <a:pt x="466" y="537"/>
                  </a:lnTo>
                  <a:lnTo>
                    <a:pt x="465" y="536"/>
                  </a:lnTo>
                  <a:lnTo>
                    <a:pt x="464" y="535"/>
                  </a:lnTo>
                  <a:lnTo>
                    <a:pt x="464" y="534"/>
                  </a:lnTo>
                  <a:lnTo>
                    <a:pt x="462" y="532"/>
                  </a:lnTo>
                  <a:lnTo>
                    <a:pt x="461" y="531"/>
                  </a:lnTo>
                  <a:lnTo>
                    <a:pt x="460" y="530"/>
                  </a:lnTo>
                  <a:lnTo>
                    <a:pt x="460" y="529"/>
                  </a:lnTo>
                  <a:lnTo>
                    <a:pt x="459" y="529"/>
                  </a:lnTo>
                  <a:lnTo>
                    <a:pt x="459" y="529"/>
                  </a:lnTo>
                  <a:lnTo>
                    <a:pt x="458" y="529"/>
                  </a:lnTo>
                  <a:lnTo>
                    <a:pt x="457" y="529"/>
                  </a:lnTo>
                  <a:lnTo>
                    <a:pt x="456" y="529"/>
                  </a:lnTo>
                  <a:lnTo>
                    <a:pt x="455" y="529"/>
                  </a:lnTo>
                  <a:lnTo>
                    <a:pt x="453" y="530"/>
                  </a:lnTo>
                  <a:lnTo>
                    <a:pt x="451" y="531"/>
                  </a:lnTo>
                  <a:lnTo>
                    <a:pt x="450" y="531"/>
                  </a:lnTo>
                  <a:lnTo>
                    <a:pt x="449" y="532"/>
                  </a:lnTo>
                  <a:lnTo>
                    <a:pt x="449" y="532"/>
                  </a:lnTo>
                  <a:lnTo>
                    <a:pt x="448" y="533"/>
                  </a:lnTo>
                  <a:lnTo>
                    <a:pt x="445" y="536"/>
                  </a:lnTo>
                  <a:lnTo>
                    <a:pt x="444" y="537"/>
                  </a:lnTo>
                  <a:lnTo>
                    <a:pt x="443" y="538"/>
                  </a:lnTo>
                  <a:lnTo>
                    <a:pt x="442" y="539"/>
                  </a:lnTo>
                  <a:lnTo>
                    <a:pt x="441" y="539"/>
                  </a:lnTo>
                  <a:lnTo>
                    <a:pt x="440" y="540"/>
                  </a:lnTo>
                  <a:lnTo>
                    <a:pt x="440" y="540"/>
                  </a:lnTo>
                  <a:lnTo>
                    <a:pt x="439" y="540"/>
                  </a:lnTo>
                  <a:lnTo>
                    <a:pt x="438" y="540"/>
                  </a:lnTo>
                  <a:lnTo>
                    <a:pt x="437" y="541"/>
                  </a:lnTo>
                  <a:lnTo>
                    <a:pt x="436" y="540"/>
                  </a:lnTo>
                  <a:lnTo>
                    <a:pt x="433" y="540"/>
                  </a:lnTo>
                  <a:lnTo>
                    <a:pt x="432" y="540"/>
                  </a:lnTo>
                  <a:lnTo>
                    <a:pt x="431" y="540"/>
                  </a:lnTo>
                  <a:lnTo>
                    <a:pt x="430" y="540"/>
                  </a:lnTo>
                  <a:lnTo>
                    <a:pt x="430" y="540"/>
                  </a:lnTo>
                  <a:lnTo>
                    <a:pt x="429" y="540"/>
                  </a:lnTo>
                  <a:lnTo>
                    <a:pt x="429" y="541"/>
                  </a:lnTo>
                  <a:lnTo>
                    <a:pt x="428" y="541"/>
                  </a:lnTo>
                  <a:lnTo>
                    <a:pt x="427" y="542"/>
                  </a:lnTo>
                  <a:lnTo>
                    <a:pt x="427" y="543"/>
                  </a:lnTo>
                  <a:lnTo>
                    <a:pt x="426" y="544"/>
                  </a:lnTo>
                  <a:lnTo>
                    <a:pt x="425" y="546"/>
                  </a:lnTo>
                  <a:lnTo>
                    <a:pt x="424" y="550"/>
                  </a:lnTo>
                  <a:lnTo>
                    <a:pt x="423" y="551"/>
                  </a:lnTo>
                  <a:lnTo>
                    <a:pt x="423" y="552"/>
                  </a:lnTo>
                  <a:lnTo>
                    <a:pt x="422" y="553"/>
                  </a:lnTo>
                  <a:lnTo>
                    <a:pt x="421" y="554"/>
                  </a:lnTo>
                  <a:lnTo>
                    <a:pt x="421" y="554"/>
                  </a:lnTo>
                  <a:lnTo>
                    <a:pt x="420" y="554"/>
                  </a:lnTo>
                  <a:lnTo>
                    <a:pt x="419" y="555"/>
                  </a:lnTo>
                  <a:lnTo>
                    <a:pt x="418" y="555"/>
                  </a:lnTo>
                  <a:lnTo>
                    <a:pt x="416" y="555"/>
                  </a:lnTo>
                  <a:lnTo>
                    <a:pt x="413" y="555"/>
                  </a:lnTo>
                  <a:lnTo>
                    <a:pt x="412" y="555"/>
                  </a:lnTo>
                  <a:lnTo>
                    <a:pt x="409" y="555"/>
                  </a:lnTo>
                  <a:lnTo>
                    <a:pt x="406" y="556"/>
                  </a:lnTo>
                  <a:lnTo>
                    <a:pt x="404" y="557"/>
                  </a:lnTo>
                  <a:lnTo>
                    <a:pt x="400" y="558"/>
                  </a:lnTo>
                  <a:lnTo>
                    <a:pt x="398" y="559"/>
                  </a:lnTo>
                  <a:lnTo>
                    <a:pt x="396" y="560"/>
                  </a:lnTo>
                  <a:lnTo>
                    <a:pt x="394" y="561"/>
                  </a:lnTo>
                  <a:lnTo>
                    <a:pt x="394" y="562"/>
                  </a:lnTo>
                  <a:lnTo>
                    <a:pt x="393" y="563"/>
                  </a:lnTo>
                  <a:lnTo>
                    <a:pt x="392" y="564"/>
                  </a:lnTo>
                  <a:lnTo>
                    <a:pt x="390" y="566"/>
                  </a:lnTo>
                  <a:lnTo>
                    <a:pt x="389" y="568"/>
                  </a:lnTo>
                  <a:lnTo>
                    <a:pt x="387" y="571"/>
                  </a:lnTo>
                  <a:lnTo>
                    <a:pt x="385" y="572"/>
                  </a:lnTo>
                  <a:lnTo>
                    <a:pt x="383" y="573"/>
                  </a:lnTo>
                  <a:lnTo>
                    <a:pt x="382" y="574"/>
                  </a:lnTo>
                  <a:lnTo>
                    <a:pt x="381" y="575"/>
                  </a:lnTo>
                  <a:lnTo>
                    <a:pt x="377" y="577"/>
                  </a:lnTo>
                  <a:lnTo>
                    <a:pt x="376" y="578"/>
                  </a:lnTo>
                  <a:lnTo>
                    <a:pt x="375" y="579"/>
                  </a:lnTo>
                  <a:lnTo>
                    <a:pt x="374" y="579"/>
                  </a:lnTo>
                  <a:lnTo>
                    <a:pt x="372" y="581"/>
                  </a:lnTo>
                  <a:lnTo>
                    <a:pt x="370" y="583"/>
                  </a:lnTo>
                  <a:lnTo>
                    <a:pt x="368" y="585"/>
                  </a:lnTo>
                  <a:lnTo>
                    <a:pt x="367" y="586"/>
                  </a:lnTo>
                  <a:lnTo>
                    <a:pt x="366" y="588"/>
                  </a:lnTo>
                  <a:lnTo>
                    <a:pt x="364" y="591"/>
                  </a:lnTo>
                  <a:lnTo>
                    <a:pt x="363" y="592"/>
                  </a:lnTo>
                  <a:lnTo>
                    <a:pt x="362" y="593"/>
                  </a:lnTo>
                  <a:lnTo>
                    <a:pt x="361" y="593"/>
                  </a:lnTo>
                  <a:lnTo>
                    <a:pt x="361" y="593"/>
                  </a:lnTo>
                  <a:lnTo>
                    <a:pt x="360" y="593"/>
                  </a:lnTo>
                  <a:lnTo>
                    <a:pt x="359" y="593"/>
                  </a:lnTo>
                  <a:lnTo>
                    <a:pt x="358" y="593"/>
                  </a:lnTo>
                  <a:lnTo>
                    <a:pt x="358" y="593"/>
                  </a:lnTo>
                  <a:lnTo>
                    <a:pt x="357" y="592"/>
                  </a:lnTo>
                  <a:lnTo>
                    <a:pt x="354" y="590"/>
                  </a:lnTo>
                  <a:lnTo>
                    <a:pt x="352" y="589"/>
                  </a:lnTo>
                  <a:lnTo>
                    <a:pt x="351" y="588"/>
                  </a:lnTo>
                  <a:lnTo>
                    <a:pt x="349" y="588"/>
                  </a:lnTo>
                  <a:lnTo>
                    <a:pt x="348" y="587"/>
                  </a:lnTo>
                  <a:lnTo>
                    <a:pt x="346" y="587"/>
                  </a:lnTo>
                  <a:lnTo>
                    <a:pt x="345" y="587"/>
                  </a:lnTo>
                  <a:lnTo>
                    <a:pt x="343" y="587"/>
                  </a:lnTo>
                  <a:lnTo>
                    <a:pt x="338" y="588"/>
                  </a:lnTo>
                  <a:lnTo>
                    <a:pt x="336" y="588"/>
                  </a:lnTo>
                  <a:lnTo>
                    <a:pt x="335" y="588"/>
                  </a:lnTo>
                  <a:lnTo>
                    <a:pt x="335" y="589"/>
                  </a:lnTo>
                  <a:lnTo>
                    <a:pt x="334" y="589"/>
                  </a:lnTo>
                  <a:lnTo>
                    <a:pt x="333" y="589"/>
                  </a:lnTo>
                  <a:lnTo>
                    <a:pt x="333" y="590"/>
                  </a:lnTo>
                  <a:lnTo>
                    <a:pt x="332" y="591"/>
                  </a:lnTo>
                  <a:lnTo>
                    <a:pt x="330" y="594"/>
                  </a:lnTo>
                  <a:lnTo>
                    <a:pt x="328" y="596"/>
                  </a:lnTo>
                  <a:lnTo>
                    <a:pt x="327" y="597"/>
                  </a:lnTo>
                  <a:lnTo>
                    <a:pt x="326" y="598"/>
                  </a:lnTo>
                  <a:lnTo>
                    <a:pt x="325" y="599"/>
                  </a:lnTo>
                  <a:lnTo>
                    <a:pt x="325" y="600"/>
                  </a:lnTo>
                  <a:lnTo>
                    <a:pt x="324" y="600"/>
                  </a:lnTo>
                  <a:lnTo>
                    <a:pt x="323" y="601"/>
                  </a:lnTo>
                  <a:lnTo>
                    <a:pt x="322" y="601"/>
                  </a:lnTo>
                  <a:lnTo>
                    <a:pt x="322" y="601"/>
                  </a:lnTo>
                  <a:lnTo>
                    <a:pt x="320" y="601"/>
                  </a:lnTo>
                  <a:lnTo>
                    <a:pt x="319" y="600"/>
                  </a:lnTo>
                  <a:lnTo>
                    <a:pt x="317" y="600"/>
                  </a:lnTo>
                  <a:lnTo>
                    <a:pt x="316" y="600"/>
                  </a:lnTo>
                  <a:lnTo>
                    <a:pt x="315" y="599"/>
                  </a:lnTo>
                  <a:lnTo>
                    <a:pt x="314" y="599"/>
                  </a:lnTo>
                  <a:lnTo>
                    <a:pt x="312" y="597"/>
                  </a:lnTo>
                  <a:lnTo>
                    <a:pt x="311" y="596"/>
                  </a:lnTo>
                  <a:lnTo>
                    <a:pt x="310" y="595"/>
                  </a:lnTo>
                  <a:lnTo>
                    <a:pt x="309" y="595"/>
                  </a:lnTo>
                  <a:lnTo>
                    <a:pt x="308" y="595"/>
                  </a:lnTo>
                  <a:lnTo>
                    <a:pt x="307" y="595"/>
                  </a:lnTo>
                  <a:lnTo>
                    <a:pt x="305" y="595"/>
                  </a:lnTo>
                  <a:lnTo>
                    <a:pt x="304" y="595"/>
                  </a:lnTo>
                  <a:lnTo>
                    <a:pt x="302" y="595"/>
                  </a:lnTo>
                  <a:lnTo>
                    <a:pt x="301" y="596"/>
                  </a:lnTo>
                  <a:lnTo>
                    <a:pt x="300" y="596"/>
                  </a:lnTo>
                  <a:lnTo>
                    <a:pt x="299" y="597"/>
                  </a:lnTo>
                  <a:lnTo>
                    <a:pt x="299" y="597"/>
                  </a:lnTo>
                  <a:lnTo>
                    <a:pt x="299" y="598"/>
                  </a:lnTo>
                  <a:lnTo>
                    <a:pt x="298" y="598"/>
                  </a:lnTo>
                  <a:lnTo>
                    <a:pt x="298" y="598"/>
                  </a:lnTo>
                  <a:lnTo>
                    <a:pt x="298" y="598"/>
                  </a:lnTo>
                  <a:lnTo>
                    <a:pt x="297" y="597"/>
                  </a:lnTo>
                  <a:lnTo>
                    <a:pt x="297" y="596"/>
                  </a:lnTo>
                  <a:lnTo>
                    <a:pt x="295" y="593"/>
                  </a:lnTo>
                  <a:lnTo>
                    <a:pt x="295" y="592"/>
                  </a:lnTo>
                  <a:lnTo>
                    <a:pt x="294" y="591"/>
                  </a:lnTo>
                  <a:lnTo>
                    <a:pt x="293" y="590"/>
                  </a:lnTo>
                  <a:lnTo>
                    <a:pt x="293" y="589"/>
                  </a:lnTo>
                  <a:lnTo>
                    <a:pt x="292" y="588"/>
                  </a:lnTo>
                  <a:lnTo>
                    <a:pt x="291" y="587"/>
                  </a:lnTo>
                  <a:lnTo>
                    <a:pt x="288" y="585"/>
                  </a:lnTo>
                  <a:lnTo>
                    <a:pt x="287" y="584"/>
                  </a:lnTo>
                  <a:lnTo>
                    <a:pt x="285" y="584"/>
                  </a:lnTo>
                  <a:lnTo>
                    <a:pt x="283" y="582"/>
                  </a:lnTo>
                  <a:lnTo>
                    <a:pt x="280" y="581"/>
                  </a:lnTo>
                  <a:lnTo>
                    <a:pt x="278" y="580"/>
                  </a:lnTo>
                  <a:lnTo>
                    <a:pt x="276" y="579"/>
                  </a:lnTo>
                  <a:lnTo>
                    <a:pt x="275" y="578"/>
                  </a:lnTo>
                  <a:lnTo>
                    <a:pt x="274" y="577"/>
                  </a:lnTo>
                  <a:lnTo>
                    <a:pt x="273" y="576"/>
                  </a:lnTo>
                  <a:lnTo>
                    <a:pt x="272" y="575"/>
                  </a:lnTo>
                  <a:lnTo>
                    <a:pt x="271" y="572"/>
                  </a:lnTo>
                  <a:lnTo>
                    <a:pt x="270" y="571"/>
                  </a:lnTo>
                  <a:lnTo>
                    <a:pt x="269" y="570"/>
                  </a:lnTo>
                  <a:lnTo>
                    <a:pt x="268" y="569"/>
                  </a:lnTo>
                  <a:lnTo>
                    <a:pt x="268" y="569"/>
                  </a:lnTo>
                  <a:lnTo>
                    <a:pt x="267" y="569"/>
                  </a:lnTo>
                  <a:lnTo>
                    <a:pt x="266" y="568"/>
                  </a:lnTo>
                  <a:lnTo>
                    <a:pt x="265" y="568"/>
                  </a:lnTo>
                  <a:lnTo>
                    <a:pt x="264" y="568"/>
                  </a:lnTo>
                  <a:lnTo>
                    <a:pt x="261" y="568"/>
                  </a:lnTo>
                  <a:lnTo>
                    <a:pt x="261" y="568"/>
                  </a:lnTo>
                  <a:lnTo>
                    <a:pt x="260" y="567"/>
                  </a:lnTo>
                  <a:lnTo>
                    <a:pt x="259" y="567"/>
                  </a:lnTo>
                  <a:lnTo>
                    <a:pt x="259" y="567"/>
                  </a:lnTo>
                  <a:lnTo>
                    <a:pt x="259" y="566"/>
                  </a:lnTo>
                  <a:lnTo>
                    <a:pt x="259" y="565"/>
                  </a:lnTo>
                  <a:lnTo>
                    <a:pt x="259" y="565"/>
                  </a:lnTo>
                  <a:lnTo>
                    <a:pt x="259" y="564"/>
                  </a:lnTo>
                  <a:lnTo>
                    <a:pt x="259" y="563"/>
                  </a:lnTo>
                  <a:lnTo>
                    <a:pt x="259" y="563"/>
                  </a:lnTo>
                  <a:lnTo>
                    <a:pt x="260" y="561"/>
                  </a:lnTo>
                  <a:lnTo>
                    <a:pt x="261" y="560"/>
                  </a:lnTo>
                  <a:lnTo>
                    <a:pt x="262" y="558"/>
                  </a:lnTo>
                  <a:lnTo>
                    <a:pt x="264" y="555"/>
                  </a:lnTo>
                  <a:lnTo>
                    <a:pt x="265" y="555"/>
                  </a:lnTo>
                  <a:lnTo>
                    <a:pt x="267" y="553"/>
                  </a:lnTo>
                  <a:lnTo>
                    <a:pt x="270" y="549"/>
                  </a:lnTo>
                  <a:lnTo>
                    <a:pt x="271" y="548"/>
                  </a:lnTo>
                  <a:lnTo>
                    <a:pt x="272" y="547"/>
                  </a:lnTo>
                  <a:lnTo>
                    <a:pt x="272" y="546"/>
                  </a:lnTo>
                  <a:lnTo>
                    <a:pt x="273" y="545"/>
                  </a:lnTo>
                  <a:lnTo>
                    <a:pt x="274" y="541"/>
                  </a:lnTo>
                  <a:lnTo>
                    <a:pt x="275" y="540"/>
                  </a:lnTo>
                  <a:lnTo>
                    <a:pt x="275" y="539"/>
                  </a:lnTo>
                  <a:lnTo>
                    <a:pt x="277" y="535"/>
                  </a:lnTo>
                  <a:lnTo>
                    <a:pt x="278" y="534"/>
                  </a:lnTo>
                  <a:lnTo>
                    <a:pt x="279" y="533"/>
                  </a:lnTo>
                  <a:lnTo>
                    <a:pt x="279" y="532"/>
                  </a:lnTo>
                  <a:lnTo>
                    <a:pt x="279" y="531"/>
                  </a:lnTo>
                  <a:lnTo>
                    <a:pt x="280" y="528"/>
                  </a:lnTo>
                  <a:lnTo>
                    <a:pt x="280" y="527"/>
                  </a:lnTo>
                  <a:lnTo>
                    <a:pt x="281" y="525"/>
                  </a:lnTo>
                  <a:lnTo>
                    <a:pt x="282" y="524"/>
                  </a:lnTo>
                  <a:lnTo>
                    <a:pt x="283" y="522"/>
                  </a:lnTo>
                  <a:lnTo>
                    <a:pt x="284" y="519"/>
                  </a:lnTo>
                  <a:lnTo>
                    <a:pt x="285" y="518"/>
                  </a:lnTo>
                  <a:lnTo>
                    <a:pt x="286" y="518"/>
                  </a:lnTo>
                  <a:lnTo>
                    <a:pt x="286" y="517"/>
                  </a:lnTo>
                  <a:lnTo>
                    <a:pt x="287" y="517"/>
                  </a:lnTo>
                  <a:lnTo>
                    <a:pt x="288" y="517"/>
                  </a:lnTo>
                  <a:lnTo>
                    <a:pt x="289" y="516"/>
                  </a:lnTo>
                  <a:lnTo>
                    <a:pt x="292" y="516"/>
                  </a:lnTo>
                  <a:lnTo>
                    <a:pt x="295" y="515"/>
                  </a:lnTo>
                  <a:lnTo>
                    <a:pt x="296" y="514"/>
                  </a:lnTo>
                  <a:lnTo>
                    <a:pt x="298" y="514"/>
                  </a:lnTo>
                  <a:lnTo>
                    <a:pt x="298" y="513"/>
                  </a:lnTo>
                  <a:lnTo>
                    <a:pt x="299" y="513"/>
                  </a:lnTo>
                  <a:lnTo>
                    <a:pt x="300" y="512"/>
                  </a:lnTo>
                  <a:lnTo>
                    <a:pt x="300" y="512"/>
                  </a:lnTo>
                  <a:lnTo>
                    <a:pt x="301" y="510"/>
                  </a:lnTo>
                  <a:lnTo>
                    <a:pt x="301" y="508"/>
                  </a:lnTo>
                  <a:lnTo>
                    <a:pt x="302" y="507"/>
                  </a:lnTo>
                  <a:lnTo>
                    <a:pt x="302" y="506"/>
                  </a:lnTo>
                  <a:lnTo>
                    <a:pt x="302" y="505"/>
                  </a:lnTo>
                  <a:lnTo>
                    <a:pt x="301" y="504"/>
                  </a:lnTo>
                  <a:lnTo>
                    <a:pt x="301" y="503"/>
                  </a:lnTo>
                  <a:lnTo>
                    <a:pt x="300" y="502"/>
                  </a:lnTo>
                  <a:lnTo>
                    <a:pt x="297" y="498"/>
                  </a:lnTo>
                  <a:lnTo>
                    <a:pt x="296" y="497"/>
                  </a:lnTo>
                  <a:lnTo>
                    <a:pt x="296" y="496"/>
                  </a:lnTo>
                  <a:lnTo>
                    <a:pt x="294" y="496"/>
                  </a:lnTo>
                  <a:lnTo>
                    <a:pt x="292" y="494"/>
                  </a:lnTo>
                  <a:lnTo>
                    <a:pt x="290" y="493"/>
                  </a:lnTo>
                  <a:lnTo>
                    <a:pt x="289" y="492"/>
                  </a:lnTo>
                  <a:lnTo>
                    <a:pt x="288" y="491"/>
                  </a:lnTo>
                  <a:lnTo>
                    <a:pt x="288" y="490"/>
                  </a:lnTo>
                  <a:lnTo>
                    <a:pt x="287" y="490"/>
                  </a:lnTo>
                  <a:lnTo>
                    <a:pt x="287" y="489"/>
                  </a:lnTo>
                  <a:lnTo>
                    <a:pt x="287" y="488"/>
                  </a:lnTo>
                  <a:lnTo>
                    <a:pt x="287" y="487"/>
                  </a:lnTo>
                  <a:lnTo>
                    <a:pt x="287" y="486"/>
                  </a:lnTo>
                  <a:lnTo>
                    <a:pt x="288" y="485"/>
                  </a:lnTo>
                  <a:lnTo>
                    <a:pt x="288" y="485"/>
                  </a:lnTo>
                  <a:lnTo>
                    <a:pt x="288" y="484"/>
                  </a:lnTo>
                  <a:lnTo>
                    <a:pt x="287" y="483"/>
                  </a:lnTo>
                  <a:lnTo>
                    <a:pt x="287" y="482"/>
                  </a:lnTo>
                  <a:lnTo>
                    <a:pt x="287" y="481"/>
                  </a:lnTo>
                  <a:lnTo>
                    <a:pt x="286" y="481"/>
                  </a:lnTo>
                  <a:lnTo>
                    <a:pt x="285" y="480"/>
                  </a:lnTo>
                  <a:lnTo>
                    <a:pt x="284" y="479"/>
                  </a:lnTo>
                  <a:lnTo>
                    <a:pt x="283" y="479"/>
                  </a:lnTo>
                  <a:lnTo>
                    <a:pt x="282" y="478"/>
                  </a:lnTo>
                  <a:lnTo>
                    <a:pt x="281" y="478"/>
                  </a:lnTo>
                  <a:lnTo>
                    <a:pt x="280" y="478"/>
                  </a:lnTo>
                  <a:lnTo>
                    <a:pt x="280" y="478"/>
                  </a:lnTo>
                  <a:lnTo>
                    <a:pt x="279" y="478"/>
                  </a:lnTo>
                  <a:lnTo>
                    <a:pt x="278" y="478"/>
                  </a:lnTo>
                  <a:lnTo>
                    <a:pt x="277" y="478"/>
                  </a:lnTo>
                  <a:lnTo>
                    <a:pt x="277" y="478"/>
                  </a:lnTo>
                  <a:lnTo>
                    <a:pt x="275" y="479"/>
                  </a:lnTo>
                  <a:lnTo>
                    <a:pt x="273" y="480"/>
                  </a:lnTo>
                  <a:lnTo>
                    <a:pt x="273" y="480"/>
                  </a:lnTo>
                  <a:lnTo>
                    <a:pt x="269" y="480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2" y="483"/>
                  </a:lnTo>
                  <a:lnTo>
                    <a:pt x="260" y="483"/>
                  </a:lnTo>
                  <a:lnTo>
                    <a:pt x="259" y="484"/>
                  </a:lnTo>
                  <a:lnTo>
                    <a:pt x="257" y="484"/>
                  </a:lnTo>
                  <a:lnTo>
                    <a:pt x="255" y="484"/>
                  </a:lnTo>
                  <a:lnTo>
                    <a:pt x="251" y="484"/>
                  </a:lnTo>
                  <a:lnTo>
                    <a:pt x="248" y="484"/>
                  </a:lnTo>
                  <a:lnTo>
                    <a:pt x="246" y="484"/>
                  </a:lnTo>
                  <a:lnTo>
                    <a:pt x="244" y="484"/>
                  </a:lnTo>
                  <a:lnTo>
                    <a:pt x="243" y="483"/>
                  </a:lnTo>
                  <a:lnTo>
                    <a:pt x="238" y="482"/>
                  </a:lnTo>
                  <a:lnTo>
                    <a:pt x="237" y="482"/>
                  </a:lnTo>
                  <a:lnTo>
                    <a:pt x="236" y="482"/>
                  </a:lnTo>
                  <a:lnTo>
                    <a:pt x="235" y="481"/>
                  </a:lnTo>
                  <a:lnTo>
                    <a:pt x="234" y="481"/>
                  </a:lnTo>
                  <a:lnTo>
                    <a:pt x="232" y="482"/>
                  </a:lnTo>
                  <a:lnTo>
                    <a:pt x="231" y="482"/>
                  </a:lnTo>
                  <a:lnTo>
                    <a:pt x="229" y="483"/>
                  </a:lnTo>
                  <a:lnTo>
                    <a:pt x="228" y="483"/>
                  </a:lnTo>
                  <a:lnTo>
                    <a:pt x="228" y="483"/>
                  </a:lnTo>
                  <a:lnTo>
                    <a:pt x="227" y="483"/>
                  </a:lnTo>
                  <a:lnTo>
                    <a:pt x="227" y="483"/>
                  </a:lnTo>
                  <a:lnTo>
                    <a:pt x="226" y="483"/>
                  </a:lnTo>
                  <a:lnTo>
                    <a:pt x="225" y="483"/>
                  </a:lnTo>
                  <a:lnTo>
                    <a:pt x="222" y="481"/>
                  </a:lnTo>
                  <a:lnTo>
                    <a:pt x="215" y="477"/>
                  </a:lnTo>
                  <a:lnTo>
                    <a:pt x="213" y="475"/>
                  </a:lnTo>
                  <a:lnTo>
                    <a:pt x="211" y="474"/>
                  </a:lnTo>
                  <a:lnTo>
                    <a:pt x="210" y="473"/>
                  </a:lnTo>
                  <a:lnTo>
                    <a:pt x="206" y="469"/>
                  </a:lnTo>
                  <a:lnTo>
                    <a:pt x="202" y="467"/>
                  </a:lnTo>
                  <a:lnTo>
                    <a:pt x="201" y="465"/>
                  </a:lnTo>
                  <a:lnTo>
                    <a:pt x="198" y="463"/>
                  </a:lnTo>
                  <a:lnTo>
                    <a:pt x="197" y="462"/>
                  </a:lnTo>
                  <a:lnTo>
                    <a:pt x="196" y="461"/>
                  </a:lnTo>
                  <a:lnTo>
                    <a:pt x="196" y="460"/>
                  </a:lnTo>
                  <a:lnTo>
                    <a:pt x="195" y="458"/>
                  </a:lnTo>
                  <a:lnTo>
                    <a:pt x="194" y="456"/>
                  </a:lnTo>
                  <a:lnTo>
                    <a:pt x="193" y="454"/>
                  </a:lnTo>
                  <a:lnTo>
                    <a:pt x="193" y="453"/>
                  </a:lnTo>
                  <a:lnTo>
                    <a:pt x="193" y="451"/>
                  </a:lnTo>
                  <a:lnTo>
                    <a:pt x="193" y="449"/>
                  </a:lnTo>
                  <a:lnTo>
                    <a:pt x="193" y="446"/>
                  </a:lnTo>
                  <a:lnTo>
                    <a:pt x="194" y="442"/>
                  </a:lnTo>
                  <a:lnTo>
                    <a:pt x="194" y="439"/>
                  </a:lnTo>
                  <a:lnTo>
                    <a:pt x="194" y="438"/>
                  </a:lnTo>
                  <a:lnTo>
                    <a:pt x="194" y="437"/>
                  </a:lnTo>
                  <a:lnTo>
                    <a:pt x="194" y="435"/>
                  </a:lnTo>
                  <a:lnTo>
                    <a:pt x="194" y="434"/>
                  </a:lnTo>
                  <a:lnTo>
                    <a:pt x="193" y="432"/>
                  </a:lnTo>
                  <a:lnTo>
                    <a:pt x="193" y="429"/>
                  </a:lnTo>
                  <a:lnTo>
                    <a:pt x="192" y="428"/>
                  </a:lnTo>
                  <a:lnTo>
                    <a:pt x="192" y="427"/>
                  </a:lnTo>
                  <a:lnTo>
                    <a:pt x="191" y="426"/>
                  </a:lnTo>
                  <a:lnTo>
                    <a:pt x="190" y="425"/>
                  </a:lnTo>
                  <a:lnTo>
                    <a:pt x="190" y="424"/>
                  </a:lnTo>
                  <a:lnTo>
                    <a:pt x="189" y="423"/>
                  </a:lnTo>
                  <a:lnTo>
                    <a:pt x="188" y="423"/>
                  </a:lnTo>
                  <a:lnTo>
                    <a:pt x="187" y="423"/>
                  </a:lnTo>
                  <a:lnTo>
                    <a:pt x="186" y="422"/>
                  </a:lnTo>
                  <a:lnTo>
                    <a:pt x="185" y="422"/>
                  </a:lnTo>
                  <a:lnTo>
                    <a:pt x="183" y="422"/>
                  </a:lnTo>
                  <a:lnTo>
                    <a:pt x="181" y="422"/>
                  </a:lnTo>
                  <a:lnTo>
                    <a:pt x="180" y="422"/>
                  </a:lnTo>
                  <a:lnTo>
                    <a:pt x="176" y="423"/>
                  </a:lnTo>
                  <a:lnTo>
                    <a:pt x="172" y="423"/>
                  </a:lnTo>
                  <a:lnTo>
                    <a:pt x="171" y="423"/>
                  </a:lnTo>
                  <a:lnTo>
                    <a:pt x="169" y="424"/>
                  </a:lnTo>
                  <a:lnTo>
                    <a:pt x="165" y="425"/>
                  </a:lnTo>
                  <a:lnTo>
                    <a:pt x="163" y="425"/>
                  </a:lnTo>
                  <a:lnTo>
                    <a:pt x="158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6" y="425"/>
                  </a:lnTo>
                  <a:lnTo>
                    <a:pt x="155" y="425"/>
                  </a:lnTo>
                  <a:lnTo>
                    <a:pt x="154" y="424"/>
                  </a:lnTo>
                  <a:lnTo>
                    <a:pt x="153" y="422"/>
                  </a:lnTo>
                  <a:lnTo>
                    <a:pt x="152" y="422"/>
                  </a:lnTo>
                  <a:lnTo>
                    <a:pt x="151" y="421"/>
                  </a:lnTo>
                  <a:lnTo>
                    <a:pt x="149" y="420"/>
                  </a:lnTo>
                  <a:lnTo>
                    <a:pt x="147" y="419"/>
                  </a:lnTo>
                  <a:lnTo>
                    <a:pt x="144" y="418"/>
                  </a:lnTo>
                  <a:lnTo>
                    <a:pt x="139" y="416"/>
                  </a:lnTo>
                  <a:lnTo>
                    <a:pt x="132" y="415"/>
                  </a:lnTo>
                  <a:lnTo>
                    <a:pt x="131" y="414"/>
                  </a:lnTo>
                  <a:lnTo>
                    <a:pt x="130" y="414"/>
                  </a:lnTo>
                  <a:lnTo>
                    <a:pt x="129" y="414"/>
                  </a:lnTo>
                  <a:lnTo>
                    <a:pt x="128" y="414"/>
                  </a:lnTo>
                  <a:lnTo>
                    <a:pt x="128" y="414"/>
                  </a:lnTo>
                  <a:lnTo>
                    <a:pt x="127" y="415"/>
                  </a:lnTo>
                  <a:lnTo>
                    <a:pt x="125" y="415"/>
                  </a:lnTo>
                  <a:lnTo>
                    <a:pt x="121" y="417"/>
                  </a:lnTo>
                  <a:lnTo>
                    <a:pt x="120" y="418"/>
                  </a:lnTo>
                  <a:lnTo>
                    <a:pt x="118" y="419"/>
                  </a:lnTo>
                  <a:lnTo>
                    <a:pt x="117" y="419"/>
                  </a:lnTo>
                  <a:lnTo>
                    <a:pt x="115" y="419"/>
                  </a:lnTo>
                  <a:lnTo>
                    <a:pt x="114" y="419"/>
                  </a:lnTo>
                  <a:lnTo>
                    <a:pt x="112" y="419"/>
                  </a:lnTo>
                  <a:lnTo>
                    <a:pt x="110" y="418"/>
                  </a:lnTo>
                  <a:lnTo>
                    <a:pt x="109" y="418"/>
                  </a:lnTo>
                  <a:lnTo>
                    <a:pt x="109" y="417"/>
                  </a:lnTo>
                  <a:lnTo>
                    <a:pt x="108" y="417"/>
                  </a:lnTo>
                  <a:lnTo>
                    <a:pt x="107" y="416"/>
                  </a:lnTo>
                  <a:lnTo>
                    <a:pt x="106" y="415"/>
                  </a:lnTo>
                  <a:lnTo>
                    <a:pt x="105" y="415"/>
                  </a:lnTo>
                  <a:lnTo>
                    <a:pt x="102" y="411"/>
                  </a:lnTo>
                  <a:lnTo>
                    <a:pt x="101" y="409"/>
                  </a:lnTo>
                  <a:lnTo>
                    <a:pt x="99" y="408"/>
                  </a:lnTo>
                  <a:lnTo>
                    <a:pt x="98" y="407"/>
                  </a:lnTo>
                  <a:lnTo>
                    <a:pt x="97" y="406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5" y="405"/>
                  </a:lnTo>
                  <a:lnTo>
                    <a:pt x="94" y="405"/>
                  </a:lnTo>
                  <a:lnTo>
                    <a:pt x="92" y="405"/>
                  </a:lnTo>
                  <a:lnTo>
                    <a:pt x="88" y="404"/>
                  </a:lnTo>
                  <a:lnTo>
                    <a:pt x="87" y="404"/>
                  </a:lnTo>
                  <a:lnTo>
                    <a:pt x="86" y="404"/>
                  </a:lnTo>
                  <a:lnTo>
                    <a:pt x="85" y="403"/>
                  </a:lnTo>
                  <a:lnTo>
                    <a:pt x="84" y="403"/>
                  </a:lnTo>
                  <a:lnTo>
                    <a:pt x="83" y="402"/>
                  </a:lnTo>
                  <a:lnTo>
                    <a:pt x="82" y="402"/>
                  </a:lnTo>
                  <a:lnTo>
                    <a:pt x="82" y="402"/>
                  </a:lnTo>
                  <a:lnTo>
                    <a:pt x="82" y="401"/>
                  </a:lnTo>
                  <a:lnTo>
                    <a:pt x="82" y="401"/>
                  </a:lnTo>
                  <a:lnTo>
                    <a:pt x="83" y="401"/>
                  </a:lnTo>
                  <a:lnTo>
                    <a:pt x="84" y="400"/>
                  </a:lnTo>
                  <a:lnTo>
                    <a:pt x="85" y="399"/>
                  </a:lnTo>
                  <a:lnTo>
                    <a:pt x="86" y="399"/>
                  </a:lnTo>
                  <a:lnTo>
                    <a:pt x="86" y="398"/>
                  </a:lnTo>
                  <a:lnTo>
                    <a:pt x="87" y="397"/>
                  </a:lnTo>
                  <a:lnTo>
                    <a:pt x="87" y="397"/>
                  </a:lnTo>
                  <a:lnTo>
                    <a:pt x="87" y="396"/>
                  </a:lnTo>
                  <a:lnTo>
                    <a:pt x="88" y="394"/>
                  </a:lnTo>
                  <a:lnTo>
                    <a:pt x="88" y="393"/>
                  </a:lnTo>
                  <a:lnTo>
                    <a:pt x="88" y="393"/>
                  </a:lnTo>
                  <a:lnTo>
                    <a:pt x="88" y="392"/>
                  </a:lnTo>
                  <a:lnTo>
                    <a:pt x="87" y="391"/>
                  </a:lnTo>
                  <a:lnTo>
                    <a:pt x="87" y="390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4" y="388"/>
                  </a:lnTo>
                  <a:lnTo>
                    <a:pt x="82" y="387"/>
                  </a:lnTo>
                  <a:lnTo>
                    <a:pt x="80" y="387"/>
                  </a:lnTo>
                  <a:lnTo>
                    <a:pt x="75" y="385"/>
                  </a:lnTo>
                  <a:lnTo>
                    <a:pt x="74" y="384"/>
                  </a:lnTo>
                  <a:lnTo>
                    <a:pt x="72" y="384"/>
                  </a:lnTo>
                  <a:lnTo>
                    <a:pt x="70" y="383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3" y="377"/>
                  </a:lnTo>
                  <a:lnTo>
                    <a:pt x="62" y="376"/>
                  </a:lnTo>
                  <a:lnTo>
                    <a:pt x="61" y="376"/>
                  </a:lnTo>
                  <a:lnTo>
                    <a:pt x="60" y="375"/>
                  </a:lnTo>
                  <a:lnTo>
                    <a:pt x="59" y="375"/>
                  </a:lnTo>
                  <a:lnTo>
                    <a:pt x="58" y="375"/>
                  </a:lnTo>
                  <a:lnTo>
                    <a:pt x="57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3" y="376"/>
                  </a:lnTo>
                  <a:lnTo>
                    <a:pt x="51" y="376"/>
                  </a:lnTo>
                  <a:lnTo>
                    <a:pt x="49" y="377"/>
                  </a:lnTo>
                  <a:lnTo>
                    <a:pt x="44" y="380"/>
                  </a:lnTo>
                  <a:lnTo>
                    <a:pt x="42" y="380"/>
                  </a:lnTo>
                  <a:lnTo>
                    <a:pt x="41" y="381"/>
                  </a:lnTo>
                  <a:lnTo>
                    <a:pt x="40" y="381"/>
                  </a:lnTo>
                  <a:lnTo>
                    <a:pt x="39" y="381"/>
                  </a:lnTo>
                  <a:lnTo>
                    <a:pt x="38" y="381"/>
                  </a:lnTo>
                  <a:lnTo>
                    <a:pt x="36" y="380"/>
                  </a:lnTo>
                  <a:lnTo>
                    <a:pt x="36" y="380"/>
                  </a:lnTo>
                  <a:lnTo>
                    <a:pt x="35" y="380"/>
                  </a:lnTo>
                  <a:lnTo>
                    <a:pt x="33" y="378"/>
                  </a:lnTo>
                  <a:lnTo>
                    <a:pt x="30" y="376"/>
                  </a:lnTo>
                  <a:lnTo>
                    <a:pt x="27" y="373"/>
                  </a:lnTo>
                  <a:lnTo>
                    <a:pt x="25" y="371"/>
                  </a:lnTo>
                  <a:lnTo>
                    <a:pt x="22" y="368"/>
                  </a:lnTo>
                  <a:lnTo>
                    <a:pt x="21" y="367"/>
                  </a:lnTo>
                  <a:lnTo>
                    <a:pt x="16" y="362"/>
                  </a:lnTo>
                  <a:lnTo>
                    <a:pt x="15" y="361"/>
                  </a:lnTo>
                  <a:lnTo>
                    <a:pt x="15" y="360"/>
                  </a:lnTo>
                  <a:lnTo>
                    <a:pt x="12" y="356"/>
                  </a:lnTo>
                  <a:lnTo>
                    <a:pt x="9" y="352"/>
                  </a:lnTo>
                  <a:lnTo>
                    <a:pt x="8" y="350"/>
                  </a:lnTo>
                  <a:lnTo>
                    <a:pt x="8" y="349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7" y="346"/>
                  </a:lnTo>
                  <a:lnTo>
                    <a:pt x="7" y="345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9" y="341"/>
                  </a:lnTo>
                  <a:lnTo>
                    <a:pt x="10" y="339"/>
                  </a:lnTo>
                  <a:lnTo>
                    <a:pt x="11" y="337"/>
                  </a:lnTo>
                  <a:lnTo>
                    <a:pt x="13" y="335"/>
                  </a:lnTo>
                  <a:lnTo>
                    <a:pt x="13" y="334"/>
                  </a:lnTo>
                  <a:lnTo>
                    <a:pt x="14" y="333"/>
                  </a:lnTo>
                  <a:lnTo>
                    <a:pt x="14" y="333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3" y="331"/>
                  </a:lnTo>
                  <a:lnTo>
                    <a:pt x="12" y="329"/>
                  </a:lnTo>
                  <a:lnTo>
                    <a:pt x="11" y="328"/>
                  </a:lnTo>
                  <a:lnTo>
                    <a:pt x="11" y="327"/>
                  </a:lnTo>
                  <a:lnTo>
                    <a:pt x="10" y="326"/>
                  </a:lnTo>
                  <a:lnTo>
                    <a:pt x="9" y="325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3" y="320"/>
                  </a:lnTo>
                  <a:lnTo>
                    <a:pt x="2" y="319"/>
                  </a:lnTo>
                  <a:lnTo>
                    <a:pt x="1" y="317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0" y="314"/>
                  </a:lnTo>
                  <a:lnTo>
                    <a:pt x="0" y="313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2" y="303"/>
                  </a:lnTo>
                  <a:lnTo>
                    <a:pt x="3" y="301"/>
                  </a:lnTo>
                  <a:lnTo>
                    <a:pt x="4" y="299"/>
                  </a:lnTo>
                  <a:lnTo>
                    <a:pt x="5" y="295"/>
                  </a:lnTo>
                  <a:lnTo>
                    <a:pt x="6" y="290"/>
                  </a:lnTo>
                  <a:lnTo>
                    <a:pt x="6" y="289"/>
                  </a:lnTo>
                  <a:lnTo>
                    <a:pt x="6" y="289"/>
                  </a:lnTo>
                  <a:lnTo>
                    <a:pt x="6" y="288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7" y="279"/>
                  </a:lnTo>
                  <a:lnTo>
                    <a:pt x="9" y="275"/>
                  </a:lnTo>
                  <a:lnTo>
                    <a:pt x="11" y="270"/>
                  </a:lnTo>
                  <a:lnTo>
                    <a:pt x="11" y="268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3" y="263"/>
                  </a:lnTo>
                  <a:lnTo>
                    <a:pt x="13" y="260"/>
                  </a:lnTo>
                  <a:lnTo>
                    <a:pt x="13" y="259"/>
                  </a:lnTo>
                  <a:lnTo>
                    <a:pt x="13" y="255"/>
                  </a:lnTo>
                  <a:lnTo>
                    <a:pt x="13" y="254"/>
                  </a:lnTo>
                  <a:lnTo>
                    <a:pt x="13" y="252"/>
                  </a:lnTo>
                  <a:lnTo>
                    <a:pt x="14" y="248"/>
                  </a:lnTo>
                  <a:lnTo>
                    <a:pt x="14" y="247"/>
                  </a:lnTo>
                  <a:lnTo>
                    <a:pt x="14" y="245"/>
                  </a:lnTo>
                  <a:lnTo>
                    <a:pt x="13" y="242"/>
                  </a:lnTo>
                  <a:lnTo>
                    <a:pt x="13" y="241"/>
                  </a:lnTo>
                  <a:lnTo>
                    <a:pt x="13" y="240"/>
                  </a:lnTo>
                  <a:lnTo>
                    <a:pt x="12" y="238"/>
                  </a:lnTo>
                  <a:lnTo>
                    <a:pt x="12" y="237"/>
                  </a:lnTo>
                  <a:lnTo>
                    <a:pt x="11" y="235"/>
                  </a:lnTo>
                  <a:lnTo>
                    <a:pt x="11" y="234"/>
                  </a:lnTo>
                  <a:lnTo>
                    <a:pt x="8" y="230"/>
                  </a:lnTo>
                  <a:lnTo>
                    <a:pt x="7" y="229"/>
                  </a:lnTo>
                  <a:lnTo>
                    <a:pt x="7" y="228"/>
                  </a:lnTo>
                  <a:lnTo>
                    <a:pt x="7" y="227"/>
                  </a:lnTo>
                  <a:lnTo>
                    <a:pt x="7" y="227"/>
                  </a:lnTo>
                  <a:lnTo>
                    <a:pt x="7" y="226"/>
                  </a:lnTo>
                  <a:lnTo>
                    <a:pt x="7" y="225"/>
                  </a:lnTo>
                  <a:lnTo>
                    <a:pt x="7" y="225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3"/>
                  </a:lnTo>
                  <a:lnTo>
                    <a:pt x="10" y="223"/>
                  </a:lnTo>
                  <a:lnTo>
                    <a:pt x="11" y="222"/>
                  </a:lnTo>
                  <a:lnTo>
                    <a:pt x="13" y="222"/>
                  </a:lnTo>
                  <a:lnTo>
                    <a:pt x="14" y="221"/>
                  </a:lnTo>
                  <a:lnTo>
                    <a:pt x="15" y="221"/>
                  </a:lnTo>
                  <a:lnTo>
                    <a:pt x="16" y="220"/>
                  </a:lnTo>
                  <a:lnTo>
                    <a:pt x="16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17" y="216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7" y="212"/>
                  </a:lnTo>
                  <a:lnTo>
                    <a:pt x="16" y="206"/>
                  </a:lnTo>
                  <a:lnTo>
                    <a:pt x="16" y="205"/>
                  </a:lnTo>
                  <a:lnTo>
                    <a:pt x="16" y="205"/>
                  </a:lnTo>
                  <a:lnTo>
                    <a:pt x="16" y="204"/>
                  </a:lnTo>
                  <a:lnTo>
                    <a:pt x="18" y="201"/>
                  </a:lnTo>
                  <a:lnTo>
                    <a:pt x="18" y="200"/>
                  </a:lnTo>
                  <a:lnTo>
                    <a:pt x="19" y="198"/>
                  </a:lnTo>
                  <a:lnTo>
                    <a:pt x="19" y="194"/>
                  </a:lnTo>
                  <a:lnTo>
                    <a:pt x="20" y="193"/>
                  </a:lnTo>
                  <a:lnTo>
                    <a:pt x="20" y="192"/>
                  </a:lnTo>
                  <a:lnTo>
                    <a:pt x="20" y="191"/>
                  </a:lnTo>
                  <a:lnTo>
                    <a:pt x="21" y="190"/>
                  </a:lnTo>
                  <a:lnTo>
                    <a:pt x="21" y="189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3" y="188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31" y="185"/>
                  </a:lnTo>
                  <a:lnTo>
                    <a:pt x="33" y="185"/>
                  </a:lnTo>
                  <a:lnTo>
                    <a:pt x="34" y="184"/>
                  </a:lnTo>
                  <a:lnTo>
                    <a:pt x="35" y="184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1"/>
                  </a:lnTo>
                  <a:lnTo>
                    <a:pt x="37" y="180"/>
                  </a:lnTo>
                  <a:lnTo>
                    <a:pt x="37" y="179"/>
                  </a:lnTo>
                  <a:lnTo>
                    <a:pt x="36" y="176"/>
                  </a:lnTo>
                  <a:lnTo>
                    <a:pt x="36" y="175"/>
                  </a:lnTo>
                  <a:lnTo>
                    <a:pt x="36" y="174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7" y="172"/>
                  </a:lnTo>
                  <a:lnTo>
                    <a:pt x="37" y="171"/>
                  </a:lnTo>
                  <a:lnTo>
                    <a:pt x="38" y="171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1" y="169"/>
                  </a:lnTo>
                  <a:lnTo>
                    <a:pt x="42" y="169"/>
                  </a:lnTo>
                  <a:lnTo>
                    <a:pt x="43" y="169"/>
                  </a:lnTo>
                  <a:lnTo>
                    <a:pt x="45" y="169"/>
                  </a:lnTo>
                  <a:lnTo>
                    <a:pt x="46" y="169"/>
                  </a:lnTo>
                  <a:lnTo>
                    <a:pt x="51" y="171"/>
                  </a:lnTo>
                  <a:lnTo>
                    <a:pt x="53" y="171"/>
                  </a:lnTo>
                  <a:lnTo>
                    <a:pt x="55" y="171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2" y="172"/>
                  </a:lnTo>
                  <a:lnTo>
                    <a:pt x="68" y="173"/>
                  </a:lnTo>
                  <a:lnTo>
                    <a:pt x="69" y="173"/>
                  </a:lnTo>
                  <a:lnTo>
                    <a:pt x="71" y="173"/>
                  </a:lnTo>
                  <a:lnTo>
                    <a:pt x="73" y="173"/>
                  </a:lnTo>
                  <a:lnTo>
                    <a:pt x="75" y="173"/>
                  </a:lnTo>
                  <a:lnTo>
                    <a:pt x="77" y="173"/>
                  </a:lnTo>
                  <a:lnTo>
                    <a:pt x="79" y="172"/>
                  </a:lnTo>
                  <a:lnTo>
                    <a:pt x="80" y="172"/>
                  </a:lnTo>
                  <a:lnTo>
                    <a:pt x="83" y="171"/>
                  </a:lnTo>
                  <a:lnTo>
                    <a:pt x="88" y="169"/>
                  </a:lnTo>
                  <a:lnTo>
                    <a:pt x="90" y="168"/>
                  </a:lnTo>
                  <a:lnTo>
                    <a:pt x="92" y="167"/>
                  </a:lnTo>
                  <a:lnTo>
                    <a:pt x="93" y="167"/>
                  </a:lnTo>
                  <a:lnTo>
                    <a:pt x="93" y="167"/>
                  </a:lnTo>
                  <a:lnTo>
                    <a:pt x="94" y="167"/>
                  </a:lnTo>
                  <a:lnTo>
                    <a:pt x="94" y="168"/>
                  </a:lnTo>
                  <a:lnTo>
                    <a:pt x="98" y="169"/>
                  </a:lnTo>
                  <a:lnTo>
                    <a:pt x="100" y="170"/>
                  </a:lnTo>
                  <a:lnTo>
                    <a:pt x="101" y="170"/>
                  </a:lnTo>
                  <a:lnTo>
                    <a:pt x="104" y="171"/>
                  </a:lnTo>
                  <a:lnTo>
                    <a:pt x="106" y="171"/>
                  </a:lnTo>
                  <a:lnTo>
                    <a:pt x="106" y="172"/>
                  </a:lnTo>
                  <a:lnTo>
                    <a:pt x="108" y="172"/>
                  </a:lnTo>
                  <a:lnTo>
                    <a:pt x="110" y="174"/>
                  </a:lnTo>
                  <a:lnTo>
                    <a:pt x="111" y="175"/>
                  </a:lnTo>
                  <a:lnTo>
                    <a:pt x="112" y="175"/>
                  </a:lnTo>
                  <a:lnTo>
                    <a:pt x="112" y="175"/>
                  </a:lnTo>
                  <a:lnTo>
                    <a:pt x="113" y="175"/>
                  </a:lnTo>
                  <a:lnTo>
                    <a:pt x="113" y="175"/>
                  </a:lnTo>
                  <a:lnTo>
                    <a:pt x="114" y="175"/>
                  </a:lnTo>
                  <a:lnTo>
                    <a:pt x="114" y="174"/>
                  </a:lnTo>
                  <a:lnTo>
                    <a:pt x="115" y="174"/>
                  </a:lnTo>
                  <a:lnTo>
                    <a:pt x="116" y="172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2" y="163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8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2"/>
                  </a:lnTo>
                  <a:lnTo>
                    <a:pt x="136" y="162"/>
                  </a:lnTo>
                  <a:lnTo>
                    <a:pt x="137" y="162"/>
                  </a:lnTo>
                  <a:lnTo>
                    <a:pt x="139" y="162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43" y="160"/>
                  </a:lnTo>
                  <a:lnTo>
                    <a:pt x="145" y="158"/>
                  </a:lnTo>
                  <a:lnTo>
                    <a:pt x="146" y="157"/>
                  </a:lnTo>
                  <a:lnTo>
                    <a:pt x="147" y="156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9" y="154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0" y="149"/>
                  </a:lnTo>
                  <a:lnTo>
                    <a:pt x="150" y="147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9" y="143"/>
                  </a:lnTo>
                  <a:lnTo>
                    <a:pt x="149" y="142"/>
                  </a:lnTo>
                  <a:lnTo>
                    <a:pt x="148" y="140"/>
                  </a:lnTo>
                  <a:lnTo>
                    <a:pt x="148" y="139"/>
                  </a:lnTo>
                  <a:lnTo>
                    <a:pt x="146" y="137"/>
                  </a:lnTo>
                  <a:lnTo>
                    <a:pt x="145" y="134"/>
                  </a:lnTo>
                  <a:lnTo>
                    <a:pt x="144" y="134"/>
                  </a:lnTo>
                  <a:lnTo>
                    <a:pt x="143" y="133"/>
                  </a:lnTo>
                  <a:lnTo>
                    <a:pt x="143" y="132"/>
                  </a:lnTo>
                  <a:lnTo>
                    <a:pt x="142" y="132"/>
                  </a:lnTo>
                  <a:lnTo>
                    <a:pt x="141" y="131"/>
                  </a:lnTo>
                  <a:lnTo>
                    <a:pt x="139" y="130"/>
                  </a:lnTo>
                  <a:lnTo>
                    <a:pt x="138" y="130"/>
                  </a:lnTo>
                  <a:lnTo>
                    <a:pt x="134" y="129"/>
                  </a:lnTo>
                  <a:lnTo>
                    <a:pt x="132" y="128"/>
                  </a:lnTo>
                  <a:lnTo>
                    <a:pt x="127" y="125"/>
                  </a:lnTo>
                  <a:lnTo>
                    <a:pt x="126" y="125"/>
                  </a:lnTo>
                  <a:lnTo>
                    <a:pt x="125" y="124"/>
                  </a:lnTo>
                  <a:lnTo>
                    <a:pt x="124" y="123"/>
                  </a:lnTo>
                  <a:lnTo>
                    <a:pt x="124" y="122"/>
                  </a:lnTo>
                  <a:lnTo>
                    <a:pt x="123" y="121"/>
                  </a:lnTo>
                  <a:lnTo>
                    <a:pt x="123" y="119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2" y="114"/>
                  </a:lnTo>
                  <a:lnTo>
                    <a:pt x="122" y="113"/>
                  </a:lnTo>
                  <a:lnTo>
                    <a:pt x="121" y="111"/>
                  </a:lnTo>
                  <a:lnTo>
                    <a:pt x="122" y="110"/>
                  </a:lnTo>
                  <a:lnTo>
                    <a:pt x="122" y="108"/>
                  </a:lnTo>
                  <a:lnTo>
                    <a:pt x="122" y="107"/>
                  </a:lnTo>
                  <a:lnTo>
                    <a:pt x="122" y="106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5" y="99"/>
                  </a:lnTo>
                  <a:lnTo>
                    <a:pt x="133" y="89"/>
                  </a:lnTo>
                  <a:lnTo>
                    <a:pt x="134" y="88"/>
                  </a:lnTo>
                  <a:lnTo>
                    <a:pt x="135" y="87"/>
                  </a:lnTo>
                  <a:lnTo>
                    <a:pt x="136" y="85"/>
                  </a:lnTo>
                  <a:lnTo>
                    <a:pt x="137" y="81"/>
                  </a:lnTo>
                  <a:lnTo>
                    <a:pt x="139" y="78"/>
                  </a:lnTo>
                  <a:lnTo>
                    <a:pt x="139" y="77"/>
                  </a:lnTo>
                  <a:lnTo>
                    <a:pt x="140" y="74"/>
                  </a:lnTo>
                  <a:lnTo>
                    <a:pt x="141" y="74"/>
                  </a:lnTo>
                  <a:lnTo>
                    <a:pt x="141" y="73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3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5" y="69"/>
                  </a:lnTo>
                  <a:lnTo>
                    <a:pt x="147" y="68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50" y="67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3" y="69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55" y="69"/>
                  </a:lnTo>
                  <a:lnTo>
                    <a:pt x="156" y="70"/>
                  </a:lnTo>
                  <a:lnTo>
                    <a:pt x="157" y="70"/>
                  </a:lnTo>
                  <a:lnTo>
                    <a:pt x="158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2" y="68"/>
                  </a:lnTo>
                  <a:lnTo>
                    <a:pt x="163" y="68"/>
                  </a:lnTo>
                  <a:lnTo>
                    <a:pt x="168" y="65"/>
                  </a:lnTo>
                  <a:lnTo>
                    <a:pt x="170" y="64"/>
                  </a:lnTo>
                  <a:lnTo>
                    <a:pt x="172" y="63"/>
                  </a:lnTo>
                  <a:lnTo>
                    <a:pt x="174" y="63"/>
                  </a:lnTo>
                  <a:lnTo>
                    <a:pt x="177" y="62"/>
                  </a:lnTo>
                  <a:lnTo>
                    <a:pt x="179" y="61"/>
                  </a:lnTo>
                  <a:lnTo>
                    <a:pt x="184" y="60"/>
                  </a:lnTo>
                  <a:lnTo>
                    <a:pt x="186" y="59"/>
                  </a:lnTo>
                  <a:lnTo>
                    <a:pt x="188" y="59"/>
                  </a:lnTo>
                  <a:lnTo>
                    <a:pt x="191" y="58"/>
                  </a:lnTo>
                  <a:lnTo>
                    <a:pt x="193" y="57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8" y="54"/>
                  </a:lnTo>
                  <a:lnTo>
                    <a:pt x="200" y="53"/>
                  </a:lnTo>
                  <a:lnTo>
                    <a:pt x="200" y="52"/>
                  </a:lnTo>
                  <a:lnTo>
                    <a:pt x="201" y="51"/>
                  </a:lnTo>
                  <a:lnTo>
                    <a:pt x="204" y="48"/>
                  </a:lnTo>
                  <a:lnTo>
                    <a:pt x="205" y="46"/>
                  </a:lnTo>
                  <a:lnTo>
                    <a:pt x="206" y="45"/>
                  </a:lnTo>
                  <a:lnTo>
                    <a:pt x="207" y="44"/>
                  </a:lnTo>
                  <a:lnTo>
                    <a:pt x="208" y="44"/>
                  </a:lnTo>
                  <a:lnTo>
                    <a:pt x="209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3" y="43"/>
                  </a:lnTo>
                  <a:lnTo>
                    <a:pt x="217" y="43"/>
                  </a:lnTo>
                  <a:lnTo>
                    <a:pt x="219" y="43"/>
                  </a:lnTo>
                  <a:lnTo>
                    <a:pt x="220" y="43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4" y="43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6" y="41"/>
                  </a:lnTo>
                  <a:lnTo>
                    <a:pt x="226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39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7" y="36"/>
                  </a:lnTo>
                  <a:lnTo>
                    <a:pt x="227" y="35"/>
                  </a:lnTo>
                  <a:lnTo>
                    <a:pt x="227" y="34"/>
                  </a:lnTo>
                  <a:lnTo>
                    <a:pt x="226" y="32"/>
                  </a:lnTo>
                  <a:lnTo>
                    <a:pt x="225" y="28"/>
                  </a:lnTo>
                  <a:lnTo>
                    <a:pt x="224" y="27"/>
                  </a:lnTo>
                  <a:lnTo>
                    <a:pt x="224" y="26"/>
                  </a:lnTo>
                  <a:lnTo>
                    <a:pt x="224" y="25"/>
                  </a:lnTo>
                  <a:lnTo>
                    <a:pt x="224" y="24"/>
                  </a:lnTo>
                  <a:lnTo>
                    <a:pt x="224" y="23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5" y="21"/>
                  </a:lnTo>
                  <a:lnTo>
                    <a:pt x="226" y="20"/>
                  </a:lnTo>
                  <a:lnTo>
                    <a:pt x="226" y="19"/>
                  </a:lnTo>
                  <a:lnTo>
                    <a:pt x="228" y="18"/>
                  </a:lnTo>
                  <a:lnTo>
                    <a:pt x="229" y="16"/>
                  </a:lnTo>
                  <a:lnTo>
                    <a:pt x="230" y="15"/>
                  </a:lnTo>
                  <a:lnTo>
                    <a:pt x="231" y="15"/>
                  </a:lnTo>
                  <a:lnTo>
                    <a:pt x="232" y="14"/>
                  </a:lnTo>
                  <a:lnTo>
                    <a:pt x="233" y="14"/>
                  </a:lnTo>
                  <a:lnTo>
                    <a:pt x="235" y="13"/>
                  </a:lnTo>
                  <a:lnTo>
                    <a:pt x="236" y="12"/>
                  </a:lnTo>
                  <a:lnTo>
                    <a:pt x="237" y="12"/>
                  </a:lnTo>
                  <a:lnTo>
                    <a:pt x="240" y="12"/>
                  </a:lnTo>
                  <a:lnTo>
                    <a:pt x="241" y="12"/>
                  </a:lnTo>
                  <a:lnTo>
                    <a:pt x="242" y="11"/>
                  </a:lnTo>
                  <a:lnTo>
                    <a:pt x="243" y="11"/>
                  </a:lnTo>
                  <a:lnTo>
                    <a:pt x="244" y="10"/>
                  </a:lnTo>
                  <a:lnTo>
                    <a:pt x="245" y="10"/>
                  </a:lnTo>
                  <a:lnTo>
                    <a:pt x="246" y="9"/>
                  </a:lnTo>
                  <a:lnTo>
                    <a:pt x="249" y="7"/>
                  </a:lnTo>
                  <a:lnTo>
                    <a:pt x="252" y="4"/>
                  </a:lnTo>
                  <a:lnTo>
                    <a:pt x="253" y="3"/>
                  </a:lnTo>
                  <a:lnTo>
                    <a:pt x="254" y="3"/>
                  </a:lnTo>
                  <a:lnTo>
                    <a:pt x="255" y="2"/>
                  </a:lnTo>
                  <a:lnTo>
                    <a:pt x="256" y="1"/>
                  </a:lnTo>
                  <a:lnTo>
                    <a:pt x="256" y="0"/>
                  </a:lnTo>
                  <a:lnTo>
                    <a:pt x="262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3" name="Freeform 247"/>
            <p:cNvSpPr>
              <a:spLocks/>
            </p:cNvSpPr>
            <p:nvPr/>
          </p:nvSpPr>
          <p:spPr bwMode="auto">
            <a:xfrm>
              <a:off x="3992" y="2386"/>
              <a:ext cx="565" cy="597"/>
            </a:xfrm>
            <a:custGeom>
              <a:avLst/>
              <a:gdLst>
                <a:gd name="T0" fmla="*/ 223 w 565"/>
                <a:gd name="T1" fmla="*/ 29 h 597"/>
                <a:gd name="T2" fmla="*/ 251 w 565"/>
                <a:gd name="T3" fmla="*/ 30 h 597"/>
                <a:gd name="T4" fmla="*/ 278 w 565"/>
                <a:gd name="T5" fmla="*/ 46 h 597"/>
                <a:gd name="T6" fmla="*/ 295 w 565"/>
                <a:gd name="T7" fmla="*/ 60 h 597"/>
                <a:gd name="T8" fmla="*/ 323 w 565"/>
                <a:gd name="T9" fmla="*/ 73 h 597"/>
                <a:gd name="T10" fmla="*/ 329 w 565"/>
                <a:gd name="T11" fmla="*/ 91 h 597"/>
                <a:gd name="T12" fmla="*/ 363 w 565"/>
                <a:gd name="T13" fmla="*/ 107 h 597"/>
                <a:gd name="T14" fmla="*/ 384 w 565"/>
                <a:gd name="T15" fmla="*/ 80 h 597"/>
                <a:gd name="T16" fmla="*/ 401 w 565"/>
                <a:gd name="T17" fmla="*/ 87 h 597"/>
                <a:gd name="T18" fmla="*/ 432 w 565"/>
                <a:gd name="T19" fmla="*/ 105 h 597"/>
                <a:gd name="T20" fmla="*/ 470 w 565"/>
                <a:gd name="T21" fmla="*/ 115 h 597"/>
                <a:gd name="T22" fmla="*/ 512 w 565"/>
                <a:gd name="T23" fmla="*/ 148 h 597"/>
                <a:gd name="T24" fmla="*/ 556 w 565"/>
                <a:gd name="T25" fmla="*/ 175 h 597"/>
                <a:gd name="T26" fmla="*/ 555 w 565"/>
                <a:gd name="T27" fmla="*/ 200 h 597"/>
                <a:gd name="T28" fmla="*/ 564 w 565"/>
                <a:gd name="T29" fmla="*/ 218 h 597"/>
                <a:gd name="T30" fmla="*/ 545 w 565"/>
                <a:gd name="T31" fmla="*/ 230 h 597"/>
                <a:gd name="T32" fmla="*/ 553 w 565"/>
                <a:gd name="T33" fmla="*/ 247 h 597"/>
                <a:gd name="T34" fmla="*/ 542 w 565"/>
                <a:gd name="T35" fmla="*/ 257 h 597"/>
                <a:gd name="T36" fmla="*/ 526 w 565"/>
                <a:gd name="T37" fmla="*/ 252 h 597"/>
                <a:gd name="T38" fmla="*/ 529 w 565"/>
                <a:gd name="T39" fmla="*/ 264 h 597"/>
                <a:gd name="T40" fmla="*/ 518 w 565"/>
                <a:gd name="T41" fmla="*/ 274 h 597"/>
                <a:gd name="T42" fmla="*/ 493 w 565"/>
                <a:gd name="T43" fmla="*/ 295 h 597"/>
                <a:gd name="T44" fmla="*/ 489 w 565"/>
                <a:gd name="T45" fmla="*/ 326 h 597"/>
                <a:gd name="T46" fmla="*/ 500 w 565"/>
                <a:gd name="T47" fmla="*/ 342 h 597"/>
                <a:gd name="T48" fmla="*/ 514 w 565"/>
                <a:gd name="T49" fmla="*/ 352 h 597"/>
                <a:gd name="T50" fmla="*/ 507 w 565"/>
                <a:gd name="T51" fmla="*/ 376 h 597"/>
                <a:gd name="T52" fmla="*/ 502 w 565"/>
                <a:gd name="T53" fmla="*/ 394 h 597"/>
                <a:gd name="T54" fmla="*/ 496 w 565"/>
                <a:gd name="T55" fmla="*/ 415 h 597"/>
                <a:gd name="T56" fmla="*/ 508 w 565"/>
                <a:gd name="T57" fmla="*/ 435 h 597"/>
                <a:gd name="T58" fmla="*/ 493 w 565"/>
                <a:gd name="T59" fmla="*/ 451 h 597"/>
                <a:gd name="T60" fmla="*/ 486 w 565"/>
                <a:gd name="T61" fmla="*/ 467 h 597"/>
                <a:gd name="T62" fmla="*/ 498 w 565"/>
                <a:gd name="T63" fmla="*/ 485 h 597"/>
                <a:gd name="T64" fmla="*/ 487 w 565"/>
                <a:gd name="T65" fmla="*/ 503 h 597"/>
                <a:gd name="T66" fmla="*/ 457 w 565"/>
                <a:gd name="T67" fmla="*/ 513 h 597"/>
                <a:gd name="T68" fmla="*/ 445 w 565"/>
                <a:gd name="T69" fmla="*/ 531 h 597"/>
                <a:gd name="T70" fmla="*/ 409 w 565"/>
                <a:gd name="T71" fmla="*/ 531 h 597"/>
                <a:gd name="T72" fmla="*/ 382 w 565"/>
                <a:gd name="T73" fmla="*/ 531 h 597"/>
                <a:gd name="T74" fmla="*/ 366 w 565"/>
                <a:gd name="T75" fmla="*/ 529 h 597"/>
                <a:gd name="T76" fmla="*/ 347 w 565"/>
                <a:gd name="T77" fmla="*/ 536 h 597"/>
                <a:gd name="T78" fmla="*/ 331 w 565"/>
                <a:gd name="T79" fmla="*/ 551 h 597"/>
                <a:gd name="T80" fmla="*/ 300 w 565"/>
                <a:gd name="T81" fmla="*/ 570 h 597"/>
                <a:gd name="T82" fmla="*/ 277 w 565"/>
                <a:gd name="T83" fmla="*/ 589 h 597"/>
                <a:gd name="T84" fmla="*/ 251 w 565"/>
                <a:gd name="T85" fmla="*/ 585 h 597"/>
                <a:gd name="T86" fmla="*/ 233 w 565"/>
                <a:gd name="T87" fmla="*/ 595 h 597"/>
                <a:gd name="T88" fmla="*/ 216 w 565"/>
                <a:gd name="T89" fmla="*/ 594 h 597"/>
                <a:gd name="T90" fmla="*/ 194 w 565"/>
                <a:gd name="T91" fmla="*/ 575 h 597"/>
                <a:gd name="T92" fmla="*/ 177 w 565"/>
                <a:gd name="T93" fmla="*/ 563 h 597"/>
                <a:gd name="T94" fmla="*/ 190 w 565"/>
                <a:gd name="T95" fmla="*/ 542 h 597"/>
                <a:gd name="T96" fmla="*/ 204 w 565"/>
                <a:gd name="T97" fmla="*/ 514 h 597"/>
                <a:gd name="T98" fmla="*/ 220 w 565"/>
                <a:gd name="T99" fmla="*/ 501 h 597"/>
                <a:gd name="T100" fmla="*/ 205 w 565"/>
                <a:gd name="T101" fmla="*/ 482 h 597"/>
                <a:gd name="T102" fmla="*/ 195 w 565"/>
                <a:gd name="T103" fmla="*/ 474 h 597"/>
                <a:gd name="T104" fmla="*/ 161 w 565"/>
                <a:gd name="T105" fmla="*/ 479 h 597"/>
                <a:gd name="T106" fmla="*/ 131 w 565"/>
                <a:gd name="T107" fmla="*/ 471 h 597"/>
                <a:gd name="T108" fmla="*/ 112 w 565"/>
                <a:gd name="T109" fmla="*/ 438 h 597"/>
                <a:gd name="T110" fmla="*/ 103 w 565"/>
                <a:gd name="T111" fmla="*/ 418 h 597"/>
                <a:gd name="T112" fmla="*/ 70 w 565"/>
                <a:gd name="T113" fmla="*/ 418 h 597"/>
                <a:gd name="T114" fmla="*/ 35 w 565"/>
                <a:gd name="T115" fmla="*/ 415 h 597"/>
                <a:gd name="T116" fmla="*/ 14 w 565"/>
                <a:gd name="T117" fmla="*/ 402 h 597"/>
                <a:gd name="T118" fmla="*/ 4 w 565"/>
                <a:gd name="T119" fmla="*/ 39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5" h="597">
                  <a:moveTo>
                    <a:pt x="180" y="0"/>
                  </a:moveTo>
                  <a:lnTo>
                    <a:pt x="188" y="6"/>
                  </a:lnTo>
                  <a:lnTo>
                    <a:pt x="190" y="8"/>
                  </a:lnTo>
                  <a:lnTo>
                    <a:pt x="195" y="11"/>
                  </a:lnTo>
                  <a:lnTo>
                    <a:pt x="205" y="18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0" y="23"/>
                  </a:lnTo>
                  <a:lnTo>
                    <a:pt x="213" y="25"/>
                  </a:lnTo>
                  <a:lnTo>
                    <a:pt x="214" y="27"/>
                  </a:lnTo>
                  <a:lnTo>
                    <a:pt x="215" y="27"/>
                  </a:lnTo>
                  <a:lnTo>
                    <a:pt x="216" y="27"/>
                  </a:lnTo>
                  <a:lnTo>
                    <a:pt x="217" y="28"/>
                  </a:lnTo>
                  <a:lnTo>
                    <a:pt x="218" y="28"/>
                  </a:lnTo>
                  <a:lnTo>
                    <a:pt x="220" y="28"/>
                  </a:lnTo>
                  <a:lnTo>
                    <a:pt x="222" y="29"/>
                  </a:lnTo>
                  <a:lnTo>
                    <a:pt x="223" y="29"/>
                  </a:lnTo>
                  <a:lnTo>
                    <a:pt x="225" y="29"/>
                  </a:lnTo>
                  <a:lnTo>
                    <a:pt x="230" y="28"/>
                  </a:lnTo>
                  <a:lnTo>
                    <a:pt x="231" y="28"/>
                  </a:lnTo>
                  <a:lnTo>
                    <a:pt x="232" y="28"/>
                  </a:lnTo>
                  <a:lnTo>
                    <a:pt x="233" y="28"/>
                  </a:lnTo>
                  <a:lnTo>
                    <a:pt x="236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5" y="28"/>
                  </a:lnTo>
                  <a:lnTo>
                    <a:pt x="246" y="28"/>
                  </a:lnTo>
                  <a:lnTo>
                    <a:pt x="247" y="28"/>
                  </a:lnTo>
                  <a:lnTo>
                    <a:pt x="250" y="29"/>
                  </a:lnTo>
                  <a:lnTo>
                    <a:pt x="251" y="30"/>
                  </a:lnTo>
                  <a:lnTo>
                    <a:pt x="252" y="30"/>
                  </a:lnTo>
                  <a:lnTo>
                    <a:pt x="253" y="31"/>
                  </a:lnTo>
                  <a:lnTo>
                    <a:pt x="255" y="32"/>
                  </a:lnTo>
                  <a:lnTo>
                    <a:pt x="256" y="32"/>
                  </a:lnTo>
                  <a:lnTo>
                    <a:pt x="260" y="34"/>
                  </a:lnTo>
                  <a:lnTo>
                    <a:pt x="262" y="35"/>
                  </a:lnTo>
                  <a:lnTo>
                    <a:pt x="263" y="36"/>
                  </a:lnTo>
                  <a:lnTo>
                    <a:pt x="264" y="36"/>
                  </a:lnTo>
                  <a:lnTo>
                    <a:pt x="264" y="36"/>
                  </a:lnTo>
                  <a:lnTo>
                    <a:pt x="268" y="40"/>
                  </a:lnTo>
                  <a:lnTo>
                    <a:pt x="269" y="41"/>
                  </a:lnTo>
                  <a:lnTo>
                    <a:pt x="270" y="42"/>
                  </a:lnTo>
                  <a:lnTo>
                    <a:pt x="271" y="43"/>
                  </a:lnTo>
                  <a:lnTo>
                    <a:pt x="273" y="44"/>
                  </a:lnTo>
                  <a:lnTo>
                    <a:pt x="275" y="45"/>
                  </a:lnTo>
                  <a:lnTo>
                    <a:pt x="276" y="46"/>
                  </a:lnTo>
                  <a:lnTo>
                    <a:pt x="278" y="46"/>
                  </a:lnTo>
                  <a:lnTo>
                    <a:pt x="279" y="47"/>
                  </a:lnTo>
                  <a:lnTo>
                    <a:pt x="283" y="47"/>
                  </a:lnTo>
                  <a:lnTo>
                    <a:pt x="285" y="48"/>
                  </a:lnTo>
                  <a:lnTo>
                    <a:pt x="288" y="49"/>
                  </a:lnTo>
                  <a:lnTo>
                    <a:pt x="289" y="50"/>
                  </a:lnTo>
                  <a:lnTo>
                    <a:pt x="290" y="50"/>
                  </a:lnTo>
                  <a:lnTo>
                    <a:pt x="291" y="50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4" y="58"/>
                  </a:lnTo>
                  <a:lnTo>
                    <a:pt x="294" y="59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6" y="61"/>
                  </a:lnTo>
                  <a:lnTo>
                    <a:pt x="297" y="61"/>
                  </a:lnTo>
                  <a:lnTo>
                    <a:pt x="298" y="62"/>
                  </a:lnTo>
                  <a:lnTo>
                    <a:pt x="299" y="62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5" y="64"/>
                  </a:lnTo>
                  <a:lnTo>
                    <a:pt x="307" y="65"/>
                  </a:lnTo>
                  <a:lnTo>
                    <a:pt x="309" y="65"/>
                  </a:lnTo>
                  <a:lnTo>
                    <a:pt x="311" y="66"/>
                  </a:lnTo>
                  <a:lnTo>
                    <a:pt x="312" y="67"/>
                  </a:lnTo>
                  <a:lnTo>
                    <a:pt x="315" y="69"/>
                  </a:lnTo>
                  <a:lnTo>
                    <a:pt x="317" y="70"/>
                  </a:lnTo>
                  <a:lnTo>
                    <a:pt x="318" y="71"/>
                  </a:lnTo>
                  <a:lnTo>
                    <a:pt x="320" y="72"/>
                  </a:lnTo>
                  <a:lnTo>
                    <a:pt x="321" y="72"/>
                  </a:lnTo>
                  <a:lnTo>
                    <a:pt x="323" y="73"/>
                  </a:lnTo>
                  <a:lnTo>
                    <a:pt x="324" y="73"/>
                  </a:lnTo>
                  <a:lnTo>
                    <a:pt x="327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9" y="75"/>
                  </a:lnTo>
                  <a:lnTo>
                    <a:pt x="329" y="76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29" y="78"/>
                  </a:lnTo>
                  <a:lnTo>
                    <a:pt x="329" y="79"/>
                  </a:lnTo>
                  <a:lnTo>
                    <a:pt x="328" y="82"/>
                  </a:lnTo>
                  <a:lnTo>
                    <a:pt x="328" y="84"/>
                  </a:lnTo>
                  <a:lnTo>
                    <a:pt x="328" y="86"/>
                  </a:lnTo>
                  <a:lnTo>
                    <a:pt x="328" y="87"/>
                  </a:lnTo>
                  <a:lnTo>
                    <a:pt x="328" y="89"/>
                  </a:lnTo>
                  <a:lnTo>
                    <a:pt x="328" y="90"/>
                  </a:lnTo>
                  <a:lnTo>
                    <a:pt x="329" y="91"/>
                  </a:lnTo>
                  <a:lnTo>
                    <a:pt x="330" y="93"/>
                  </a:lnTo>
                  <a:lnTo>
                    <a:pt x="331" y="94"/>
                  </a:lnTo>
                  <a:lnTo>
                    <a:pt x="332" y="95"/>
                  </a:lnTo>
                  <a:lnTo>
                    <a:pt x="333" y="96"/>
                  </a:lnTo>
                  <a:lnTo>
                    <a:pt x="334" y="97"/>
                  </a:lnTo>
                  <a:lnTo>
                    <a:pt x="337" y="98"/>
                  </a:lnTo>
                  <a:lnTo>
                    <a:pt x="345" y="103"/>
                  </a:lnTo>
                  <a:lnTo>
                    <a:pt x="350" y="105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4" y="107"/>
                  </a:lnTo>
                  <a:lnTo>
                    <a:pt x="355" y="107"/>
                  </a:lnTo>
                  <a:lnTo>
                    <a:pt x="356" y="107"/>
                  </a:lnTo>
                  <a:lnTo>
                    <a:pt x="358" y="107"/>
                  </a:lnTo>
                  <a:lnTo>
                    <a:pt x="360" y="107"/>
                  </a:lnTo>
                  <a:lnTo>
                    <a:pt x="362" y="107"/>
                  </a:lnTo>
                  <a:lnTo>
                    <a:pt x="363" y="107"/>
                  </a:lnTo>
                  <a:lnTo>
                    <a:pt x="364" y="107"/>
                  </a:lnTo>
                  <a:lnTo>
                    <a:pt x="366" y="106"/>
                  </a:lnTo>
                  <a:lnTo>
                    <a:pt x="366" y="106"/>
                  </a:lnTo>
                  <a:lnTo>
                    <a:pt x="367" y="105"/>
                  </a:lnTo>
                  <a:lnTo>
                    <a:pt x="368" y="104"/>
                  </a:lnTo>
                  <a:lnTo>
                    <a:pt x="369" y="104"/>
                  </a:lnTo>
                  <a:lnTo>
                    <a:pt x="371" y="100"/>
                  </a:lnTo>
                  <a:lnTo>
                    <a:pt x="373" y="98"/>
                  </a:lnTo>
                  <a:lnTo>
                    <a:pt x="374" y="96"/>
                  </a:lnTo>
                  <a:lnTo>
                    <a:pt x="375" y="95"/>
                  </a:lnTo>
                  <a:lnTo>
                    <a:pt x="375" y="94"/>
                  </a:lnTo>
                  <a:lnTo>
                    <a:pt x="377" y="90"/>
                  </a:lnTo>
                  <a:lnTo>
                    <a:pt x="378" y="87"/>
                  </a:lnTo>
                  <a:lnTo>
                    <a:pt x="380" y="85"/>
                  </a:lnTo>
                  <a:lnTo>
                    <a:pt x="381" y="83"/>
                  </a:lnTo>
                  <a:lnTo>
                    <a:pt x="382" y="82"/>
                  </a:lnTo>
                  <a:lnTo>
                    <a:pt x="384" y="80"/>
                  </a:lnTo>
                  <a:lnTo>
                    <a:pt x="385" y="79"/>
                  </a:lnTo>
                  <a:lnTo>
                    <a:pt x="386" y="78"/>
                  </a:lnTo>
                  <a:lnTo>
                    <a:pt x="387" y="77"/>
                  </a:lnTo>
                  <a:lnTo>
                    <a:pt x="388" y="77"/>
                  </a:lnTo>
                  <a:lnTo>
                    <a:pt x="389" y="77"/>
                  </a:lnTo>
                  <a:lnTo>
                    <a:pt x="389" y="77"/>
                  </a:lnTo>
                  <a:lnTo>
                    <a:pt x="390" y="78"/>
                  </a:lnTo>
                  <a:lnTo>
                    <a:pt x="391" y="78"/>
                  </a:lnTo>
                  <a:lnTo>
                    <a:pt x="392" y="79"/>
                  </a:lnTo>
                  <a:lnTo>
                    <a:pt x="394" y="82"/>
                  </a:lnTo>
                  <a:lnTo>
                    <a:pt x="395" y="83"/>
                  </a:lnTo>
                  <a:lnTo>
                    <a:pt x="396" y="84"/>
                  </a:lnTo>
                  <a:lnTo>
                    <a:pt x="397" y="85"/>
                  </a:lnTo>
                  <a:lnTo>
                    <a:pt x="398" y="85"/>
                  </a:lnTo>
                  <a:lnTo>
                    <a:pt x="399" y="86"/>
                  </a:lnTo>
                  <a:lnTo>
                    <a:pt x="400" y="87"/>
                  </a:lnTo>
                  <a:lnTo>
                    <a:pt x="401" y="87"/>
                  </a:lnTo>
                  <a:lnTo>
                    <a:pt x="403" y="88"/>
                  </a:lnTo>
                  <a:lnTo>
                    <a:pt x="405" y="89"/>
                  </a:lnTo>
                  <a:lnTo>
                    <a:pt x="408" y="89"/>
                  </a:lnTo>
                  <a:lnTo>
                    <a:pt x="412" y="90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17" y="92"/>
                  </a:lnTo>
                  <a:lnTo>
                    <a:pt x="418" y="93"/>
                  </a:lnTo>
                  <a:lnTo>
                    <a:pt x="419" y="93"/>
                  </a:lnTo>
                  <a:lnTo>
                    <a:pt x="420" y="94"/>
                  </a:lnTo>
                  <a:lnTo>
                    <a:pt x="421" y="95"/>
                  </a:lnTo>
                  <a:lnTo>
                    <a:pt x="423" y="97"/>
                  </a:lnTo>
                  <a:lnTo>
                    <a:pt x="425" y="98"/>
                  </a:lnTo>
                  <a:lnTo>
                    <a:pt x="428" y="102"/>
                  </a:lnTo>
                  <a:lnTo>
                    <a:pt x="430" y="104"/>
                  </a:lnTo>
                  <a:lnTo>
                    <a:pt x="431" y="105"/>
                  </a:lnTo>
                  <a:lnTo>
                    <a:pt x="432" y="105"/>
                  </a:lnTo>
                  <a:lnTo>
                    <a:pt x="433" y="106"/>
                  </a:lnTo>
                  <a:lnTo>
                    <a:pt x="433" y="106"/>
                  </a:lnTo>
                  <a:lnTo>
                    <a:pt x="434" y="106"/>
                  </a:lnTo>
                  <a:lnTo>
                    <a:pt x="435" y="106"/>
                  </a:lnTo>
                  <a:lnTo>
                    <a:pt x="436" y="107"/>
                  </a:lnTo>
                  <a:lnTo>
                    <a:pt x="438" y="107"/>
                  </a:lnTo>
                  <a:lnTo>
                    <a:pt x="444" y="107"/>
                  </a:lnTo>
                  <a:lnTo>
                    <a:pt x="446" y="107"/>
                  </a:lnTo>
                  <a:lnTo>
                    <a:pt x="447" y="107"/>
                  </a:lnTo>
                  <a:lnTo>
                    <a:pt x="448" y="108"/>
                  </a:lnTo>
                  <a:lnTo>
                    <a:pt x="449" y="108"/>
                  </a:lnTo>
                  <a:lnTo>
                    <a:pt x="453" y="110"/>
                  </a:lnTo>
                  <a:lnTo>
                    <a:pt x="454" y="110"/>
                  </a:lnTo>
                  <a:lnTo>
                    <a:pt x="460" y="112"/>
                  </a:lnTo>
                  <a:lnTo>
                    <a:pt x="465" y="113"/>
                  </a:lnTo>
                  <a:lnTo>
                    <a:pt x="469" y="115"/>
                  </a:lnTo>
                  <a:lnTo>
                    <a:pt x="470" y="115"/>
                  </a:lnTo>
                  <a:lnTo>
                    <a:pt x="472" y="115"/>
                  </a:lnTo>
                  <a:lnTo>
                    <a:pt x="477" y="119"/>
                  </a:lnTo>
                  <a:lnTo>
                    <a:pt x="483" y="121"/>
                  </a:lnTo>
                  <a:lnTo>
                    <a:pt x="485" y="122"/>
                  </a:lnTo>
                  <a:lnTo>
                    <a:pt x="487" y="123"/>
                  </a:lnTo>
                  <a:lnTo>
                    <a:pt x="489" y="125"/>
                  </a:lnTo>
                  <a:lnTo>
                    <a:pt x="491" y="126"/>
                  </a:lnTo>
                  <a:lnTo>
                    <a:pt x="493" y="128"/>
                  </a:lnTo>
                  <a:lnTo>
                    <a:pt x="495" y="129"/>
                  </a:lnTo>
                  <a:lnTo>
                    <a:pt x="500" y="135"/>
                  </a:lnTo>
                  <a:lnTo>
                    <a:pt x="502" y="137"/>
                  </a:lnTo>
                  <a:lnTo>
                    <a:pt x="503" y="139"/>
                  </a:lnTo>
                  <a:lnTo>
                    <a:pt x="505" y="142"/>
                  </a:lnTo>
                  <a:lnTo>
                    <a:pt x="507" y="143"/>
                  </a:lnTo>
                  <a:lnTo>
                    <a:pt x="508" y="145"/>
                  </a:lnTo>
                  <a:lnTo>
                    <a:pt x="510" y="146"/>
                  </a:lnTo>
                  <a:lnTo>
                    <a:pt x="512" y="148"/>
                  </a:lnTo>
                  <a:lnTo>
                    <a:pt x="513" y="148"/>
                  </a:lnTo>
                  <a:lnTo>
                    <a:pt x="514" y="148"/>
                  </a:lnTo>
                  <a:lnTo>
                    <a:pt x="515" y="149"/>
                  </a:lnTo>
                  <a:lnTo>
                    <a:pt x="518" y="149"/>
                  </a:lnTo>
                  <a:lnTo>
                    <a:pt x="519" y="150"/>
                  </a:lnTo>
                  <a:lnTo>
                    <a:pt x="525" y="151"/>
                  </a:lnTo>
                  <a:lnTo>
                    <a:pt x="530" y="153"/>
                  </a:lnTo>
                  <a:lnTo>
                    <a:pt x="532" y="154"/>
                  </a:lnTo>
                  <a:lnTo>
                    <a:pt x="534" y="155"/>
                  </a:lnTo>
                  <a:lnTo>
                    <a:pt x="536" y="156"/>
                  </a:lnTo>
                  <a:lnTo>
                    <a:pt x="541" y="159"/>
                  </a:lnTo>
                  <a:lnTo>
                    <a:pt x="545" y="162"/>
                  </a:lnTo>
                  <a:lnTo>
                    <a:pt x="546" y="163"/>
                  </a:lnTo>
                  <a:lnTo>
                    <a:pt x="547" y="164"/>
                  </a:lnTo>
                  <a:lnTo>
                    <a:pt x="549" y="165"/>
                  </a:lnTo>
                  <a:lnTo>
                    <a:pt x="550" y="167"/>
                  </a:lnTo>
                  <a:lnTo>
                    <a:pt x="556" y="175"/>
                  </a:lnTo>
                  <a:lnTo>
                    <a:pt x="556" y="176"/>
                  </a:lnTo>
                  <a:lnTo>
                    <a:pt x="556" y="177"/>
                  </a:lnTo>
                  <a:lnTo>
                    <a:pt x="556" y="178"/>
                  </a:lnTo>
                  <a:lnTo>
                    <a:pt x="556" y="180"/>
                  </a:lnTo>
                  <a:lnTo>
                    <a:pt x="555" y="182"/>
                  </a:lnTo>
                  <a:lnTo>
                    <a:pt x="554" y="185"/>
                  </a:lnTo>
                  <a:lnTo>
                    <a:pt x="552" y="191"/>
                  </a:lnTo>
                  <a:lnTo>
                    <a:pt x="552" y="192"/>
                  </a:lnTo>
                  <a:lnTo>
                    <a:pt x="551" y="193"/>
                  </a:lnTo>
                  <a:lnTo>
                    <a:pt x="551" y="194"/>
                  </a:lnTo>
                  <a:lnTo>
                    <a:pt x="551" y="195"/>
                  </a:lnTo>
                  <a:lnTo>
                    <a:pt x="551" y="195"/>
                  </a:lnTo>
                  <a:lnTo>
                    <a:pt x="552" y="196"/>
                  </a:lnTo>
                  <a:lnTo>
                    <a:pt x="552" y="197"/>
                  </a:lnTo>
                  <a:lnTo>
                    <a:pt x="553" y="198"/>
                  </a:lnTo>
                  <a:lnTo>
                    <a:pt x="554" y="200"/>
                  </a:lnTo>
                  <a:lnTo>
                    <a:pt x="555" y="200"/>
                  </a:lnTo>
                  <a:lnTo>
                    <a:pt x="557" y="201"/>
                  </a:lnTo>
                  <a:lnTo>
                    <a:pt x="560" y="203"/>
                  </a:lnTo>
                  <a:lnTo>
                    <a:pt x="561" y="204"/>
                  </a:lnTo>
                  <a:lnTo>
                    <a:pt x="562" y="205"/>
                  </a:lnTo>
                  <a:lnTo>
                    <a:pt x="563" y="206"/>
                  </a:lnTo>
                  <a:lnTo>
                    <a:pt x="564" y="206"/>
                  </a:lnTo>
                  <a:lnTo>
                    <a:pt x="564" y="207"/>
                  </a:lnTo>
                  <a:lnTo>
                    <a:pt x="565" y="208"/>
                  </a:lnTo>
                  <a:lnTo>
                    <a:pt x="565" y="209"/>
                  </a:lnTo>
                  <a:lnTo>
                    <a:pt x="565" y="210"/>
                  </a:lnTo>
                  <a:lnTo>
                    <a:pt x="565" y="211"/>
                  </a:lnTo>
                  <a:lnTo>
                    <a:pt x="565" y="212"/>
                  </a:lnTo>
                  <a:lnTo>
                    <a:pt x="565" y="213"/>
                  </a:lnTo>
                  <a:lnTo>
                    <a:pt x="565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4" y="218"/>
                  </a:lnTo>
                  <a:lnTo>
                    <a:pt x="563" y="220"/>
                  </a:lnTo>
                  <a:lnTo>
                    <a:pt x="562" y="221"/>
                  </a:lnTo>
                  <a:lnTo>
                    <a:pt x="560" y="223"/>
                  </a:lnTo>
                  <a:lnTo>
                    <a:pt x="558" y="225"/>
                  </a:lnTo>
                  <a:lnTo>
                    <a:pt x="557" y="227"/>
                  </a:lnTo>
                  <a:lnTo>
                    <a:pt x="555" y="228"/>
                  </a:lnTo>
                  <a:lnTo>
                    <a:pt x="554" y="228"/>
                  </a:lnTo>
                  <a:lnTo>
                    <a:pt x="553" y="229"/>
                  </a:lnTo>
                  <a:lnTo>
                    <a:pt x="552" y="229"/>
                  </a:lnTo>
                  <a:lnTo>
                    <a:pt x="551" y="230"/>
                  </a:lnTo>
                  <a:lnTo>
                    <a:pt x="550" y="230"/>
                  </a:lnTo>
                  <a:lnTo>
                    <a:pt x="549" y="230"/>
                  </a:lnTo>
                  <a:lnTo>
                    <a:pt x="547" y="230"/>
                  </a:lnTo>
                  <a:lnTo>
                    <a:pt x="546" y="230"/>
                  </a:lnTo>
                  <a:lnTo>
                    <a:pt x="545" y="230"/>
                  </a:lnTo>
                  <a:lnTo>
                    <a:pt x="545" y="230"/>
                  </a:lnTo>
                  <a:lnTo>
                    <a:pt x="545" y="230"/>
                  </a:lnTo>
                  <a:lnTo>
                    <a:pt x="545" y="230"/>
                  </a:lnTo>
                  <a:lnTo>
                    <a:pt x="545" y="231"/>
                  </a:lnTo>
                  <a:lnTo>
                    <a:pt x="545" y="232"/>
                  </a:lnTo>
                  <a:lnTo>
                    <a:pt x="545" y="233"/>
                  </a:lnTo>
                  <a:lnTo>
                    <a:pt x="546" y="234"/>
                  </a:lnTo>
                  <a:lnTo>
                    <a:pt x="546" y="235"/>
                  </a:lnTo>
                  <a:lnTo>
                    <a:pt x="547" y="236"/>
                  </a:lnTo>
                  <a:lnTo>
                    <a:pt x="548" y="237"/>
                  </a:lnTo>
                  <a:lnTo>
                    <a:pt x="550" y="239"/>
                  </a:lnTo>
                  <a:lnTo>
                    <a:pt x="551" y="240"/>
                  </a:lnTo>
                  <a:lnTo>
                    <a:pt x="552" y="241"/>
                  </a:lnTo>
                  <a:lnTo>
                    <a:pt x="553" y="243"/>
                  </a:lnTo>
                  <a:lnTo>
                    <a:pt x="553" y="244"/>
                  </a:lnTo>
                  <a:lnTo>
                    <a:pt x="553" y="245"/>
                  </a:lnTo>
                  <a:lnTo>
                    <a:pt x="553" y="246"/>
                  </a:lnTo>
                  <a:lnTo>
                    <a:pt x="553" y="247"/>
                  </a:lnTo>
                  <a:lnTo>
                    <a:pt x="553" y="247"/>
                  </a:lnTo>
                  <a:lnTo>
                    <a:pt x="553" y="248"/>
                  </a:lnTo>
                  <a:lnTo>
                    <a:pt x="553" y="249"/>
                  </a:lnTo>
                  <a:lnTo>
                    <a:pt x="552" y="252"/>
                  </a:lnTo>
                  <a:lnTo>
                    <a:pt x="551" y="255"/>
                  </a:lnTo>
                  <a:lnTo>
                    <a:pt x="551" y="256"/>
                  </a:lnTo>
                  <a:lnTo>
                    <a:pt x="550" y="257"/>
                  </a:lnTo>
                  <a:lnTo>
                    <a:pt x="550" y="257"/>
                  </a:lnTo>
                  <a:lnTo>
                    <a:pt x="549" y="258"/>
                  </a:lnTo>
                  <a:lnTo>
                    <a:pt x="548" y="258"/>
                  </a:lnTo>
                  <a:lnTo>
                    <a:pt x="548" y="258"/>
                  </a:lnTo>
                  <a:lnTo>
                    <a:pt x="547" y="259"/>
                  </a:lnTo>
                  <a:lnTo>
                    <a:pt x="545" y="259"/>
                  </a:lnTo>
                  <a:lnTo>
                    <a:pt x="544" y="259"/>
                  </a:lnTo>
                  <a:lnTo>
                    <a:pt x="544" y="258"/>
                  </a:lnTo>
                  <a:lnTo>
                    <a:pt x="543" y="258"/>
                  </a:lnTo>
                  <a:lnTo>
                    <a:pt x="542" y="258"/>
                  </a:lnTo>
                  <a:lnTo>
                    <a:pt x="542" y="257"/>
                  </a:lnTo>
                  <a:lnTo>
                    <a:pt x="541" y="256"/>
                  </a:lnTo>
                  <a:lnTo>
                    <a:pt x="540" y="255"/>
                  </a:lnTo>
                  <a:lnTo>
                    <a:pt x="540" y="255"/>
                  </a:lnTo>
                  <a:lnTo>
                    <a:pt x="539" y="253"/>
                  </a:lnTo>
                  <a:lnTo>
                    <a:pt x="538" y="251"/>
                  </a:lnTo>
                  <a:lnTo>
                    <a:pt x="538" y="251"/>
                  </a:lnTo>
                  <a:lnTo>
                    <a:pt x="537" y="251"/>
                  </a:lnTo>
                  <a:lnTo>
                    <a:pt x="537" y="250"/>
                  </a:lnTo>
                  <a:lnTo>
                    <a:pt x="536" y="250"/>
                  </a:lnTo>
                  <a:lnTo>
                    <a:pt x="535" y="250"/>
                  </a:lnTo>
                  <a:lnTo>
                    <a:pt x="534" y="249"/>
                  </a:lnTo>
                  <a:lnTo>
                    <a:pt x="533" y="249"/>
                  </a:lnTo>
                  <a:lnTo>
                    <a:pt x="531" y="250"/>
                  </a:lnTo>
                  <a:lnTo>
                    <a:pt x="530" y="250"/>
                  </a:lnTo>
                  <a:lnTo>
                    <a:pt x="529" y="251"/>
                  </a:lnTo>
                  <a:lnTo>
                    <a:pt x="527" y="251"/>
                  </a:lnTo>
                  <a:lnTo>
                    <a:pt x="526" y="252"/>
                  </a:lnTo>
                  <a:lnTo>
                    <a:pt x="525" y="253"/>
                  </a:lnTo>
                  <a:lnTo>
                    <a:pt x="524" y="254"/>
                  </a:lnTo>
                  <a:lnTo>
                    <a:pt x="522" y="256"/>
                  </a:lnTo>
                  <a:lnTo>
                    <a:pt x="521" y="257"/>
                  </a:lnTo>
                  <a:lnTo>
                    <a:pt x="521" y="258"/>
                  </a:lnTo>
                  <a:lnTo>
                    <a:pt x="520" y="259"/>
                  </a:lnTo>
                  <a:lnTo>
                    <a:pt x="520" y="259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20" y="261"/>
                  </a:lnTo>
                  <a:lnTo>
                    <a:pt x="520" y="261"/>
                  </a:lnTo>
                  <a:lnTo>
                    <a:pt x="521" y="261"/>
                  </a:lnTo>
                  <a:lnTo>
                    <a:pt x="522" y="261"/>
                  </a:lnTo>
                  <a:lnTo>
                    <a:pt x="526" y="262"/>
                  </a:lnTo>
                  <a:lnTo>
                    <a:pt x="527" y="263"/>
                  </a:lnTo>
                  <a:lnTo>
                    <a:pt x="528" y="263"/>
                  </a:lnTo>
                  <a:lnTo>
                    <a:pt x="529" y="264"/>
                  </a:lnTo>
                  <a:lnTo>
                    <a:pt x="529" y="264"/>
                  </a:lnTo>
                  <a:lnTo>
                    <a:pt x="530" y="265"/>
                  </a:lnTo>
                  <a:lnTo>
                    <a:pt x="530" y="265"/>
                  </a:lnTo>
                  <a:lnTo>
                    <a:pt x="531" y="266"/>
                  </a:lnTo>
                  <a:lnTo>
                    <a:pt x="531" y="267"/>
                  </a:lnTo>
                  <a:lnTo>
                    <a:pt x="531" y="267"/>
                  </a:lnTo>
                  <a:lnTo>
                    <a:pt x="531" y="268"/>
                  </a:lnTo>
                  <a:lnTo>
                    <a:pt x="530" y="269"/>
                  </a:lnTo>
                  <a:lnTo>
                    <a:pt x="530" y="269"/>
                  </a:lnTo>
                  <a:lnTo>
                    <a:pt x="530" y="270"/>
                  </a:lnTo>
                  <a:lnTo>
                    <a:pt x="529" y="271"/>
                  </a:lnTo>
                  <a:lnTo>
                    <a:pt x="528" y="272"/>
                  </a:lnTo>
                  <a:lnTo>
                    <a:pt x="527" y="272"/>
                  </a:lnTo>
                  <a:lnTo>
                    <a:pt x="526" y="273"/>
                  </a:lnTo>
                  <a:lnTo>
                    <a:pt x="524" y="273"/>
                  </a:lnTo>
                  <a:lnTo>
                    <a:pt x="521" y="274"/>
                  </a:lnTo>
                  <a:lnTo>
                    <a:pt x="518" y="274"/>
                  </a:lnTo>
                  <a:lnTo>
                    <a:pt x="514" y="274"/>
                  </a:lnTo>
                  <a:lnTo>
                    <a:pt x="512" y="275"/>
                  </a:lnTo>
                  <a:lnTo>
                    <a:pt x="510" y="275"/>
                  </a:lnTo>
                  <a:lnTo>
                    <a:pt x="509" y="276"/>
                  </a:lnTo>
                  <a:lnTo>
                    <a:pt x="507" y="277"/>
                  </a:lnTo>
                  <a:lnTo>
                    <a:pt x="506" y="278"/>
                  </a:lnTo>
                  <a:lnTo>
                    <a:pt x="505" y="278"/>
                  </a:lnTo>
                  <a:lnTo>
                    <a:pt x="505" y="279"/>
                  </a:lnTo>
                  <a:lnTo>
                    <a:pt x="504" y="280"/>
                  </a:lnTo>
                  <a:lnTo>
                    <a:pt x="503" y="281"/>
                  </a:lnTo>
                  <a:lnTo>
                    <a:pt x="502" y="282"/>
                  </a:lnTo>
                  <a:lnTo>
                    <a:pt x="501" y="284"/>
                  </a:lnTo>
                  <a:lnTo>
                    <a:pt x="499" y="288"/>
                  </a:lnTo>
                  <a:lnTo>
                    <a:pt x="498" y="289"/>
                  </a:lnTo>
                  <a:lnTo>
                    <a:pt x="497" y="291"/>
                  </a:lnTo>
                  <a:lnTo>
                    <a:pt x="495" y="294"/>
                  </a:lnTo>
                  <a:lnTo>
                    <a:pt x="493" y="295"/>
                  </a:lnTo>
                  <a:lnTo>
                    <a:pt x="492" y="297"/>
                  </a:lnTo>
                  <a:lnTo>
                    <a:pt x="491" y="299"/>
                  </a:lnTo>
                  <a:lnTo>
                    <a:pt x="491" y="300"/>
                  </a:lnTo>
                  <a:lnTo>
                    <a:pt x="491" y="301"/>
                  </a:lnTo>
                  <a:lnTo>
                    <a:pt x="490" y="303"/>
                  </a:lnTo>
                  <a:lnTo>
                    <a:pt x="490" y="307"/>
                  </a:lnTo>
                  <a:lnTo>
                    <a:pt x="490" y="310"/>
                  </a:lnTo>
                  <a:lnTo>
                    <a:pt x="490" y="312"/>
                  </a:lnTo>
                  <a:lnTo>
                    <a:pt x="489" y="315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8" y="322"/>
                  </a:lnTo>
                  <a:lnTo>
                    <a:pt x="488" y="323"/>
                  </a:lnTo>
                  <a:lnTo>
                    <a:pt x="488" y="324"/>
                  </a:lnTo>
                  <a:lnTo>
                    <a:pt x="488" y="325"/>
                  </a:lnTo>
                  <a:lnTo>
                    <a:pt x="489" y="325"/>
                  </a:lnTo>
                  <a:lnTo>
                    <a:pt x="489" y="326"/>
                  </a:lnTo>
                  <a:lnTo>
                    <a:pt x="490" y="327"/>
                  </a:lnTo>
                  <a:lnTo>
                    <a:pt x="491" y="327"/>
                  </a:lnTo>
                  <a:lnTo>
                    <a:pt x="495" y="331"/>
                  </a:lnTo>
                  <a:lnTo>
                    <a:pt x="502" y="336"/>
                  </a:lnTo>
                  <a:lnTo>
                    <a:pt x="503" y="336"/>
                  </a:lnTo>
                  <a:lnTo>
                    <a:pt x="503" y="337"/>
                  </a:lnTo>
                  <a:lnTo>
                    <a:pt x="503" y="337"/>
                  </a:lnTo>
                  <a:lnTo>
                    <a:pt x="504" y="338"/>
                  </a:lnTo>
                  <a:lnTo>
                    <a:pt x="503" y="338"/>
                  </a:lnTo>
                  <a:lnTo>
                    <a:pt x="503" y="338"/>
                  </a:lnTo>
                  <a:lnTo>
                    <a:pt x="503" y="339"/>
                  </a:lnTo>
                  <a:lnTo>
                    <a:pt x="501" y="340"/>
                  </a:lnTo>
                  <a:lnTo>
                    <a:pt x="501" y="340"/>
                  </a:lnTo>
                  <a:lnTo>
                    <a:pt x="500" y="341"/>
                  </a:lnTo>
                  <a:lnTo>
                    <a:pt x="500" y="341"/>
                  </a:lnTo>
                  <a:lnTo>
                    <a:pt x="500" y="342"/>
                  </a:lnTo>
                  <a:lnTo>
                    <a:pt x="500" y="342"/>
                  </a:lnTo>
                  <a:lnTo>
                    <a:pt x="500" y="343"/>
                  </a:lnTo>
                  <a:lnTo>
                    <a:pt x="501" y="343"/>
                  </a:lnTo>
                  <a:lnTo>
                    <a:pt x="501" y="344"/>
                  </a:lnTo>
                  <a:lnTo>
                    <a:pt x="502" y="344"/>
                  </a:lnTo>
                  <a:lnTo>
                    <a:pt x="503" y="345"/>
                  </a:lnTo>
                  <a:lnTo>
                    <a:pt x="504" y="345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11" y="347"/>
                  </a:lnTo>
                  <a:lnTo>
                    <a:pt x="512" y="348"/>
                  </a:lnTo>
                  <a:lnTo>
                    <a:pt x="512" y="348"/>
                  </a:lnTo>
                  <a:lnTo>
                    <a:pt x="513" y="349"/>
                  </a:lnTo>
                  <a:lnTo>
                    <a:pt x="513" y="349"/>
                  </a:lnTo>
                  <a:lnTo>
                    <a:pt x="514" y="350"/>
                  </a:lnTo>
                  <a:lnTo>
                    <a:pt x="514" y="351"/>
                  </a:lnTo>
                  <a:lnTo>
                    <a:pt x="514" y="351"/>
                  </a:lnTo>
                  <a:lnTo>
                    <a:pt x="514" y="352"/>
                  </a:lnTo>
                  <a:lnTo>
                    <a:pt x="514" y="353"/>
                  </a:lnTo>
                  <a:lnTo>
                    <a:pt x="514" y="354"/>
                  </a:lnTo>
                  <a:lnTo>
                    <a:pt x="513" y="355"/>
                  </a:lnTo>
                  <a:lnTo>
                    <a:pt x="513" y="356"/>
                  </a:lnTo>
                  <a:lnTo>
                    <a:pt x="512" y="358"/>
                  </a:lnTo>
                  <a:lnTo>
                    <a:pt x="511" y="360"/>
                  </a:lnTo>
                  <a:lnTo>
                    <a:pt x="507" y="365"/>
                  </a:lnTo>
                  <a:lnTo>
                    <a:pt x="506" y="366"/>
                  </a:lnTo>
                  <a:lnTo>
                    <a:pt x="506" y="367"/>
                  </a:lnTo>
                  <a:lnTo>
                    <a:pt x="505" y="368"/>
                  </a:lnTo>
                  <a:lnTo>
                    <a:pt x="505" y="369"/>
                  </a:lnTo>
                  <a:lnTo>
                    <a:pt x="505" y="370"/>
                  </a:lnTo>
                  <a:lnTo>
                    <a:pt x="505" y="371"/>
                  </a:lnTo>
                  <a:lnTo>
                    <a:pt x="505" y="372"/>
                  </a:lnTo>
                  <a:lnTo>
                    <a:pt x="506" y="374"/>
                  </a:lnTo>
                  <a:lnTo>
                    <a:pt x="506" y="375"/>
                  </a:lnTo>
                  <a:lnTo>
                    <a:pt x="507" y="376"/>
                  </a:lnTo>
                  <a:lnTo>
                    <a:pt x="507" y="377"/>
                  </a:lnTo>
                  <a:lnTo>
                    <a:pt x="509" y="379"/>
                  </a:lnTo>
                  <a:lnTo>
                    <a:pt x="510" y="381"/>
                  </a:lnTo>
                  <a:lnTo>
                    <a:pt x="511" y="382"/>
                  </a:lnTo>
                  <a:lnTo>
                    <a:pt x="511" y="383"/>
                  </a:lnTo>
                  <a:lnTo>
                    <a:pt x="512" y="384"/>
                  </a:lnTo>
                  <a:lnTo>
                    <a:pt x="512" y="384"/>
                  </a:lnTo>
                  <a:lnTo>
                    <a:pt x="512" y="385"/>
                  </a:lnTo>
                  <a:lnTo>
                    <a:pt x="512" y="386"/>
                  </a:lnTo>
                  <a:lnTo>
                    <a:pt x="511" y="387"/>
                  </a:lnTo>
                  <a:lnTo>
                    <a:pt x="511" y="387"/>
                  </a:lnTo>
                  <a:lnTo>
                    <a:pt x="510" y="388"/>
                  </a:lnTo>
                  <a:lnTo>
                    <a:pt x="510" y="388"/>
                  </a:lnTo>
                  <a:lnTo>
                    <a:pt x="508" y="390"/>
                  </a:lnTo>
                  <a:lnTo>
                    <a:pt x="505" y="392"/>
                  </a:lnTo>
                  <a:lnTo>
                    <a:pt x="503" y="393"/>
                  </a:lnTo>
                  <a:lnTo>
                    <a:pt x="502" y="394"/>
                  </a:lnTo>
                  <a:lnTo>
                    <a:pt x="501" y="396"/>
                  </a:lnTo>
                  <a:lnTo>
                    <a:pt x="500" y="397"/>
                  </a:lnTo>
                  <a:lnTo>
                    <a:pt x="499" y="399"/>
                  </a:lnTo>
                  <a:lnTo>
                    <a:pt x="498" y="400"/>
                  </a:lnTo>
                  <a:lnTo>
                    <a:pt x="497" y="402"/>
                  </a:lnTo>
                  <a:lnTo>
                    <a:pt x="497" y="403"/>
                  </a:lnTo>
                  <a:lnTo>
                    <a:pt x="496" y="405"/>
                  </a:lnTo>
                  <a:lnTo>
                    <a:pt x="496" y="406"/>
                  </a:lnTo>
                  <a:lnTo>
                    <a:pt x="495" y="408"/>
                  </a:lnTo>
                  <a:lnTo>
                    <a:pt x="495" y="409"/>
                  </a:lnTo>
                  <a:lnTo>
                    <a:pt x="495" y="410"/>
                  </a:lnTo>
                  <a:lnTo>
                    <a:pt x="495" y="411"/>
                  </a:lnTo>
                  <a:lnTo>
                    <a:pt x="495" y="412"/>
                  </a:lnTo>
                  <a:lnTo>
                    <a:pt x="495" y="413"/>
                  </a:lnTo>
                  <a:lnTo>
                    <a:pt x="496" y="414"/>
                  </a:lnTo>
                  <a:lnTo>
                    <a:pt x="496" y="415"/>
                  </a:lnTo>
                  <a:lnTo>
                    <a:pt x="496" y="415"/>
                  </a:lnTo>
                  <a:lnTo>
                    <a:pt x="497" y="416"/>
                  </a:lnTo>
                  <a:lnTo>
                    <a:pt x="498" y="417"/>
                  </a:lnTo>
                  <a:lnTo>
                    <a:pt x="500" y="418"/>
                  </a:lnTo>
                  <a:lnTo>
                    <a:pt x="503" y="421"/>
                  </a:lnTo>
                  <a:lnTo>
                    <a:pt x="504" y="422"/>
                  </a:lnTo>
                  <a:lnTo>
                    <a:pt x="505" y="423"/>
                  </a:lnTo>
                  <a:lnTo>
                    <a:pt x="506" y="423"/>
                  </a:lnTo>
                  <a:lnTo>
                    <a:pt x="506" y="424"/>
                  </a:lnTo>
                  <a:lnTo>
                    <a:pt x="507" y="425"/>
                  </a:lnTo>
                  <a:lnTo>
                    <a:pt x="507" y="426"/>
                  </a:lnTo>
                  <a:lnTo>
                    <a:pt x="508" y="427"/>
                  </a:lnTo>
                  <a:lnTo>
                    <a:pt x="508" y="428"/>
                  </a:lnTo>
                  <a:lnTo>
                    <a:pt x="508" y="429"/>
                  </a:lnTo>
                  <a:lnTo>
                    <a:pt x="508" y="431"/>
                  </a:lnTo>
                  <a:lnTo>
                    <a:pt x="508" y="433"/>
                  </a:lnTo>
                  <a:lnTo>
                    <a:pt x="508" y="434"/>
                  </a:lnTo>
                  <a:lnTo>
                    <a:pt x="508" y="435"/>
                  </a:lnTo>
                  <a:lnTo>
                    <a:pt x="507" y="436"/>
                  </a:lnTo>
                  <a:lnTo>
                    <a:pt x="507" y="437"/>
                  </a:lnTo>
                  <a:lnTo>
                    <a:pt x="506" y="438"/>
                  </a:lnTo>
                  <a:lnTo>
                    <a:pt x="504" y="439"/>
                  </a:lnTo>
                  <a:lnTo>
                    <a:pt x="502" y="440"/>
                  </a:lnTo>
                  <a:lnTo>
                    <a:pt x="501" y="441"/>
                  </a:lnTo>
                  <a:lnTo>
                    <a:pt x="498" y="442"/>
                  </a:lnTo>
                  <a:lnTo>
                    <a:pt x="497" y="443"/>
                  </a:lnTo>
                  <a:lnTo>
                    <a:pt x="496" y="444"/>
                  </a:lnTo>
                  <a:lnTo>
                    <a:pt x="495" y="444"/>
                  </a:lnTo>
                  <a:lnTo>
                    <a:pt x="495" y="445"/>
                  </a:lnTo>
                  <a:lnTo>
                    <a:pt x="494" y="446"/>
                  </a:lnTo>
                  <a:lnTo>
                    <a:pt x="494" y="446"/>
                  </a:lnTo>
                  <a:lnTo>
                    <a:pt x="493" y="448"/>
                  </a:lnTo>
                  <a:lnTo>
                    <a:pt x="493" y="449"/>
                  </a:lnTo>
                  <a:lnTo>
                    <a:pt x="493" y="450"/>
                  </a:lnTo>
                  <a:lnTo>
                    <a:pt x="493" y="451"/>
                  </a:lnTo>
                  <a:lnTo>
                    <a:pt x="493" y="452"/>
                  </a:lnTo>
                  <a:lnTo>
                    <a:pt x="494" y="455"/>
                  </a:lnTo>
                  <a:lnTo>
                    <a:pt x="494" y="457"/>
                  </a:lnTo>
                  <a:lnTo>
                    <a:pt x="495" y="458"/>
                  </a:lnTo>
                  <a:lnTo>
                    <a:pt x="495" y="459"/>
                  </a:lnTo>
                  <a:lnTo>
                    <a:pt x="495" y="460"/>
                  </a:lnTo>
                  <a:lnTo>
                    <a:pt x="495" y="460"/>
                  </a:lnTo>
                  <a:lnTo>
                    <a:pt x="494" y="461"/>
                  </a:lnTo>
                  <a:lnTo>
                    <a:pt x="494" y="462"/>
                  </a:lnTo>
                  <a:lnTo>
                    <a:pt x="493" y="463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1" y="465"/>
                  </a:lnTo>
                  <a:lnTo>
                    <a:pt x="489" y="466"/>
                  </a:lnTo>
                  <a:lnTo>
                    <a:pt x="488" y="466"/>
                  </a:lnTo>
                  <a:lnTo>
                    <a:pt x="487" y="467"/>
                  </a:lnTo>
                  <a:lnTo>
                    <a:pt x="486" y="467"/>
                  </a:lnTo>
                  <a:lnTo>
                    <a:pt x="485" y="467"/>
                  </a:lnTo>
                  <a:lnTo>
                    <a:pt x="485" y="468"/>
                  </a:lnTo>
                  <a:lnTo>
                    <a:pt x="485" y="468"/>
                  </a:lnTo>
                  <a:lnTo>
                    <a:pt x="485" y="468"/>
                  </a:lnTo>
                  <a:lnTo>
                    <a:pt x="485" y="469"/>
                  </a:lnTo>
                  <a:lnTo>
                    <a:pt x="485" y="470"/>
                  </a:lnTo>
                  <a:lnTo>
                    <a:pt x="485" y="471"/>
                  </a:lnTo>
                  <a:lnTo>
                    <a:pt x="486" y="472"/>
                  </a:lnTo>
                  <a:lnTo>
                    <a:pt x="487" y="473"/>
                  </a:lnTo>
                  <a:lnTo>
                    <a:pt x="489" y="475"/>
                  </a:lnTo>
                  <a:lnTo>
                    <a:pt x="490" y="476"/>
                  </a:lnTo>
                  <a:lnTo>
                    <a:pt x="494" y="480"/>
                  </a:lnTo>
                  <a:lnTo>
                    <a:pt x="496" y="481"/>
                  </a:lnTo>
                  <a:lnTo>
                    <a:pt x="496" y="482"/>
                  </a:lnTo>
                  <a:lnTo>
                    <a:pt x="497" y="483"/>
                  </a:lnTo>
                  <a:lnTo>
                    <a:pt x="498" y="484"/>
                  </a:lnTo>
                  <a:lnTo>
                    <a:pt x="498" y="485"/>
                  </a:lnTo>
                  <a:lnTo>
                    <a:pt x="499" y="486"/>
                  </a:lnTo>
                  <a:lnTo>
                    <a:pt x="499" y="487"/>
                  </a:lnTo>
                  <a:lnTo>
                    <a:pt x="498" y="487"/>
                  </a:lnTo>
                  <a:lnTo>
                    <a:pt x="498" y="488"/>
                  </a:lnTo>
                  <a:lnTo>
                    <a:pt x="498" y="489"/>
                  </a:lnTo>
                  <a:lnTo>
                    <a:pt x="497" y="490"/>
                  </a:lnTo>
                  <a:lnTo>
                    <a:pt x="496" y="491"/>
                  </a:lnTo>
                  <a:lnTo>
                    <a:pt x="495" y="491"/>
                  </a:lnTo>
                  <a:lnTo>
                    <a:pt x="493" y="494"/>
                  </a:lnTo>
                  <a:lnTo>
                    <a:pt x="492" y="495"/>
                  </a:lnTo>
                  <a:lnTo>
                    <a:pt x="491" y="495"/>
                  </a:lnTo>
                  <a:lnTo>
                    <a:pt x="491" y="496"/>
                  </a:lnTo>
                  <a:lnTo>
                    <a:pt x="490" y="497"/>
                  </a:lnTo>
                  <a:lnTo>
                    <a:pt x="489" y="500"/>
                  </a:lnTo>
                  <a:lnTo>
                    <a:pt x="489" y="501"/>
                  </a:lnTo>
                  <a:lnTo>
                    <a:pt x="488" y="502"/>
                  </a:lnTo>
                  <a:lnTo>
                    <a:pt x="487" y="503"/>
                  </a:lnTo>
                  <a:lnTo>
                    <a:pt x="486" y="504"/>
                  </a:lnTo>
                  <a:lnTo>
                    <a:pt x="486" y="505"/>
                  </a:lnTo>
                  <a:lnTo>
                    <a:pt x="485" y="505"/>
                  </a:lnTo>
                  <a:lnTo>
                    <a:pt x="484" y="506"/>
                  </a:lnTo>
                  <a:lnTo>
                    <a:pt x="483" y="507"/>
                  </a:lnTo>
                  <a:lnTo>
                    <a:pt x="483" y="507"/>
                  </a:lnTo>
                  <a:lnTo>
                    <a:pt x="482" y="507"/>
                  </a:lnTo>
                  <a:lnTo>
                    <a:pt x="481" y="508"/>
                  </a:lnTo>
                  <a:lnTo>
                    <a:pt x="478" y="508"/>
                  </a:lnTo>
                  <a:lnTo>
                    <a:pt x="475" y="509"/>
                  </a:lnTo>
                  <a:lnTo>
                    <a:pt x="471" y="510"/>
                  </a:lnTo>
                  <a:lnTo>
                    <a:pt x="466" y="510"/>
                  </a:lnTo>
                  <a:lnTo>
                    <a:pt x="463" y="510"/>
                  </a:lnTo>
                  <a:lnTo>
                    <a:pt x="461" y="511"/>
                  </a:lnTo>
                  <a:lnTo>
                    <a:pt x="459" y="512"/>
                  </a:lnTo>
                  <a:lnTo>
                    <a:pt x="458" y="512"/>
                  </a:lnTo>
                  <a:lnTo>
                    <a:pt x="457" y="513"/>
                  </a:lnTo>
                  <a:lnTo>
                    <a:pt x="456" y="514"/>
                  </a:lnTo>
                  <a:lnTo>
                    <a:pt x="455" y="514"/>
                  </a:lnTo>
                  <a:lnTo>
                    <a:pt x="454" y="516"/>
                  </a:lnTo>
                  <a:lnTo>
                    <a:pt x="453" y="517"/>
                  </a:lnTo>
                  <a:lnTo>
                    <a:pt x="453" y="518"/>
                  </a:lnTo>
                  <a:lnTo>
                    <a:pt x="452" y="519"/>
                  </a:lnTo>
                  <a:lnTo>
                    <a:pt x="453" y="520"/>
                  </a:lnTo>
                  <a:lnTo>
                    <a:pt x="453" y="523"/>
                  </a:lnTo>
                  <a:lnTo>
                    <a:pt x="453" y="524"/>
                  </a:lnTo>
                  <a:lnTo>
                    <a:pt x="453" y="524"/>
                  </a:lnTo>
                  <a:lnTo>
                    <a:pt x="452" y="525"/>
                  </a:lnTo>
                  <a:lnTo>
                    <a:pt x="452" y="526"/>
                  </a:lnTo>
                  <a:lnTo>
                    <a:pt x="451" y="526"/>
                  </a:lnTo>
                  <a:lnTo>
                    <a:pt x="451" y="527"/>
                  </a:lnTo>
                  <a:lnTo>
                    <a:pt x="450" y="528"/>
                  </a:lnTo>
                  <a:lnTo>
                    <a:pt x="446" y="530"/>
                  </a:lnTo>
                  <a:lnTo>
                    <a:pt x="445" y="531"/>
                  </a:lnTo>
                  <a:lnTo>
                    <a:pt x="444" y="531"/>
                  </a:lnTo>
                  <a:lnTo>
                    <a:pt x="442" y="531"/>
                  </a:lnTo>
                  <a:lnTo>
                    <a:pt x="439" y="532"/>
                  </a:lnTo>
                  <a:lnTo>
                    <a:pt x="434" y="533"/>
                  </a:lnTo>
                  <a:lnTo>
                    <a:pt x="431" y="534"/>
                  </a:lnTo>
                  <a:lnTo>
                    <a:pt x="430" y="534"/>
                  </a:lnTo>
                  <a:lnTo>
                    <a:pt x="429" y="534"/>
                  </a:lnTo>
                  <a:lnTo>
                    <a:pt x="425" y="533"/>
                  </a:lnTo>
                  <a:lnTo>
                    <a:pt x="422" y="533"/>
                  </a:lnTo>
                  <a:lnTo>
                    <a:pt x="421" y="532"/>
                  </a:lnTo>
                  <a:lnTo>
                    <a:pt x="418" y="532"/>
                  </a:lnTo>
                  <a:lnTo>
                    <a:pt x="416" y="531"/>
                  </a:lnTo>
                  <a:lnTo>
                    <a:pt x="413" y="531"/>
                  </a:lnTo>
                  <a:lnTo>
                    <a:pt x="412" y="531"/>
                  </a:lnTo>
                  <a:lnTo>
                    <a:pt x="411" y="531"/>
                  </a:lnTo>
                  <a:lnTo>
                    <a:pt x="410" y="531"/>
                  </a:lnTo>
                  <a:lnTo>
                    <a:pt x="409" y="531"/>
                  </a:lnTo>
                  <a:lnTo>
                    <a:pt x="408" y="532"/>
                  </a:lnTo>
                  <a:lnTo>
                    <a:pt x="406" y="533"/>
                  </a:lnTo>
                  <a:lnTo>
                    <a:pt x="405" y="534"/>
                  </a:lnTo>
                  <a:lnTo>
                    <a:pt x="403" y="536"/>
                  </a:lnTo>
                  <a:lnTo>
                    <a:pt x="401" y="536"/>
                  </a:lnTo>
                  <a:lnTo>
                    <a:pt x="399" y="537"/>
                  </a:lnTo>
                  <a:lnTo>
                    <a:pt x="397" y="537"/>
                  </a:lnTo>
                  <a:lnTo>
                    <a:pt x="395" y="537"/>
                  </a:lnTo>
                  <a:lnTo>
                    <a:pt x="394" y="537"/>
                  </a:lnTo>
                  <a:lnTo>
                    <a:pt x="393" y="537"/>
                  </a:lnTo>
                  <a:lnTo>
                    <a:pt x="392" y="537"/>
                  </a:lnTo>
                  <a:lnTo>
                    <a:pt x="390" y="536"/>
                  </a:lnTo>
                  <a:lnTo>
                    <a:pt x="389" y="536"/>
                  </a:lnTo>
                  <a:lnTo>
                    <a:pt x="388" y="535"/>
                  </a:lnTo>
                  <a:lnTo>
                    <a:pt x="384" y="533"/>
                  </a:lnTo>
                  <a:lnTo>
                    <a:pt x="383" y="532"/>
                  </a:lnTo>
                  <a:lnTo>
                    <a:pt x="382" y="531"/>
                  </a:lnTo>
                  <a:lnTo>
                    <a:pt x="382" y="530"/>
                  </a:lnTo>
                  <a:lnTo>
                    <a:pt x="380" y="528"/>
                  </a:lnTo>
                  <a:lnTo>
                    <a:pt x="379" y="527"/>
                  </a:lnTo>
                  <a:lnTo>
                    <a:pt x="378" y="526"/>
                  </a:lnTo>
                  <a:lnTo>
                    <a:pt x="37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6" y="525"/>
                  </a:lnTo>
                  <a:lnTo>
                    <a:pt x="375" y="525"/>
                  </a:lnTo>
                  <a:lnTo>
                    <a:pt x="374" y="525"/>
                  </a:lnTo>
                  <a:lnTo>
                    <a:pt x="373" y="525"/>
                  </a:lnTo>
                  <a:lnTo>
                    <a:pt x="371" y="526"/>
                  </a:lnTo>
                  <a:lnTo>
                    <a:pt x="369" y="527"/>
                  </a:lnTo>
                  <a:lnTo>
                    <a:pt x="368" y="527"/>
                  </a:lnTo>
                  <a:lnTo>
                    <a:pt x="367" y="528"/>
                  </a:lnTo>
                  <a:lnTo>
                    <a:pt x="367" y="528"/>
                  </a:lnTo>
                  <a:lnTo>
                    <a:pt x="366" y="529"/>
                  </a:lnTo>
                  <a:lnTo>
                    <a:pt x="363" y="532"/>
                  </a:lnTo>
                  <a:lnTo>
                    <a:pt x="362" y="533"/>
                  </a:lnTo>
                  <a:lnTo>
                    <a:pt x="361" y="534"/>
                  </a:lnTo>
                  <a:lnTo>
                    <a:pt x="360" y="535"/>
                  </a:lnTo>
                  <a:lnTo>
                    <a:pt x="359" y="535"/>
                  </a:lnTo>
                  <a:lnTo>
                    <a:pt x="358" y="536"/>
                  </a:lnTo>
                  <a:lnTo>
                    <a:pt x="358" y="536"/>
                  </a:lnTo>
                  <a:lnTo>
                    <a:pt x="357" y="536"/>
                  </a:lnTo>
                  <a:lnTo>
                    <a:pt x="356" y="536"/>
                  </a:lnTo>
                  <a:lnTo>
                    <a:pt x="355" y="537"/>
                  </a:lnTo>
                  <a:lnTo>
                    <a:pt x="354" y="536"/>
                  </a:lnTo>
                  <a:lnTo>
                    <a:pt x="351" y="536"/>
                  </a:lnTo>
                  <a:lnTo>
                    <a:pt x="350" y="536"/>
                  </a:lnTo>
                  <a:lnTo>
                    <a:pt x="349" y="536"/>
                  </a:lnTo>
                  <a:lnTo>
                    <a:pt x="348" y="536"/>
                  </a:lnTo>
                  <a:lnTo>
                    <a:pt x="348" y="536"/>
                  </a:lnTo>
                  <a:lnTo>
                    <a:pt x="347" y="536"/>
                  </a:lnTo>
                  <a:lnTo>
                    <a:pt x="347" y="537"/>
                  </a:lnTo>
                  <a:lnTo>
                    <a:pt x="346" y="537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4" y="540"/>
                  </a:lnTo>
                  <a:lnTo>
                    <a:pt x="343" y="542"/>
                  </a:lnTo>
                  <a:lnTo>
                    <a:pt x="342" y="546"/>
                  </a:lnTo>
                  <a:lnTo>
                    <a:pt x="341" y="547"/>
                  </a:lnTo>
                  <a:lnTo>
                    <a:pt x="341" y="548"/>
                  </a:lnTo>
                  <a:lnTo>
                    <a:pt x="340" y="549"/>
                  </a:lnTo>
                  <a:lnTo>
                    <a:pt x="339" y="550"/>
                  </a:lnTo>
                  <a:lnTo>
                    <a:pt x="339" y="550"/>
                  </a:lnTo>
                  <a:lnTo>
                    <a:pt x="338" y="550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1"/>
                  </a:lnTo>
                  <a:lnTo>
                    <a:pt x="331" y="551"/>
                  </a:lnTo>
                  <a:lnTo>
                    <a:pt x="330" y="551"/>
                  </a:lnTo>
                  <a:lnTo>
                    <a:pt x="327" y="551"/>
                  </a:lnTo>
                  <a:lnTo>
                    <a:pt x="324" y="552"/>
                  </a:lnTo>
                  <a:lnTo>
                    <a:pt x="322" y="553"/>
                  </a:lnTo>
                  <a:lnTo>
                    <a:pt x="318" y="554"/>
                  </a:lnTo>
                  <a:lnTo>
                    <a:pt x="316" y="555"/>
                  </a:lnTo>
                  <a:lnTo>
                    <a:pt x="314" y="556"/>
                  </a:lnTo>
                  <a:lnTo>
                    <a:pt x="312" y="557"/>
                  </a:lnTo>
                  <a:lnTo>
                    <a:pt x="312" y="558"/>
                  </a:lnTo>
                  <a:lnTo>
                    <a:pt x="311" y="559"/>
                  </a:lnTo>
                  <a:lnTo>
                    <a:pt x="310" y="560"/>
                  </a:lnTo>
                  <a:lnTo>
                    <a:pt x="308" y="562"/>
                  </a:lnTo>
                  <a:lnTo>
                    <a:pt x="307" y="564"/>
                  </a:lnTo>
                  <a:lnTo>
                    <a:pt x="305" y="567"/>
                  </a:lnTo>
                  <a:lnTo>
                    <a:pt x="303" y="568"/>
                  </a:lnTo>
                  <a:lnTo>
                    <a:pt x="301" y="569"/>
                  </a:lnTo>
                  <a:lnTo>
                    <a:pt x="300" y="570"/>
                  </a:lnTo>
                  <a:lnTo>
                    <a:pt x="299" y="571"/>
                  </a:lnTo>
                  <a:lnTo>
                    <a:pt x="295" y="573"/>
                  </a:lnTo>
                  <a:lnTo>
                    <a:pt x="294" y="574"/>
                  </a:lnTo>
                  <a:lnTo>
                    <a:pt x="293" y="575"/>
                  </a:lnTo>
                  <a:lnTo>
                    <a:pt x="292" y="575"/>
                  </a:lnTo>
                  <a:lnTo>
                    <a:pt x="290" y="577"/>
                  </a:lnTo>
                  <a:lnTo>
                    <a:pt x="288" y="579"/>
                  </a:lnTo>
                  <a:lnTo>
                    <a:pt x="286" y="581"/>
                  </a:lnTo>
                  <a:lnTo>
                    <a:pt x="285" y="582"/>
                  </a:lnTo>
                  <a:lnTo>
                    <a:pt x="284" y="584"/>
                  </a:lnTo>
                  <a:lnTo>
                    <a:pt x="282" y="587"/>
                  </a:lnTo>
                  <a:lnTo>
                    <a:pt x="281" y="588"/>
                  </a:lnTo>
                  <a:lnTo>
                    <a:pt x="280" y="589"/>
                  </a:lnTo>
                  <a:lnTo>
                    <a:pt x="279" y="589"/>
                  </a:lnTo>
                  <a:lnTo>
                    <a:pt x="279" y="589"/>
                  </a:lnTo>
                  <a:lnTo>
                    <a:pt x="278" y="589"/>
                  </a:lnTo>
                  <a:lnTo>
                    <a:pt x="277" y="589"/>
                  </a:lnTo>
                  <a:lnTo>
                    <a:pt x="276" y="589"/>
                  </a:lnTo>
                  <a:lnTo>
                    <a:pt x="276" y="589"/>
                  </a:lnTo>
                  <a:lnTo>
                    <a:pt x="275" y="588"/>
                  </a:lnTo>
                  <a:lnTo>
                    <a:pt x="272" y="586"/>
                  </a:lnTo>
                  <a:lnTo>
                    <a:pt x="270" y="585"/>
                  </a:lnTo>
                  <a:lnTo>
                    <a:pt x="269" y="584"/>
                  </a:lnTo>
                  <a:lnTo>
                    <a:pt x="267" y="584"/>
                  </a:lnTo>
                  <a:lnTo>
                    <a:pt x="266" y="583"/>
                  </a:lnTo>
                  <a:lnTo>
                    <a:pt x="264" y="583"/>
                  </a:lnTo>
                  <a:lnTo>
                    <a:pt x="263" y="583"/>
                  </a:lnTo>
                  <a:lnTo>
                    <a:pt x="261" y="583"/>
                  </a:lnTo>
                  <a:lnTo>
                    <a:pt x="256" y="584"/>
                  </a:lnTo>
                  <a:lnTo>
                    <a:pt x="254" y="584"/>
                  </a:lnTo>
                  <a:lnTo>
                    <a:pt x="253" y="584"/>
                  </a:lnTo>
                  <a:lnTo>
                    <a:pt x="253" y="585"/>
                  </a:lnTo>
                  <a:lnTo>
                    <a:pt x="252" y="585"/>
                  </a:lnTo>
                  <a:lnTo>
                    <a:pt x="251" y="585"/>
                  </a:lnTo>
                  <a:lnTo>
                    <a:pt x="251" y="586"/>
                  </a:lnTo>
                  <a:lnTo>
                    <a:pt x="250" y="587"/>
                  </a:lnTo>
                  <a:lnTo>
                    <a:pt x="248" y="590"/>
                  </a:lnTo>
                  <a:lnTo>
                    <a:pt x="246" y="592"/>
                  </a:lnTo>
                  <a:lnTo>
                    <a:pt x="245" y="593"/>
                  </a:lnTo>
                  <a:lnTo>
                    <a:pt x="244" y="594"/>
                  </a:lnTo>
                  <a:lnTo>
                    <a:pt x="243" y="595"/>
                  </a:lnTo>
                  <a:lnTo>
                    <a:pt x="243" y="596"/>
                  </a:lnTo>
                  <a:lnTo>
                    <a:pt x="242" y="596"/>
                  </a:lnTo>
                  <a:lnTo>
                    <a:pt x="241" y="597"/>
                  </a:lnTo>
                  <a:lnTo>
                    <a:pt x="240" y="597"/>
                  </a:lnTo>
                  <a:lnTo>
                    <a:pt x="240" y="597"/>
                  </a:lnTo>
                  <a:lnTo>
                    <a:pt x="238" y="597"/>
                  </a:lnTo>
                  <a:lnTo>
                    <a:pt x="237" y="596"/>
                  </a:lnTo>
                  <a:lnTo>
                    <a:pt x="235" y="596"/>
                  </a:lnTo>
                  <a:lnTo>
                    <a:pt x="234" y="596"/>
                  </a:lnTo>
                  <a:lnTo>
                    <a:pt x="233" y="595"/>
                  </a:lnTo>
                  <a:lnTo>
                    <a:pt x="232" y="595"/>
                  </a:lnTo>
                  <a:lnTo>
                    <a:pt x="230" y="593"/>
                  </a:lnTo>
                  <a:lnTo>
                    <a:pt x="229" y="592"/>
                  </a:lnTo>
                  <a:lnTo>
                    <a:pt x="228" y="591"/>
                  </a:lnTo>
                  <a:lnTo>
                    <a:pt x="227" y="591"/>
                  </a:lnTo>
                  <a:lnTo>
                    <a:pt x="226" y="591"/>
                  </a:lnTo>
                  <a:lnTo>
                    <a:pt x="225" y="591"/>
                  </a:lnTo>
                  <a:lnTo>
                    <a:pt x="223" y="591"/>
                  </a:lnTo>
                  <a:lnTo>
                    <a:pt x="222" y="591"/>
                  </a:lnTo>
                  <a:lnTo>
                    <a:pt x="220" y="591"/>
                  </a:lnTo>
                  <a:lnTo>
                    <a:pt x="219" y="592"/>
                  </a:lnTo>
                  <a:lnTo>
                    <a:pt x="218" y="592"/>
                  </a:lnTo>
                  <a:lnTo>
                    <a:pt x="217" y="593"/>
                  </a:lnTo>
                  <a:lnTo>
                    <a:pt x="217" y="593"/>
                  </a:lnTo>
                  <a:lnTo>
                    <a:pt x="217" y="594"/>
                  </a:lnTo>
                  <a:lnTo>
                    <a:pt x="216" y="594"/>
                  </a:lnTo>
                  <a:lnTo>
                    <a:pt x="216" y="594"/>
                  </a:lnTo>
                  <a:lnTo>
                    <a:pt x="216" y="594"/>
                  </a:lnTo>
                  <a:lnTo>
                    <a:pt x="215" y="593"/>
                  </a:lnTo>
                  <a:lnTo>
                    <a:pt x="215" y="592"/>
                  </a:lnTo>
                  <a:lnTo>
                    <a:pt x="213" y="589"/>
                  </a:lnTo>
                  <a:lnTo>
                    <a:pt x="213" y="588"/>
                  </a:lnTo>
                  <a:lnTo>
                    <a:pt x="212" y="587"/>
                  </a:lnTo>
                  <a:lnTo>
                    <a:pt x="211" y="586"/>
                  </a:lnTo>
                  <a:lnTo>
                    <a:pt x="211" y="585"/>
                  </a:lnTo>
                  <a:lnTo>
                    <a:pt x="210" y="584"/>
                  </a:lnTo>
                  <a:lnTo>
                    <a:pt x="209" y="583"/>
                  </a:lnTo>
                  <a:lnTo>
                    <a:pt x="206" y="581"/>
                  </a:lnTo>
                  <a:lnTo>
                    <a:pt x="205" y="580"/>
                  </a:lnTo>
                  <a:lnTo>
                    <a:pt x="203" y="580"/>
                  </a:lnTo>
                  <a:lnTo>
                    <a:pt x="201" y="578"/>
                  </a:lnTo>
                  <a:lnTo>
                    <a:pt x="198" y="577"/>
                  </a:lnTo>
                  <a:lnTo>
                    <a:pt x="196" y="576"/>
                  </a:lnTo>
                  <a:lnTo>
                    <a:pt x="194" y="575"/>
                  </a:lnTo>
                  <a:lnTo>
                    <a:pt x="193" y="574"/>
                  </a:lnTo>
                  <a:lnTo>
                    <a:pt x="192" y="573"/>
                  </a:lnTo>
                  <a:lnTo>
                    <a:pt x="191" y="572"/>
                  </a:lnTo>
                  <a:lnTo>
                    <a:pt x="190" y="571"/>
                  </a:lnTo>
                  <a:lnTo>
                    <a:pt x="189" y="568"/>
                  </a:lnTo>
                  <a:lnTo>
                    <a:pt x="188" y="567"/>
                  </a:lnTo>
                  <a:lnTo>
                    <a:pt x="187" y="566"/>
                  </a:lnTo>
                  <a:lnTo>
                    <a:pt x="186" y="565"/>
                  </a:lnTo>
                  <a:lnTo>
                    <a:pt x="186" y="565"/>
                  </a:lnTo>
                  <a:lnTo>
                    <a:pt x="185" y="565"/>
                  </a:lnTo>
                  <a:lnTo>
                    <a:pt x="184" y="564"/>
                  </a:lnTo>
                  <a:lnTo>
                    <a:pt x="183" y="564"/>
                  </a:lnTo>
                  <a:lnTo>
                    <a:pt x="182" y="564"/>
                  </a:lnTo>
                  <a:lnTo>
                    <a:pt x="179" y="564"/>
                  </a:lnTo>
                  <a:lnTo>
                    <a:pt x="179" y="564"/>
                  </a:lnTo>
                  <a:lnTo>
                    <a:pt x="178" y="563"/>
                  </a:lnTo>
                  <a:lnTo>
                    <a:pt x="177" y="563"/>
                  </a:lnTo>
                  <a:lnTo>
                    <a:pt x="177" y="563"/>
                  </a:lnTo>
                  <a:lnTo>
                    <a:pt x="177" y="562"/>
                  </a:lnTo>
                  <a:lnTo>
                    <a:pt x="177" y="561"/>
                  </a:lnTo>
                  <a:lnTo>
                    <a:pt x="177" y="561"/>
                  </a:lnTo>
                  <a:lnTo>
                    <a:pt x="177" y="560"/>
                  </a:lnTo>
                  <a:lnTo>
                    <a:pt x="177" y="559"/>
                  </a:lnTo>
                  <a:lnTo>
                    <a:pt x="177" y="559"/>
                  </a:lnTo>
                  <a:lnTo>
                    <a:pt x="178" y="557"/>
                  </a:lnTo>
                  <a:lnTo>
                    <a:pt x="179" y="556"/>
                  </a:lnTo>
                  <a:lnTo>
                    <a:pt x="180" y="554"/>
                  </a:lnTo>
                  <a:lnTo>
                    <a:pt x="182" y="551"/>
                  </a:lnTo>
                  <a:lnTo>
                    <a:pt x="183" y="551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89" y="544"/>
                  </a:lnTo>
                  <a:lnTo>
                    <a:pt x="190" y="543"/>
                  </a:lnTo>
                  <a:lnTo>
                    <a:pt x="190" y="542"/>
                  </a:lnTo>
                  <a:lnTo>
                    <a:pt x="191" y="541"/>
                  </a:lnTo>
                  <a:lnTo>
                    <a:pt x="192" y="537"/>
                  </a:lnTo>
                  <a:lnTo>
                    <a:pt x="193" y="536"/>
                  </a:lnTo>
                  <a:lnTo>
                    <a:pt x="193" y="535"/>
                  </a:lnTo>
                  <a:lnTo>
                    <a:pt x="195" y="531"/>
                  </a:lnTo>
                  <a:lnTo>
                    <a:pt x="196" y="530"/>
                  </a:lnTo>
                  <a:lnTo>
                    <a:pt x="197" y="529"/>
                  </a:lnTo>
                  <a:lnTo>
                    <a:pt x="197" y="528"/>
                  </a:lnTo>
                  <a:lnTo>
                    <a:pt x="197" y="527"/>
                  </a:lnTo>
                  <a:lnTo>
                    <a:pt x="198" y="524"/>
                  </a:lnTo>
                  <a:lnTo>
                    <a:pt x="198" y="523"/>
                  </a:lnTo>
                  <a:lnTo>
                    <a:pt x="199" y="521"/>
                  </a:lnTo>
                  <a:lnTo>
                    <a:pt x="200" y="520"/>
                  </a:lnTo>
                  <a:lnTo>
                    <a:pt x="201" y="518"/>
                  </a:lnTo>
                  <a:lnTo>
                    <a:pt x="202" y="515"/>
                  </a:lnTo>
                  <a:lnTo>
                    <a:pt x="203" y="514"/>
                  </a:lnTo>
                  <a:lnTo>
                    <a:pt x="204" y="514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6" y="513"/>
                  </a:lnTo>
                  <a:lnTo>
                    <a:pt x="207" y="512"/>
                  </a:lnTo>
                  <a:lnTo>
                    <a:pt x="210" y="512"/>
                  </a:lnTo>
                  <a:lnTo>
                    <a:pt x="213" y="511"/>
                  </a:lnTo>
                  <a:lnTo>
                    <a:pt x="214" y="510"/>
                  </a:lnTo>
                  <a:lnTo>
                    <a:pt x="216" y="510"/>
                  </a:lnTo>
                  <a:lnTo>
                    <a:pt x="216" y="509"/>
                  </a:lnTo>
                  <a:lnTo>
                    <a:pt x="217" y="509"/>
                  </a:lnTo>
                  <a:lnTo>
                    <a:pt x="218" y="508"/>
                  </a:lnTo>
                  <a:lnTo>
                    <a:pt x="218" y="508"/>
                  </a:lnTo>
                  <a:lnTo>
                    <a:pt x="219" y="506"/>
                  </a:lnTo>
                  <a:lnTo>
                    <a:pt x="219" y="504"/>
                  </a:lnTo>
                  <a:lnTo>
                    <a:pt x="220" y="503"/>
                  </a:lnTo>
                  <a:lnTo>
                    <a:pt x="220" y="502"/>
                  </a:lnTo>
                  <a:lnTo>
                    <a:pt x="220" y="501"/>
                  </a:lnTo>
                  <a:lnTo>
                    <a:pt x="219" y="500"/>
                  </a:lnTo>
                  <a:lnTo>
                    <a:pt x="219" y="499"/>
                  </a:lnTo>
                  <a:lnTo>
                    <a:pt x="218" y="498"/>
                  </a:lnTo>
                  <a:lnTo>
                    <a:pt x="215" y="494"/>
                  </a:lnTo>
                  <a:lnTo>
                    <a:pt x="214" y="493"/>
                  </a:lnTo>
                  <a:lnTo>
                    <a:pt x="214" y="492"/>
                  </a:lnTo>
                  <a:lnTo>
                    <a:pt x="212" y="492"/>
                  </a:lnTo>
                  <a:lnTo>
                    <a:pt x="210" y="490"/>
                  </a:lnTo>
                  <a:lnTo>
                    <a:pt x="208" y="489"/>
                  </a:lnTo>
                  <a:lnTo>
                    <a:pt x="207" y="488"/>
                  </a:lnTo>
                  <a:lnTo>
                    <a:pt x="206" y="487"/>
                  </a:lnTo>
                  <a:lnTo>
                    <a:pt x="206" y="486"/>
                  </a:lnTo>
                  <a:lnTo>
                    <a:pt x="205" y="486"/>
                  </a:lnTo>
                  <a:lnTo>
                    <a:pt x="205" y="485"/>
                  </a:lnTo>
                  <a:lnTo>
                    <a:pt x="205" y="484"/>
                  </a:lnTo>
                  <a:lnTo>
                    <a:pt x="205" y="483"/>
                  </a:lnTo>
                  <a:lnTo>
                    <a:pt x="205" y="482"/>
                  </a:lnTo>
                  <a:lnTo>
                    <a:pt x="206" y="481"/>
                  </a:lnTo>
                  <a:lnTo>
                    <a:pt x="206" y="481"/>
                  </a:lnTo>
                  <a:lnTo>
                    <a:pt x="206" y="480"/>
                  </a:lnTo>
                  <a:lnTo>
                    <a:pt x="205" y="479"/>
                  </a:lnTo>
                  <a:lnTo>
                    <a:pt x="205" y="478"/>
                  </a:lnTo>
                  <a:lnTo>
                    <a:pt x="205" y="477"/>
                  </a:lnTo>
                  <a:lnTo>
                    <a:pt x="204" y="477"/>
                  </a:lnTo>
                  <a:lnTo>
                    <a:pt x="203" y="476"/>
                  </a:lnTo>
                  <a:lnTo>
                    <a:pt x="202" y="475"/>
                  </a:lnTo>
                  <a:lnTo>
                    <a:pt x="201" y="475"/>
                  </a:lnTo>
                  <a:lnTo>
                    <a:pt x="200" y="474"/>
                  </a:lnTo>
                  <a:lnTo>
                    <a:pt x="199" y="474"/>
                  </a:lnTo>
                  <a:lnTo>
                    <a:pt x="198" y="474"/>
                  </a:lnTo>
                  <a:lnTo>
                    <a:pt x="198" y="474"/>
                  </a:lnTo>
                  <a:lnTo>
                    <a:pt x="197" y="474"/>
                  </a:lnTo>
                  <a:lnTo>
                    <a:pt x="196" y="474"/>
                  </a:lnTo>
                  <a:lnTo>
                    <a:pt x="195" y="474"/>
                  </a:lnTo>
                  <a:lnTo>
                    <a:pt x="195" y="474"/>
                  </a:lnTo>
                  <a:lnTo>
                    <a:pt x="193" y="475"/>
                  </a:lnTo>
                  <a:lnTo>
                    <a:pt x="191" y="476"/>
                  </a:lnTo>
                  <a:lnTo>
                    <a:pt x="191" y="476"/>
                  </a:lnTo>
                  <a:lnTo>
                    <a:pt x="187" y="476"/>
                  </a:lnTo>
                  <a:lnTo>
                    <a:pt x="185" y="477"/>
                  </a:lnTo>
                  <a:lnTo>
                    <a:pt x="183" y="477"/>
                  </a:lnTo>
                  <a:lnTo>
                    <a:pt x="180" y="479"/>
                  </a:lnTo>
                  <a:lnTo>
                    <a:pt x="178" y="479"/>
                  </a:lnTo>
                  <a:lnTo>
                    <a:pt x="177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69" y="480"/>
                  </a:lnTo>
                  <a:lnTo>
                    <a:pt x="166" y="480"/>
                  </a:lnTo>
                  <a:lnTo>
                    <a:pt x="164" y="480"/>
                  </a:lnTo>
                  <a:lnTo>
                    <a:pt x="162" y="480"/>
                  </a:lnTo>
                  <a:lnTo>
                    <a:pt x="161" y="479"/>
                  </a:lnTo>
                  <a:lnTo>
                    <a:pt x="156" y="478"/>
                  </a:lnTo>
                  <a:lnTo>
                    <a:pt x="155" y="478"/>
                  </a:lnTo>
                  <a:lnTo>
                    <a:pt x="154" y="478"/>
                  </a:lnTo>
                  <a:lnTo>
                    <a:pt x="153" y="477"/>
                  </a:lnTo>
                  <a:lnTo>
                    <a:pt x="152" y="477"/>
                  </a:lnTo>
                  <a:lnTo>
                    <a:pt x="150" y="478"/>
                  </a:lnTo>
                  <a:lnTo>
                    <a:pt x="149" y="478"/>
                  </a:lnTo>
                  <a:lnTo>
                    <a:pt x="147" y="479"/>
                  </a:lnTo>
                  <a:lnTo>
                    <a:pt x="146" y="479"/>
                  </a:lnTo>
                  <a:lnTo>
                    <a:pt x="146" y="479"/>
                  </a:lnTo>
                  <a:lnTo>
                    <a:pt x="145" y="479"/>
                  </a:lnTo>
                  <a:lnTo>
                    <a:pt x="145" y="479"/>
                  </a:lnTo>
                  <a:lnTo>
                    <a:pt x="144" y="479"/>
                  </a:lnTo>
                  <a:lnTo>
                    <a:pt x="143" y="479"/>
                  </a:lnTo>
                  <a:lnTo>
                    <a:pt x="140" y="477"/>
                  </a:lnTo>
                  <a:lnTo>
                    <a:pt x="133" y="473"/>
                  </a:lnTo>
                  <a:lnTo>
                    <a:pt x="131" y="471"/>
                  </a:lnTo>
                  <a:lnTo>
                    <a:pt x="129" y="470"/>
                  </a:lnTo>
                  <a:lnTo>
                    <a:pt x="128" y="469"/>
                  </a:lnTo>
                  <a:lnTo>
                    <a:pt x="124" y="465"/>
                  </a:lnTo>
                  <a:lnTo>
                    <a:pt x="120" y="463"/>
                  </a:lnTo>
                  <a:lnTo>
                    <a:pt x="119" y="461"/>
                  </a:lnTo>
                  <a:lnTo>
                    <a:pt x="116" y="459"/>
                  </a:lnTo>
                  <a:lnTo>
                    <a:pt x="115" y="458"/>
                  </a:lnTo>
                  <a:lnTo>
                    <a:pt x="114" y="457"/>
                  </a:lnTo>
                  <a:lnTo>
                    <a:pt x="114" y="456"/>
                  </a:lnTo>
                  <a:lnTo>
                    <a:pt x="113" y="454"/>
                  </a:lnTo>
                  <a:lnTo>
                    <a:pt x="112" y="452"/>
                  </a:lnTo>
                  <a:lnTo>
                    <a:pt x="111" y="450"/>
                  </a:lnTo>
                  <a:lnTo>
                    <a:pt x="111" y="449"/>
                  </a:lnTo>
                  <a:lnTo>
                    <a:pt x="111" y="447"/>
                  </a:lnTo>
                  <a:lnTo>
                    <a:pt x="111" y="445"/>
                  </a:lnTo>
                  <a:lnTo>
                    <a:pt x="111" y="442"/>
                  </a:lnTo>
                  <a:lnTo>
                    <a:pt x="112" y="438"/>
                  </a:lnTo>
                  <a:lnTo>
                    <a:pt x="112" y="435"/>
                  </a:lnTo>
                  <a:lnTo>
                    <a:pt x="112" y="434"/>
                  </a:lnTo>
                  <a:lnTo>
                    <a:pt x="112" y="433"/>
                  </a:lnTo>
                  <a:lnTo>
                    <a:pt x="112" y="431"/>
                  </a:lnTo>
                  <a:lnTo>
                    <a:pt x="112" y="430"/>
                  </a:lnTo>
                  <a:lnTo>
                    <a:pt x="111" y="428"/>
                  </a:lnTo>
                  <a:lnTo>
                    <a:pt x="111" y="425"/>
                  </a:lnTo>
                  <a:lnTo>
                    <a:pt x="110" y="424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7" y="419"/>
                  </a:lnTo>
                  <a:lnTo>
                    <a:pt x="106" y="419"/>
                  </a:lnTo>
                  <a:lnTo>
                    <a:pt x="105" y="419"/>
                  </a:lnTo>
                  <a:lnTo>
                    <a:pt x="104" y="418"/>
                  </a:lnTo>
                  <a:lnTo>
                    <a:pt x="103" y="418"/>
                  </a:lnTo>
                  <a:lnTo>
                    <a:pt x="101" y="418"/>
                  </a:lnTo>
                  <a:lnTo>
                    <a:pt x="99" y="418"/>
                  </a:lnTo>
                  <a:lnTo>
                    <a:pt x="98" y="418"/>
                  </a:lnTo>
                  <a:lnTo>
                    <a:pt x="94" y="419"/>
                  </a:lnTo>
                  <a:lnTo>
                    <a:pt x="90" y="419"/>
                  </a:lnTo>
                  <a:lnTo>
                    <a:pt x="89" y="419"/>
                  </a:lnTo>
                  <a:lnTo>
                    <a:pt x="87" y="420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76" y="422"/>
                  </a:lnTo>
                  <a:lnTo>
                    <a:pt x="75" y="422"/>
                  </a:lnTo>
                  <a:lnTo>
                    <a:pt x="75" y="422"/>
                  </a:lnTo>
                  <a:lnTo>
                    <a:pt x="74" y="421"/>
                  </a:lnTo>
                  <a:lnTo>
                    <a:pt x="73" y="421"/>
                  </a:lnTo>
                  <a:lnTo>
                    <a:pt x="72" y="420"/>
                  </a:lnTo>
                  <a:lnTo>
                    <a:pt x="71" y="418"/>
                  </a:lnTo>
                  <a:lnTo>
                    <a:pt x="70" y="418"/>
                  </a:lnTo>
                  <a:lnTo>
                    <a:pt x="69" y="417"/>
                  </a:lnTo>
                  <a:lnTo>
                    <a:pt x="67" y="416"/>
                  </a:lnTo>
                  <a:lnTo>
                    <a:pt x="65" y="415"/>
                  </a:lnTo>
                  <a:lnTo>
                    <a:pt x="62" y="414"/>
                  </a:lnTo>
                  <a:lnTo>
                    <a:pt x="57" y="412"/>
                  </a:lnTo>
                  <a:lnTo>
                    <a:pt x="50" y="411"/>
                  </a:lnTo>
                  <a:lnTo>
                    <a:pt x="49" y="410"/>
                  </a:lnTo>
                  <a:lnTo>
                    <a:pt x="48" y="410"/>
                  </a:lnTo>
                  <a:lnTo>
                    <a:pt x="47" y="410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45" y="411"/>
                  </a:lnTo>
                  <a:lnTo>
                    <a:pt x="43" y="411"/>
                  </a:lnTo>
                  <a:lnTo>
                    <a:pt x="39" y="413"/>
                  </a:lnTo>
                  <a:lnTo>
                    <a:pt x="38" y="414"/>
                  </a:lnTo>
                  <a:lnTo>
                    <a:pt x="36" y="415"/>
                  </a:lnTo>
                  <a:lnTo>
                    <a:pt x="35" y="415"/>
                  </a:lnTo>
                  <a:lnTo>
                    <a:pt x="33" y="415"/>
                  </a:lnTo>
                  <a:lnTo>
                    <a:pt x="32" y="415"/>
                  </a:lnTo>
                  <a:lnTo>
                    <a:pt x="30" y="415"/>
                  </a:lnTo>
                  <a:lnTo>
                    <a:pt x="28" y="414"/>
                  </a:lnTo>
                  <a:lnTo>
                    <a:pt x="27" y="414"/>
                  </a:lnTo>
                  <a:lnTo>
                    <a:pt x="27" y="413"/>
                  </a:lnTo>
                  <a:lnTo>
                    <a:pt x="26" y="413"/>
                  </a:lnTo>
                  <a:lnTo>
                    <a:pt x="25" y="412"/>
                  </a:lnTo>
                  <a:lnTo>
                    <a:pt x="24" y="411"/>
                  </a:lnTo>
                  <a:lnTo>
                    <a:pt x="23" y="411"/>
                  </a:lnTo>
                  <a:lnTo>
                    <a:pt x="20" y="407"/>
                  </a:lnTo>
                  <a:lnTo>
                    <a:pt x="19" y="405"/>
                  </a:lnTo>
                  <a:lnTo>
                    <a:pt x="17" y="404"/>
                  </a:lnTo>
                  <a:lnTo>
                    <a:pt x="16" y="403"/>
                  </a:lnTo>
                  <a:lnTo>
                    <a:pt x="15" y="402"/>
                  </a:lnTo>
                  <a:lnTo>
                    <a:pt x="14" y="402"/>
                  </a:lnTo>
                  <a:lnTo>
                    <a:pt x="14" y="402"/>
                  </a:lnTo>
                  <a:lnTo>
                    <a:pt x="13" y="401"/>
                  </a:lnTo>
                  <a:lnTo>
                    <a:pt x="12" y="401"/>
                  </a:lnTo>
                  <a:lnTo>
                    <a:pt x="10" y="401"/>
                  </a:lnTo>
                  <a:lnTo>
                    <a:pt x="6" y="400"/>
                  </a:lnTo>
                  <a:lnTo>
                    <a:pt x="5" y="400"/>
                  </a:lnTo>
                  <a:lnTo>
                    <a:pt x="4" y="400"/>
                  </a:lnTo>
                  <a:lnTo>
                    <a:pt x="3" y="399"/>
                  </a:lnTo>
                  <a:lnTo>
                    <a:pt x="2" y="399"/>
                  </a:lnTo>
                  <a:lnTo>
                    <a:pt x="1" y="39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1" y="397"/>
                  </a:lnTo>
                  <a:lnTo>
                    <a:pt x="2" y="396"/>
                  </a:lnTo>
                  <a:lnTo>
                    <a:pt x="3" y="395"/>
                  </a:lnTo>
                  <a:lnTo>
                    <a:pt x="4" y="395"/>
                  </a:lnTo>
                  <a:lnTo>
                    <a:pt x="4" y="394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5" y="392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4" name="Freeform 248"/>
            <p:cNvSpPr>
              <a:spLocks/>
            </p:cNvSpPr>
            <p:nvPr/>
          </p:nvSpPr>
          <p:spPr bwMode="auto">
            <a:xfrm>
              <a:off x="3910" y="2382"/>
              <a:ext cx="262" cy="396"/>
            </a:xfrm>
            <a:custGeom>
              <a:avLst/>
              <a:gdLst>
                <a:gd name="T0" fmla="*/ 87 w 262"/>
                <a:gd name="T1" fmla="*/ 390 h 396"/>
                <a:gd name="T2" fmla="*/ 75 w 262"/>
                <a:gd name="T3" fmla="*/ 385 h 396"/>
                <a:gd name="T4" fmla="*/ 62 w 262"/>
                <a:gd name="T5" fmla="*/ 376 h 396"/>
                <a:gd name="T6" fmla="*/ 54 w 262"/>
                <a:gd name="T7" fmla="*/ 375 h 396"/>
                <a:gd name="T8" fmla="*/ 40 w 262"/>
                <a:gd name="T9" fmla="*/ 381 h 396"/>
                <a:gd name="T10" fmla="*/ 30 w 262"/>
                <a:gd name="T11" fmla="*/ 376 h 396"/>
                <a:gd name="T12" fmla="*/ 15 w 262"/>
                <a:gd name="T13" fmla="*/ 360 h 396"/>
                <a:gd name="T14" fmla="*/ 7 w 262"/>
                <a:gd name="T15" fmla="*/ 346 h 396"/>
                <a:gd name="T16" fmla="*/ 11 w 262"/>
                <a:gd name="T17" fmla="*/ 337 h 396"/>
                <a:gd name="T18" fmla="*/ 13 w 262"/>
                <a:gd name="T19" fmla="*/ 331 h 396"/>
                <a:gd name="T20" fmla="*/ 4 w 262"/>
                <a:gd name="T21" fmla="*/ 321 h 396"/>
                <a:gd name="T22" fmla="*/ 0 w 262"/>
                <a:gd name="T23" fmla="*/ 313 h 396"/>
                <a:gd name="T24" fmla="*/ 4 w 262"/>
                <a:gd name="T25" fmla="*/ 299 h 396"/>
                <a:gd name="T26" fmla="*/ 5 w 262"/>
                <a:gd name="T27" fmla="*/ 286 h 396"/>
                <a:gd name="T28" fmla="*/ 11 w 262"/>
                <a:gd name="T29" fmla="*/ 268 h 396"/>
                <a:gd name="T30" fmla="*/ 13 w 262"/>
                <a:gd name="T31" fmla="*/ 254 h 396"/>
                <a:gd name="T32" fmla="*/ 13 w 262"/>
                <a:gd name="T33" fmla="*/ 240 h 396"/>
                <a:gd name="T34" fmla="*/ 7 w 262"/>
                <a:gd name="T35" fmla="*/ 228 h 396"/>
                <a:gd name="T36" fmla="*/ 8 w 262"/>
                <a:gd name="T37" fmla="*/ 224 h 396"/>
                <a:gd name="T38" fmla="*/ 16 w 262"/>
                <a:gd name="T39" fmla="*/ 220 h 396"/>
                <a:gd name="T40" fmla="*/ 17 w 262"/>
                <a:gd name="T41" fmla="*/ 213 h 396"/>
                <a:gd name="T42" fmla="*/ 18 w 262"/>
                <a:gd name="T43" fmla="*/ 200 h 396"/>
                <a:gd name="T44" fmla="*/ 21 w 262"/>
                <a:gd name="T45" fmla="*/ 189 h 396"/>
                <a:gd name="T46" fmla="*/ 33 w 262"/>
                <a:gd name="T47" fmla="*/ 185 h 396"/>
                <a:gd name="T48" fmla="*/ 37 w 262"/>
                <a:gd name="T49" fmla="*/ 181 h 396"/>
                <a:gd name="T50" fmla="*/ 36 w 262"/>
                <a:gd name="T51" fmla="*/ 173 h 396"/>
                <a:gd name="T52" fmla="*/ 40 w 262"/>
                <a:gd name="T53" fmla="*/ 170 h 396"/>
                <a:gd name="T54" fmla="*/ 53 w 262"/>
                <a:gd name="T55" fmla="*/ 171 h 396"/>
                <a:gd name="T56" fmla="*/ 71 w 262"/>
                <a:gd name="T57" fmla="*/ 173 h 396"/>
                <a:gd name="T58" fmla="*/ 88 w 262"/>
                <a:gd name="T59" fmla="*/ 169 h 396"/>
                <a:gd name="T60" fmla="*/ 98 w 262"/>
                <a:gd name="T61" fmla="*/ 169 h 396"/>
                <a:gd name="T62" fmla="*/ 110 w 262"/>
                <a:gd name="T63" fmla="*/ 174 h 396"/>
                <a:gd name="T64" fmla="*/ 114 w 262"/>
                <a:gd name="T65" fmla="*/ 174 h 396"/>
                <a:gd name="T66" fmla="*/ 119 w 262"/>
                <a:gd name="T67" fmla="*/ 165 h 396"/>
                <a:gd name="T68" fmla="*/ 125 w 262"/>
                <a:gd name="T69" fmla="*/ 161 h 396"/>
                <a:gd name="T70" fmla="*/ 137 w 262"/>
                <a:gd name="T71" fmla="*/ 162 h 396"/>
                <a:gd name="T72" fmla="*/ 147 w 262"/>
                <a:gd name="T73" fmla="*/ 156 h 396"/>
                <a:gd name="T74" fmla="*/ 150 w 262"/>
                <a:gd name="T75" fmla="*/ 149 h 396"/>
                <a:gd name="T76" fmla="*/ 148 w 262"/>
                <a:gd name="T77" fmla="*/ 139 h 396"/>
                <a:gd name="T78" fmla="*/ 141 w 262"/>
                <a:gd name="T79" fmla="*/ 131 h 396"/>
                <a:gd name="T80" fmla="*/ 125 w 262"/>
                <a:gd name="T81" fmla="*/ 124 h 396"/>
                <a:gd name="T82" fmla="*/ 122 w 262"/>
                <a:gd name="T83" fmla="*/ 114 h 396"/>
                <a:gd name="T84" fmla="*/ 123 w 262"/>
                <a:gd name="T85" fmla="*/ 104 h 396"/>
                <a:gd name="T86" fmla="*/ 135 w 262"/>
                <a:gd name="T87" fmla="*/ 87 h 396"/>
                <a:gd name="T88" fmla="*/ 141 w 262"/>
                <a:gd name="T89" fmla="*/ 73 h 396"/>
                <a:gd name="T90" fmla="*/ 147 w 262"/>
                <a:gd name="T91" fmla="*/ 68 h 396"/>
                <a:gd name="T92" fmla="*/ 154 w 262"/>
                <a:gd name="T93" fmla="*/ 69 h 396"/>
                <a:gd name="T94" fmla="*/ 161 w 262"/>
                <a:gd name="T95" fmla="*/ 69 h 396"/>
                <a:gd name="T96" fmla="*/ 177 w 262"/>
                <a:gd name="T97" fmla="*/ 62 h 396"/>
                <a:gd name="T98" fmla="*/ 194 w 262"/>
                <a:gd name="T99" fmla="*/ 57 h 396"/>
                <a:gd name="T100" fmla="*/ 205 w 262"/>
                <a:gd name="T101" fmla="*/ 46 h 396"/>
                <a:gd name="T102" fmla="*/ 213 w 262"/>
                <a:gd name="T103" fmla="*/ 43 h 396"/>
                <a:gd name="T104" fmla="*/ 225 w 262"/>
                <a:gd name="T105" fmla="*/ 42 h 396"/>
                <a:gd name="T106" fmla="*/ 228 w 262"/>
                <a:gd name="T107" fmla="*/ 38 h 396"/>
                <a:gd name="T108" fmla="*/ 225 w 262"/>
                <a:gd name="T109" fmla="*/ 28 h 396"/>
                <a:gd name="T110" fmla="*/ 225 w 262"/>
                <a:gd name="T111" fmla="*/ 22 h 396"/>
                <a:gd name="T112" fmla="*/ 231 w 262"/>
                <a:gd name="T113" fmla="*/ 15 h 396"/>
                <a:gd name="T114" fmla="*/ 241 w 262"/>
                <a:gd name="T115" fmla="*/ 12 h 396"/>
                <a:gd name="T116" fmla="*/ 252 w 262"/>
                <a:gd name="T117" fmla="*/ 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396">
                  <a:moveTo>
                    <a:pt x="87" y="396"/>
                  </a:moveTo>
                  <a:lnTo>
                    <a:pt x="88" y="394"/>
                  </a:lnTo>
                  <a:lnTo>
                    <a:pt x="88" y="393"/>
                  </a:lnTo>
                  <a:lnTo>
                    <a:pt x="88" y="393"/>
                  </a:lnTo>
                  <a:lnTo>
                    <a:pt x="88" y="392"/>
                  </a:lnTo>
                  <a:lnTo>
                    <a:pt x="87" y="391"/>
                  </a:lnTo>
                  <a:lnTo>
                    <a:pt x="87" y="390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4" y="388"/>
                  </a:lnTo>
                  <a:lnTo>
                    <a:pt x="82" y="387"/>
                  </a:lnTo>
                  <a:lnTo>
                    <a:pt x="80" y="387"/>
                  </a:lnTo>
                  <a:lnTo>
                    <a:pt x="75" y="385"/>
                  </a:lnTo>
                  <a:lnTo>
                    <a:pt x="74" y="384"/>
                  </a:lnTo>
                  <a:lnTo>
                    <a:pt x="72" y="384"/>
                  </a:lnTo>
                  <a:lnTo>
                    <a:pt x="70" y="383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3" y="377"/>
                  </a:lnTo>
                  <a:lnTo>
                    <a:pt x="62" y="376"/>
                  </a:lnTo>
                  <a:lnTo>
                    <a:pt x="61" y="376"/>
                  </a:lnTo>
                  <a:lnTo>
                    <a:pt x="60" y="375"/>
                  </a:lnTo>
                  <a:lnTo>
                    <a:pt x="59" y="375"/>
                  </a:lnTo>
                  <a:lnTo>
                    <a:pt x="58" y="375"/>
                  </a:lnTo>
                  <a:lnTo>
                    <a:pt x="57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3" y="376"/>
                  </a:lnTo>
                  <a:lnTo>
                    <a:pt x="51" y="376"/>
                  </a:lnTo>
                  <a:lnTo>
                    <a:pt x="49" y="377"/>
                  </a:lnTo>
                  <a:lnTo>
                    <a:pt x="44" y="380"/>
                  </a:lnTo>
                  <a:lnTo>
                    <a:pt x="42" y="380"/>
                  </a:lnTo>
                  <a:lnTo>
                    <a:pt x="41" y="381"/>
                  </a:lnTo>
                  <a:lnTo>
                    <a:pt x="40" y="381"/>
                  </a:lnTo>
                  <a:lnTo>
                    <a:pt x="39" y="381"/>
                  </a:lnTo>
                  <a:lnTo>
                    <a:pt x="38" y="381"/>
                  </a:lnTo>
                  <a:lnTo>
                    <a:pt x="36" y="380"/>
                  </a:lnTo>
                  <a:lnTo>
                    <a:pt x="36" y="380"/>
                  </a:lnTo>
                  <a:lnTo>
                    <a:pt x="35" y="380"/>
                  </a:lnTo>
                  <a:lnTo>
                    <a:pt x="33" y="378"/>
                  </a:lnTo>
                  <a:lnTo>
                    <a:pt x="30" y="376"/>
                  </a:lnTo>
                  <a:lnTo>
                    <a:pt x="27" y="373"/>
                  </a:lnTo>
                  <a:lnTo>
                    <a:pt x="25" y="371"/>
                  </a:lnTo>
                  <a:lnTo>
                    <a:pt x="22" y="368"/>
                  </a:lnTo>
                  <a:lnTo>
                    <a:pt x="21" y="367"/>
                  </a:lnTo>
                  <a:lnTo>
                    <a:pt x="16" y="362"/>
                  </a:lnTo>
                  <a:lnTo>
                    <a:pt x="15" y="361"/>
                  </a:lnTo>
                  <a:lnTo>
                    <a:pt x="15" y="360"/>
                  </a:lnTo>
                  <a:lnTo>
                    <a:pt x="12" y="356"/>
                  </a:lnTo>
                  <a:lnTo>
                    <a:pt x="9" y="352"/>
                  </a:lnTo>
                  <a:lnTo>
                    <a:pt x="8" y="350"/>
                  </a:lnTo>
                  <a:lnTo>
                    <a:pt x="8" y="349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7" y="346"/>
                  </a:lnTo>
                  <a:lnTo>
                    <a:pt x="7" y="345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9" y="341"/>
                  </a:lnTo>
                  <a:lnTo>
                    <a:pt x="10" y="339"/>
                  </a:lnTo>
                  <a:lnTo>
                    <a:pt x="11" y="337"/>
                  </a:lnTo>
                  <a:lnTo>
                    <a:pt x="13" y="335"/>
                  </a:lnTo>
                  <a:lnTo>
                    <a:pt x="13" y="334"/>
                  </a:lnTo>
                  <a:lnTo>
                    <a:pt x="14" y="333"/>
                  </a:lnTo>
                  <a:lnTo>
                    <a:pt x="14" y="333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3" y="331"/>
                  </a:lnTo>
                  <a:lnTo>
                    <a:pt x="12" y="329"/>
                  </a:lnTo>
                  <a:lnTo>
                    <a:pt x="11" y="328"/>
                  </a:lnTo>
                  <a:lnTo>
                    <a:pt x="11" y="327"/>
                  </a:lnTo>
                  <a:lnTo>
                    <a:pt x="10" y="326"/>
                  </a:lnTo>
                  <a:lnTo>
                    <a:pt x="9" y="325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3" y="320"/>
                  </a:lnTo>
                  <a:lnTo>
                    <a:pt x="2" y="319"/>
                  </a:lnTo>
                  <a:lnTo>
                    <a:pt x="1" y="317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0" y="314"/>
                  </a:lnTo>
                  <a:lnTo>
                    <a:pt x="0" y="313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2" y="303"/>
                  </a:lnTo>
                  <a:lnTo>
                    <a:pt x="3" y="301"/>
                  </a:lnTo>
                  <a:lnTo>
                    <a:pt x="4" y="299"/>
                  </a:lnTo>
                  <a:lnTo>
                    <a:pt x="5" y="295"/>
                  </a:lnTo>
                  <a:lnTo>
                    <a:pt x="6" y="290"/>
                  </a:lnTo>
                  <a:lnTo>
                    <a:pt x="6" y="289"/>
                  </a:lnTo>
                  <a:lnTo>
                    <a:pt x="6" y="289"/>
                  </a:lnTo>
                  <a:lnTo>
                    <a:pt x="6" y="288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7" y="279"/>
                  </a:lnTo>
                  <a:lnTo>
                    <a:pt x="9" y="275"/>
                  </a:lnTo>
                  <a:lnTo>
                    <a:pt x="11" y="270"/>
                  </a:lnTo>
                  <a:lnTo>
                    <a:pt x="11" y="268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3" y="263"/>
                  </a:lnTo>
                  <a:lnTo>
                    <a:pt x="13" y="260"/>
                  </a:lnTo>
                  <a:lnTo>
                    <a:pt x="13" y="259"/>
                  </a:lnTo>
                  <a:lnTo>
                    <a:pt x="13" y="255"/>
                  </a:lnTo>
                  <a:lnTo>
                    <a:pt x="13" y="254"/>
                  </a:lnTo>
                  <a:lnTo>
                    <a:pt x="13" y="252"/>
                  </a:lnTo>
                  <a:lnTo>
                    <a:pt x="14" y="248"/>
                  </a:lnTo>
                  <a:lnTo>
                    <a:pt x="14" y="247"/>
                  </a:lnTo>
                  <a:lnTo>
                    <a:pt x="14" y="245"/>
                  </a:lnTo>
                  <a:lnTo>
                    <a:pt x="13" y="242"/>
                  </a:lnTo>
                  <a:lnTo>
                    <a:pt x="13" y="241"/>
                  </a:lnTo>
                  <a:lnTo>
                    <a:pt x="13" y="240"/>
                  </a:lnTo>
                  <a:lnTo>
                    <a:pt x="12" y="238"/>
                  </a:lnTo>
                  <a:lnTo>
                    <a:pt x="12" y="237"/>
                  </a:lnTo>
                  <a:lnTo>
                    <a:pt x="11" y="235"/>
                  </a:lnTo>
                  <a:lnTo>
                    <a:pt x="11" y="234"/>
                  </a:lnTo>
                  <a:lnTo>
                    <a:pt x="8" y="230"/>
                  </a:lnTo>
                  <a:lnTo>
                    <a:pt x="7" y="229"/>
                  </a:lnTo>
                  <a:lnTo>
                    <a:pt x="7" y="228"/>
                  </a:lnTo>
                  <a:lnTo>
                    <a:pt x="7" y="227"/>
                  </a:lnTo>
                  <a:lnTo>
                    <a:pt x="7" y="227"/>
                  </a:lnTo>
                  <a:lnTo>
                    <a:pt x="7" y="226"/>
                  </a:lnTo>
                  <a:lnTo>
                    <a:pt x="7" y="225"/>
                  </a:lnTo>
                  <a:lnTo>
                    <a:pt x="7" y="225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3"/>
                  </a:lnTo>
                  <a:lnTo>
                    <a:pt x="10" y="223"/>
                  </a:lnTo>
                  <a:lnTo>
                    <a:pt x="11" y="222"/>
                  </a:lnTo>
                  <a:lnTo>
                    <a:pt x="13" y="222"/>
                  </a:lnTo>
                  <a:lnTo>
                    <a:pt x="14" y="221"/>
                  </a:lnTo>
                  <a:lnTo>
                    <a:pt x="15" y="221"/>
                  </a:lnTo>
                  <a:lnTo>
                    <a:pt x="16" y="220"/>
                  </a:lnTo>
                  <a:lnTo>
                    <a:pt x="16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17" y="216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7" y="212"/>
                  </a:lnTo>
                  <a:lnTo>
                    <a:pt x="16" y="206"/>
                  </a:lnTo>
                  <a:lnTo>
                    <a:pt x="16" y="205"/>
                  </a:lnTo>
                  <a:lnTo>
                    <a:pt x="16" y="205"/>
                  </a:lnTo>
                  <a:lnTo>
                    <a:pt x="16" y="204"/>
                  </a:lnTo>
                  <a:lnTo>
                    <a:pt x="18" y="201"/>
                  </a:lnTo>
                  <a:lnTo>
                    <a:pt x="18" y="200"/>
                  </a:lnTo>
                  <a:lnTo>
                    <a:pt x="19" y="198"/>
                  </a:lnTo>
                  <a:lnTo>
                    <a:pt x="19" y="194"/>
                  </a:lnTo>
                  <a:lnTo>
                    <a:pt x="20" y="193"/>
                  </a:lnTo>
                  <a:lnTo>
                    <a:pt x="20" y="192"/>
                  </a:lnTo>
                  <a:lnTo>
                    <a:pt x="20" y="191"/>
                  </a:lnTo>
                  <a:lnTo>
                    <a:pt x="21" y="190"/>
                  </a:lnTo>
                  <a:lnTo>
                    <a:pt x="21" y="189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3" y="188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31" y="185"/>
                  </a:lnTo>
                  <a:lnTo>
                    <a:pt x="33" y="185"/>
                  </a:lnTo>
                  <a:lnTo>
                    <a:pt x="34" y="184"/>
                  </a:lnTo>
                  <a:lnTo>
                    <a:pt x="35" y="184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1"/>
                  </a:lnTo>
                  <a:lnTo>
                    <a:pt x="37" y="180"/>
                  </a:lnTo>
                  <a:lnTo>
                    <a:pt x="37" y="179"/>
                  </a:lnTo>
                  <a:lnTo>
                    <a:pt x="36" y="176"/>
                  </a:lnTo>
                  <a:lnTo>
                    <a:pt x="36" y="175"/>
                  </a:lnTo>
                  <a:lnTo>
                    <a:pt x="36" y="174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7" y="172"/>
                  </a:lnTo>
                  <a:lnTo>
                    <a:pt x="37" y="171"/>
                  </a:lnTo>
                  <a:lnTo>
                    <a:pt x="38" y="171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1" y="169"/>
                  </a:lnTo>
                  <a:lnTo>
                    <a:pt x="42" y="169"/>
                  </a:lnTo>
                  <a:lnTo>
                    <a:pt x="43" y="169"/>
                  </a:lnTo>
                  <a:lnTo>
                    <a:pt x="45" y="169"/>
                  </a:lnTo>
                  <a:lnTo>
                    <a:pt x="46" y="169"/>
                  </a:lnTo>
                  <a:lnTo>
                    <a:pt x="51" y="171"/>
                  </a:lnTo>
                  <a:lnTo>
                    <a:pt x="53" y="171"/>
                  </a:lnTo>
                  <a:lnTo>
                    <a:pt x="55" y="171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2" y="172"/>
                  </a:lnTo>
                  <a:lnTo>
                    <a:pt x="68" y="173"/>
                  </a:lnTo>
                  <a:lnTo>
                    <a:pt x="69" y="173"/>
                  </a:lnTo>
                  <a:lnTo>
                    <a:pt x="71" y="173"/>
                  </a:lnTo>
                  <a:lnTo>
                    <a:pt x="73" y="173"/>
                  </a:lnTo>
                  <a:lnTo>
                    <a:pt x="75" y="173"/>
                  </a:lnTo>
                  <a:lnTo>
                    <a:pt x="77" y="173"/>
                  </a:lnTo>
                  <a:lnTo>
                    <a:pt x="79" y="172"/>
                  </a:lnTo>
                  <a:lnTo>
                    <a:pt x="80" y="172"/>
                  </a:lnTo>
                  <a:lnTo>
                    <a:pt x="83" y="171"/>
                  </a:lnTo>
                  <a:lnTo>
                    <a:pt x="88" y="169"/>
                  </a:lnTo>
                  <a:lnTo>
                    <a:pt x="90" y="168"/>
                  </a:lnTo>
                  <a:lnTo>
                    <a:pt x="92" y="167"/>
                  </a:lnTo>
                  <a:lnTo>
                    <a:pt x="93" y="167"/>
                  </a:lnTo>
                  <a:lnTo>
                    <a:pt x="93" y="167"/>
                  </a:lnTo>
                  <a:lnTo>
                    <a:pt x="94" y="167"/>
                  </a:lnTo>
                  <a:lnTo>
                    <a:pt x="94" y="168"/>
                  </a:lnTo>
                  <a:lnTo>
                    <a:pt x="98" y="169"/>
                  </a:lnTo>
                  <a:lnTo>
                    <a:pt x="100" y="170"/>
                  </a:lnTo>
                  <a:lnTo>
                    <a:pt x="101" y="170"/>
                  </a:lnTo>
                  <a:lnTo>
                    <a:pt x="104" y="171"/>
                  </a:lnTo>
                  <a:lnTo>
                    <a:pt x="106" y="171"/>
                  </a:lnTo>
                  <a:lnTo>
                    <a:pt x="106" y="172"/>
                  </a:lnTo>
                  <a:lnTo>
                    <a:pt x="108" y="172"/>
                  </a:lnTo>
                  <a:lnTo>
                    <a:pt x="110" y="174"/>
                  </a:lnTo>
                  <a:lnTo>
                    <a:pt x="111" y="175"/>
                  </a:lnTo>
                  <a:lnTo>
                    <a:pt x="112" y="175"/>
                  </a:lnTo>
                  <a:lnTo>
                    <a:pt x="112" y="175"/>
                  </a:lnTo>
                  <a:lnTo>
                    <a:pt x="113" y="175"/>
                  </a:lnTo>
                  <a:lnTo>
                    <a:pt x="113" y="175"/>
                  </a:lnTo>
                  <a:lnTo>
                    <a:pt x="114" y="175"/>
                  </a:lnTo>
                  <a:lnTo>
                    <a:pt x="114" y="174"/>
                  </a:lnTo>
                  <a:lnTo>
                    <a:pt x="115" y="174"/>
                  </a:lnTo>
                  <a:lnTo>
                    <a:pt x="116" y="172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2" y="163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8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2"/>
                  </a:lnTo>
                  <a:lnTo>
                    <a:pt x="136" y="162"/>
                  </a:lnTo>
                  <a:lnTo>
                    <a:pt x="137" y="162"/>
                  </a:lnTo>
                  <a:lnTo>
                    <a:pt x="139" y="162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43" y="160"/>
                  </a:lnTo>
                  <a:lnTo>
                    <a:pt x="145" y="158"/>
                  </a:lnTo>
                  <a:lnTo>
                    <a:pt x="146" y="157"/>
                  </a:lnTo>
                  <a:lnTo>
                    <a:pt x="147" y="156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9" y="154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0" y="149"/>
                  </a:lnTo>
                  <a:lnTo>
                    <a:pt x="150" y="147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9" y="143"/>
                  </a:lnTo>
                  <a:lnTo>
                    <a:pt x="149" y="142"/>
                  </a:lnTo>
                  <a:lnTo>
                    <a:pt x="148" y="140"/>
                  </a:lnTo>
                  <a:lnTo>
                    <a:pt x="148" y="139"/>
                  </a:lnTo>
                  <a:lnTo>
                    <a:pt x="146" y="137"/>
                  </a:lnTo>
                  <a:lnTo>
                    <a:pt x="145" y="134"/>
                  </a:lnTo>
                  <a:lnTo>
                    <a:pt x="144" y="134"/>
                  </a:lnTo>
                  <a:lnTo>
                    <a:pt x="143" y="133"/>
                  </a:lnTo>
                  <a:lnTo>
                    <a:pt x="143" y="132"/>
                  </a:lnTo>
                  <a:lnTo>
                    <a:pt x="142" y="132"/>
                  </a:lnTo>
                  <a:lnTo>
                    <a:pt x="141" y="131"/>
                  </a:lnTo>
                  <a:lnTo>
                    <a:pt x="139" y="130"/>
                  </a:lnTo>
                  <a:lnTo>
                    <a:pt x="138" y="130"/>
                  </a:lnTo>
                  <a:lnTo>
                    <a:pt x="134" y="129"/>
                  </a:lnTo>
                  <a:lnTo>
                    <a:pt x="132" y="128"/>
                  </a:lnTo>
                  <a:lnTo>
                    <a:pt x="127" y="125"/>
                  </a:lnTo>
                  <a:lnTo>
                    <a:pt x="126" y="125"/>
                  </a:lnTo>
                  <a:lnTo>
                    <a:pt x="125" y="124"/>
                  </a:lnTo>
                  <a:lnTo>
                    <a:pt x="124" y="123"/>
                  </a:lnTo>
                  <a:lnTo>
                    <a:pt x="124" y="122"/>
                  </a:lnTo>
                  <a:lnTo>
                    <a:pt x="123" y="121"/>
                  </a:lnTo>
                  <a:lnTo>
                    <a:pt x="123" y="119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2" y="114"/>
                  </a:lnTo>
                  <a:lnTo>
                    <a:pt x="122" y="113"/>
                  </a:lnTo>
                  <a:lnTo>
                    <a:pt x="121" y="111"/>
                  </a:lnTo>
                  <a:lnTo>
                    <a:pt x="122" y="110"/>
                  </a:lnTo>
                  <a:lnTo>
                    <a:pt x="122" y="108"/>
                  </a:lnTo>
                  <a:lnTo>
                    <a:pt x="122" y="107"/>
                  </a:lnTo>
                  <a:lnTo>
                    <a:pt x="122" y="106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5" y="99"/>
                  </a:lnTo>
                  <a:lnTo>
                    <a:pt x="133" y="89"/>
                  </a:lnTo>
                  <a:lnTo>
                    <a:pt x="134" y="88"/>
                  </a:lnTo>
                  <a:lnTo>
                    <a:pt x="135" y="87"/>
                  </a:lnTo>
                  <a:lnTo>
                    <a:pt x="136" y="85"/>
                  </a:lnTo>
                  <a:lnTo>
                    <a:pt x="137" y="81"/>
                  </a:lnTo>
                  <a:lnTo>
                    <a:pt x="139" y="78"/>
                  </a:lnTo>
                  <a:lnTo>
                    <a:pt x="139" y="77"/>
                  </a:lnTo>
                  <a:lnTo>
                    <a:pt x="140" y="74"/>
                  </a:lnTo>
                  <a:lnTo>
                    <a:pt x="141" y="74"/>
                  </a:lnTo>
                  <a:lnTo>
                    <a:pt x="141" y="73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3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5" y="69"/>
                  </a:lnTo>
                  <a:lnTo>
                    <a:pt x="147" y="68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50" y="67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3" y="69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55" y="69"/>
                  </a:lnTo>
                  <a:lnTo>
                    <a:pt x="156" y="70"/>
                  </a:lnTo>
                  <a:lnTo>
                    <a:pt x="157" y="70"/>
                  </a:lnTo>
                  <a:lnTo>
                    <a:pt x="158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2" y="68"/>
                  </a:lnTo>
                  <a:lnTo>
                    <a:pt x="163" y="68"/>
                  </a:lnTo>
                  <a:lnTo>
                    <a:pt x="168" y="65"/>
                  </a:lnTo>
                  <a:lnTo>
                    <a:pt x="170" y="64"/>
                  </a:lnTo>
                  <a:lnTo>
                    <a:pt x="172" y="63"/>
                  </a:lnTo>
                  <a:lnTo>
                    <a:pt x="174" y="63"/>
                  </a:lnTo>
                  <a:lnTo>
                    <a:pt x="177" y="62"/>
                  </a:lnTo>
                  <a:lnTo>
                    <a:pt x="179" y="61"/>
                  </a:lnTo>
                  <a:lnTo>
                    <a:pt x="184" y="60"/>
                  </a:lnTo>
                  <a:lnTo>
                    <a:pt x="186" y="59"/>
                  </a:lnTo>
                  <a:lnTo>
                    <a:pt x="188" y="59"/>
                  </a:lnTo>
                  <a:lnTo>
                    <a:pt x="191" y="58"/>
                  </a:lnTo>
                  <a:lnTo>
                    <a:pt x="193" y="57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8" y="54"/>
                  </a:lnTo>
                  <a:lnTo>
                    <a:pt x="200" y="53"/>
                  </a:lnTo>
                  <a:lnTo>
                    <a:pt x="200" y="52"/>
                  </a:lnTo>
                  <a:lnTo>
                    <a:pt x="201" y="51"/>
                  </a:lnTo>
                  <a:lnTo>
                    <a:pt x="204" y="48"/>
                  </a:lnTo>
                  <a:lnTo>
                    <a:pt x="205" y="46"/>
                  </a:lnTo>
                  <a:lnTo>
                    <a:pt x="206" y="45"/>
                  </a:lnTo>
                  <a:lnTo>
                    <a:pt x="207" y="44"/>
                  </a:lnTo>
                  <a:lnTo>
                    <a:pt x="208" y="44"/>
                  </a:lnTo>
                  <a:lnTo>
                    <a:pt x="209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3" y="43"/>
                  </a:lnTo>
                  <a:lnTo>
                    <a:pt x="217" y="43"/>
                  </a:lnTo>
                  <a:lnTo>
                    <a:pt x="219" y="43"/>
                  </a:lnTo>
                  <a:lnTo>
                    <a:pt x="220" y="43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4" y="43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6" y="41"/>
                  </a:lnTo>
                  <a:lnTo>
                    <a:pt x="226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39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7" y="36"/>
                  </a:lnTo>
                  <a:lnTo>
                    <a:pt x="227" y="35"/>
                  </a:lnTo>
                  <a:lnTo>
                    <a:pt x="227" y="34"/>
                  </a:lnTo>
                  <a:lnTo>
                    <a:pt x="226" y="32"/>
                  </a:lnTo>
                  <a:lnTo>
                    <a:pt x="225" y="28"/>
                  </a:lnTo>
                  <a:lnTo>
                    <a:pt x="224" y="27"/>
                  </a:lnTo>
                  <a:lnTo>
                    <a:pt x="224" y="26"/>
                  </a:lnTo>
                  <a:lnTo>
                    <a:pt x="224" y="25"/>
                  </a:lnTo>
                  <a:lnTo>
                    <a:pt x="224" y="24"/>
                  </a:lnTo>
                  <a:lnTo>
                    <a:pt x="224" y="23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5" y="21"/>
                  </a:lnTo>
                  <a:lnTo>
                    <a:pt x="226" y="20"/>
                  </a:lnTo>
                  <a:lnTo>
                    <a:pt x="226" y="19"/>
                  </a:lnTo>
                  <a:lnTo>
                    <a:pt x="228" y="18"/>
                  </a:lnTo>
                  <a:lnTo>
                    <a:pt x="229" y="16"/>
                  </a:lnTo>
                  <a:lnTo>
                    <a:pt x="230" y="15"/>
                  </a:lnTo>
                  <a:lnTo>
                    <a:pt x="231" y="15"/>
                  </a:lnTo>
                  <a:lnTo>
                    <a:pt x="232" y="14"/>
                  </a:lnTo>
                  <a:lnTo>
                    <a:pt x="233" y="14"/>
                  </a:lnTo>
                  <a:lnTo>
                    <a:pt x="235" y="13"/>
                  </a:lnTo>
                  <a:lnTo>
                    <a:pt x="236" y="12"/>
                  </a:lnTo>
                  <a:lnTo>
                    <a:pt x="237" y="12"/>
                  </a:lnTo>
                  <a:lnTo>
                    <a:pt x="240" y="12"/>
                  </a:lnTo>
                  <a:lnTo>
                    <a:pt x="241" y="12"/>
                  </a:lnTo>
                  <a:lnTo>
                    <a:pt x="242" y="11"/>
                  </a:lnTo>
                  <a:lnTo>
                    <a:pt x="243" y="11"/>
                  </a:lnTo>
                  <a:lnTo>
                    <a:pt x="244" y="10"/>
                  </a:lnTo>
                  <a:lnTo>
                    <a:pt x="245" y="10"/>
                  </a:lnTo>
                  <a:lnTo>
                    <a:pt x="246" y="9"/>
                  </a:lnTo>
                  <a:lnTo>
                    <a:pt x="249" y="7"/>
                  </a:lnTo>
                  <a:lnTo>
                    <a:pt x="252" y="4"/>
                  </a:lnTo>
                  <a:lnTo>
                    <a:pt x="253" y="3"/>
                  </a:lnTo>
                  <a:lnTo>
                    <a:pt x="254" y="3"/>
                  </a:lnTo>
                  <a:lnTo>
                    <a:pt x="255" y="2"/>
                  </a:lnTo>
                  <a:lnTo>
                    <a:pt x="256" y="1"/>
                  </a:lnTo>
                  <a:lnTo>
                    <a:pt x="256" y="0"/>
                  </a:lnTo>
                  <a:lnTo>
                    <a:pt x="262" y="4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5" name="Freeform 249"/>
            <p:cNvSpPr>
              <a:spLocks/>
            </p:cNvSpPr>
            <p:nvPr/>
          </p:nvSpPr>
          <p:spPr bwMode="auto">
            <a:xfrm>
              <a:off x="4189" y="2527"/>
              <a:ext cx="911" cy="657"/>
            </a:xfrm>
            <a:custGeom>
              <a:avLst/>
              <a:gdLst>
                <a:gd name="T0" fmla="*/ 482 w 911"/>
                <a:gd name="T1" fmla="*/ 2 h 657"/>
                <a:gd name="T2" fmla="*/ 532 w 911"/>
                <a:gd name="T3" fmla="*/ 24 h 657"/>
                <a:gd name="T4" fmla="*/ 510 w 911"/>
                <a:gd name="T5" fmla="*/ 45 h 657"/>
                <a:gd name="T6" fmla="*/ 540 w 911"/>
                <a:gd name="T7" fmla="*/ 65 h 657"/>
                <a:gd name="T8" fmla="*/ 544 w 911"/>
                <a:gd name="T9" fmla="*/ 123 h 657"/>
                <a:gd name="T10" fmla="*/ 553 w 911"/>
                <a:gd name="T11" fmla="*/ 154 h 657"/>
                <a:gd name="T12" fmla="*/ 581 w 911"/>
                <a:gd name="T13" fmla="*/ 123 h 657"/>
                <a:gd name="T14" fmla="*/ 572 w 911"/>
                <a:gd name="T15" fmla="*/ 88 h 657"/>
                <a:gd name="T16" fmla="*/ 611 w 911"/>
                <a:gd name="T17" fmla="*/ 108 h 657"/>
                <a:gd name="T18" fmla="*/ 636 w 911"/>
                <a:gd name="T19" fmla="*/ 150 h 657"/>
                <a:gd name="T20" fmla="*/ 642 w 911"/>
                <a:gd name="T21" fmla="*/ 172 h 657"/>
                <a:gd name="T22" fmla="*/ 685 w 911"/>
                <a:gd name="T23" fmla="*/ 207 h 657"/>
                <a:gd name="T24" fmla="*/ 692 w 911"/>
                <a:gd name="T25" fmla="*/ 282 h 657"/>
                <a:gd name="T26" fmla="*/ 710 w 911"/>
                <a:gd name="T27" fmla="*/ 300 h 657"/>
                <a:gd name="T28" fmla="*/ 678 w 911"/>
                <a:gd name="T29" fmla="*/ 342 h 657"/>
                <a:gd name="T30" fmla="*/ 713 w 911"/>
                <a:gd name="T31" fmla="*/ 349 h 657"/>
                <a:gd name="T32" fmla="*/ 733 w 911"/>
                <a:gd name="T33" fmla="*/ 382 h 657"/>
                <a:gd name="T34" fmla="*/ 782 w 911"/>
                <a:gd name="T35" fmla="*/ 404 h 657"/>
                <a:gd name="T36" fmla="*/ 818 w 911"/>
                <a:gd name="T37" fmla="*/ 431 h 657"/>
                <a:gd name="T38" fmla="*/ 864 w 911"/>
                <a:gd name="T39" fmla="*/ 441 h 657"/>
                <a:gd name="T40" fmla="*/ 908 w 911"/>
                <a:gd name="T41" fmla="*/ 491 h 657"/>
                <a:gd name="T42" fmla="*/ 868 w 911"/>
                <a:gd name="T43" fmla="*/ 519 h 657"/>
                <a:gd name="T44" fmla="*/ 827 w 911"/>
                <a:gd name="T45" fmla="*/ 507 h 657"/>
                <a:gd name="T46" fmla="*/ 777 w 911"/>
                <a:gd name="T47" fmla="*/ 516 h 657"/>
                <a:gd name="T48" fmla="*/ 714 w 911"/>
                <a:gd name="T49" fmla="*/ 491 h 657"/>
                <a:gd name="T50" fmla="*/ 661 w 911"/>
                <a:gd name="T51" fmla="*/ 554 h 657"/>
                <a:gd name="T52" fmla="*/ 618 w 911"/>
                <a:gd name="T53" fmla="*/ 646 h 657"/>
                <a:gd name="T54" fmla="*/ 600 w 911"/>
                <a:gd name="T55" fmla="*/ 630 h 657"/>
                <a:gd name="T56" fmla="*/ 574 w 911"/>
                <a:gd name="T57" fmla="*/ 597 h 657"/>
                <a:gd name="T58" fmla="*/ 509 w 911"/>
                <a:gd name="T59" fmla="*/ 585 h 657"/>
                <a:gd name="T60" fmla="*/ 486 w 911"/>
                <a:gd name="T61" fmla="*/ 559 h 657"/>
                <a:gd name="T62" fmla="*/ 432 w 911"/>
                <a:gd name="T63" fmla="*/ 540 h 657"/>
                <a:gd name="T64" fmla="*/ 385 w 911"/>
                <a:gd name="T65" fmla="*/ 568 h 657"/>
                <a:gd name="T66" fmla="*/ 346 w 911"/>
                <a:gd name="T67" fmla="*/ 586 h 657"/>
                <a:gd name="T68" fmla="*/ 259 w 911"/>
                <a:gd name="T69" fmla="*/ 583 h 657"/>
                <a:gd name="T70" fmla="*/ 182 w 911"/>
                <a:gd name="T71" fmla="*/ 546 h 657"/>
                <a:gd name="T72" fmla="*/ 157 w 911"/>
                <a:gd name="T73" fmla="*/ 524 h 657"/>
                <a:gd name="T74" fmla="*/ 132 w 911"/>
                <a:gd name="T75" fmla="*/ 505 h 657"/>
                <a:gd name="T76" fmla="*/ 89 w 911"/>
                <a:gd name="T77" fmla="*/ 512 h 657"/>
                <a:gd name="T78" fmla="*/ 13 w 911"/>
                <a:gd name="T79" fmla="*/ 484 h 657"/>
                <a:gd name="T80" fmla="*/ 12 w 911"/>
                <a:gd name="T81" fmla="*/ 459 h 657"/>
                <a:gd name="T82" fmla="*/ 36 w 911"/>
                <a:gd name="T83" fmla="*/ 454 h 657"/>
                <a:gd name="T84" fmla="*/ 70 w 911"/>
                <a:gd name="T85" fmla="*/ 443 h 657"/>
                <a:gd name="T86" fmla="*/ 108 w 911"/>
                <a:gd name="T87" fmla="*/ 426 h 657"/>
                <a:gd name="T88" fmla="*/ 148 w 911"/>
                <a:gd name="T89" fmla="*/ 398 h 657"/>
                <a:gd name="T90" fmla="*/ 176 w 911"/>
                <a:gd name="T91" fmla="*/ 384 h 657"/>
                <a:gd name="T92" fmla="*/ 211 w 911"/>
                <a:gd name="T93" fmla="*/ 391 h 657"/>
                <a:gd name="T94" fmla="*/ 256 w 911"/>
                <a:gd name="T95" fmla="*/ 382 h 657"/>
                <a:gd name="T96" fmla="*/ 292 w 911"/>
                <a:gd name="T97" fmla="*/ 360 h 657"/>
                <a:gd name="T98" fmla="*/ 288 w 911"/>
                <a:gd name="T99" fmla="*/ 328 h 657"/>
                <a:gd name="T100" fmla="*/ 297 w 911"/>
                <a:gd name="T101" fmla="*/ 305 h 657"/>
                <a:gd name="T102" fmla="*/ 301 w 911"/>
                <a:gd name="T103" fmla="*/ 276 h 657"/>
                <a:gd name="T104" fmla="*/ 315 w 911"/>
                <a:gd name="T105" fmla="*/ 245 h 657"/>
                <a:gd name="T106" fmla="*/ 317 w 911"/>
                <a:gd name="T107" fmla="*/ 210 h 657"/>
                <a:gd name="T108" fmla="*/ 306 w 911"/>
                <a:gd name="T109" fmla="*/ 196 h 657"/>
                <a:gd name="T110" fmla="*/ 302 w 911"/>
                <a:gd name="T111" fmla="*/ 147 h 657"/>
                <a:gd name="T112" fmla="*/ 333 w 911"/>
                <a:gd name="T113" fmla="*/ 124 h 657"/>
                <a:gd name="T114" fmla="*/ 338 w 911"/>
                <a:gd name="T115" fmla="*/ 109 h 657"/>
                <a:gd name="T116" fmla="*/ 356 w 911"/>
                <a:gd name="T117" fmla="*/ 106 h 657"/>
                <a:gd name="T118" fmla="*/ 357 w 911"/>
                <a:gd name="T119" fmla="*/ 87 h 657"/>
                <a:gd name="T120" fmla="*/ 355 w 911"/>
                <a:gd name="T121" fmla="*/ 56 h 657"/>
                <a:gd name="T122" fmla="*/ 371 w 911"/>
                <a:gd name="T123" fmla="*/ 27 h 657"/>
                <a:gd name="T124" fmla="*/ 415 w 911"/>
                <a:gd name="T125" fmla="*/ 26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1" h="657">
                  <a:moveTo>
                    <a:pt x="430" y="0"/>
                  </a:moveTo>
                  <a:lnTo>
                    <a:pt x="431" y="0"/>
                  </a:lnTo>
                  <a:lnTo>
                    <a:pt x="431" y="0"/>
                  </a:lnTo>
                  <a:lnTo>
                    <a:pt x="433" y="1"/>
                  </a:lnTo>
                  <a:lnTo>
                    <a:pt x="437" y="2"/>
                  </a:lnTo>
                  <a:lnTo>
                    <a:pt x="439" y="2"/>
                  </a:lnTo>
                  <a:lnTo>
                    <a:pt x="442" y="3"/>
                  </a:lnTo>
                  <a:lnTo>
                    <a:pt x="446" y="3"/>
                  </a:lnTo>
                  <a:lnTo>
                    <a:pt x="448" y="3"/>
                  </a:lnTo>
                  <a:lnTo>
                    <a:pt x="450" y="3"/>
                  </a:lnTo>
                  <a:lnTo>
                    <a:pt x="452" y="2"/>
                  </a:lnTo>
                  <a:lnTo>
                    <a:pt x="456" y="1"/>
                  </a:lnTo>
                  <a:lnTo>
                    <a:pt x="457" y="1"/>
                  </a:lnTo>
                  <a:lnTo>
                    <a:pt x="458" y="1"/>
                  </a:lnTo>
                  <a:lnTo>
                    <a:pt x="459" y="1"/>
                  </a:lnTo>
                  <a:lnTo>
                    <a:pt x="461" y="1"/>
                  </a:lnTo>
                  <a:lnTo>
                    <a:pt x="463" y="1"/>
                  </a:lnTo>
                  <a:lnTo>
                    <a:pt x="466" y="3"/>
                  </a:lnTo>
                  <a:lnTo>
                    <a:pt x="467" y="3"/>
                  </a:lnTo>
                  <a:lnTo>
                    <a:pt x="468" y="3"/>
                  </a:lnTo>
                  <a:lnTo>
                    <a:pt x="469" y="3"/>
                  </a:lnTo>
                  <a:lnTo>
                    <a:pt x="470" y="3"/>
                  </a:lnTo>
                  <a:lnTo>
                    <a:pt x="474" y="2"/>
                  </a:lnTo>
                  <a:lnTo>
                    <a:pt x="476" y="2"/>
                  </a:lnTo>
                  <a:lnTo>
                    <a:pt x="477" y="2"/>
                  </a:lnTo>
                  <a:lnTo>
                    <a:pt x="479" y="2"/>
                  </a:lnTo>
                  <a:lnTo>
                    <a:pt x="482" y="2"/>
                  </a:lnTo>
                  <a:lnTo>
                    <a:pt x="486" y="3"/>
                  </a:lnTo>
                  <a:lnTo>
                    <a:pt x="487" y="3"/>
                  </a:lnTo>
                  <a:lnTo>
                    <a:pt x="489" y="3"/>
                  </a:lnTo>
                  <a:lnTo>
                    <a:pt x="491" y="4"/>
                  </a:lnTo>
                  <a:lnTo>
                    <a:pt x="493" y="4"/>
                  </a:lnTo>
                  <a:lnTo>
                    <a:pt x="495" y="5"/>
                  </a:lnTo>
                  <a:lnTo>
                    <a:pt x="496" y="6"/>
                  </a:lnTo>
                  <a:lnTo>
                    <a:pt x="500" y="8"/>
                  </a:lnTo>
                  <a:lnTo>
                    <a:pt x="510" y="12"/>
                  </a:lnTo>
                  <a:lnTo>
                    <a:pt x="512" y="13"/>
                  </a:lnTo>
                  <a:lnTo>
                    <a:pt x="514" y="14"/>
                  </a:lnTo>
                  <a:lnTo>
                    <a:pt x="517" y="15"/>
                  </a:lnTo>
                  <a:lnTo>
                    <a:pt x="519" y="16"/>
                  </a:lnTo>
                  <a:lnTo>
                    <a:pt x="522" y="17"/>
                  </a:lnTo>
                  <a:lnTo>
                    <a:pt x="524" y="18"/>
                  </a:lnTo>
                  <a:lnTo>
                    <a:pt x="526" y="18"/>
                  </a:lnTo>
                  <a:lnTo>
                    <a:pt x="528" y="18"/>
                  </a:lnTo>
                  <a:lnTo>
                    <a:pt x="530" y="19"/>
                  </a:lnTo>
                  <a:lnTo>
                    <a:pt x="532" y="19"/>
                  </a:lnTo>
                  <a:lnTo>
                    <a:pt x="534" y="18"/>
                  </a:lnTo>
                  <a:lnTo>
                    <a:pt x="534" y="18"/>
                  </a:lnTo>
                  <a:lnTo>
                    <a:pt x="535" y="18"/>
                  </a:lnTo>
                  <a:lnTo>
                    <a:pt x="534" y="19"/>
                  </a:lnTo>
                  <a:lnTo>
                    <a:pt x="534" y="20"/>
                  </a:lnTo>
                  <a:lnTo>
                    <a:pt x="533" y="21"/>
                  </a:lnTo>
                  <a:lnTo>
                    <a:pt x="533" y="22"/>
                  </a:lnTo>
                  <a:lnTo>
                    <a:pt x="532" y="24"/>
                  </a:lnTo>
                  <a:lnTo>
                    <a:pt x="531" y="28"/>
                  </a:lnTo>
                  <a:lnTo>
                    <a:pt x="531" y="29"/>
                  </a:lnTo>
                  <a:lnTo>
                    <a:pt x="531" y="29"/>
                  </a:lnTo>
                  <a:lnTo>
                    <a:pt x="530" y="30"/>
                  </a:lnTo>
                  <a:lnTo>
                    <a:pt x="530" y="31"/>
                  </a:lnTo>
                  <a:lnTo>
                    <a:pt x="529" y="31"/>
                  </a:lnTo>
                  <a:lnTo>
                    <a:pt x="529" y="32"/>
                  </a:lnTo>
                  <a:lnTo>
                    <a:pt x="528" y="32"/>
                  </a:lnTo>
                  <a:lnTo>
                    <a:pt x="527" y="32"/>
                  </a:lnTo>
                  <a:lnTo>
                    <a:pt x="526" y="32"/>
                  </a:lnTo>
                  <a:lnTo>
                    <a:pt x="525" y="32"/>
                  </a:lnTo>
                  <a:lnTo>
                    <a:pt x="524" y="32"/>
                  </a:lnTo>
                  <a:lnTo>
                    <a:pt x="518" y="31"/>
                  </a:lnTo>
                  <a:lnTo>
                    <a:pt x="514" y="30"/>
                  </a:lnTo>
                  <a:lnTo>
                    <a:pt x="513" y="30"/>
                  </a:lnTo>
                  <a:lnTo>
                    <a:pt x="512" y="30"/>
                  </a:lnTo>
                  <a:lnTo>
                    <a:pt x="512" y="31"/>
                  </a:lnTo>
                  <a:lnTo>
                    <a:pt x="511" y="31"/>
                  </a:lnTo>
                  <a:lnTo>
                    <a:pt x="511" y="32"/>
                  </a:lnTo>
                  <a:lnTo>
                    <a:pt x="511" y="33"/>
                  </a:lnTo>
                  <a:lnTo>
                    <a:pt x="510" y="34"/>
                  </a:lnTo>
                  <a:lnTo>
                    <a:pt x="510" y="36"/>
                  </a:lnTo>
                  <a:lnTo>
                    <a:pt x="510" y="37"/>
                  </a:lnTo>
                  <a:lnTo>
                    <a:pt x="510" y="38"/>
                  </a:lnTo>
                  <a:lnTo>
                    <a:pt x="510" y="42"/>
                  </a:lnTo>
                  <a:lnTo>
                    <a:pt x="510" y="43"/>
                  </a:lnTo>
                  <a:lnTo>
                    <a:pt x="510" y="45"/>
                  </a:lnTo>
                  <a:lnTo>
                    <a:pt x="510" y="48"/>
                  </a:lnTo>
                  <a:lnTo>
                    <a:pt x="510" y="50"/>
                  </a:lnTo>
                  <a:lnTo>
                    <a:pt x="510" y="51"/>
                  </a:lnTo>
                  <a:lnTo>
                    <a:pt x="511" y="51"/>
                  </a:lnTo>
                  <a:lnTo>
                    <a:pt x="511" y="52"/>
                  </a:lnTo>
                  <a:lnTo>
                    <a:pt x="511" y="53"/>
                  </a:lnTo>
                  <a:lnTo>
                    <a:pt x="512" y="53"/>
                  </a:lnTo>
                  <a:lnTo>
                    <a:pt x="512" y="54"/>
                  </a:lnTo>
                  <a:lnTo>
                    <a:pt x="513" y="54"/>
                  </a:lnTo>
                  <a:lnTo>
                    <a:pt x="514" y="54"/>
                  </a:lnTo>
                  <a:lnTo>
                    <a:pt x="518" y="56"/>
                  </a:lnTo>
                  <a:lnTo>
                    <a:pt x="522" y="57"/>
                  </a:lnTo>
                  <a:lnTo>
                    <a:pt x="528" y="58"/>
                  </a:lnTo>
                  <a:lnTo>
                    <a:pt x="531" y="59"/>
                  </a:lnTo>
                  <a:lnTo>
                    <a:pt x="533" y="60"/>
                  </a:lnTo>
                  <a:lnTo>
                    <a:pt x="535" y="60"/>
                  </a:lnTo>
                  <a:lnTo>
                    <a:pt x="538" y="60"/>
                  </a:lnTo>
                  <a:lnTo>
                    <a:pt x="541" y="61"/>
                  </a:lnTo>
                  <a:lnTo>
                    <a:pt x="542" y="61"/>
                  </a:lnTo>
                  <a:lnTo>
                    <a:pt x="542" y="61"/>
                  </a:lnTo>
                  <a:lnTo>
                    <a:pt x="543" y="62"/>
                  </a:lnTo>
                  <a:lnTo>
                    <a:pt x="543" y="62"/>
                  </a:lnTo>
                  <a:lnTo>
                    <a:pt x="543" y="62"/>
                  </a:lnTo>
                  <a:lnTo>
                    <a:pt x="543" y="63"/>
                  </a:lnTo>
                  <a:lnTo>
                    <a:pt x="542" y="63"/>
                  </a:lnTo>
                  <a:lnTo>
                    <a:pt x="541" y="64"/>
                  </a:lnTo>
                  <a:lnTo>
                    <a:pt x="540" y="65"/>
                  </a:lnTo>
                  <a:lnTo>
                    <a:pt x="539" y="66"/>
                  </a:lnTo>
                  <a:lnTo>
                    <a:pt x="538" y="67"/>
                  </a:lnTo>
                  <a:lnTo>
                    <a:pt x="537" y="68"/>
                  </a:lnTo>
                  <a:lnTo>
                    <a:pt x="536" y="71"/>
                  </a:lnTo>
                  <a:lnTo>
                    <a:pt x="535" y="73"/>
                  </a:lnTo>
                  <a:lnTo>
                    <a:pt x="532" y="77"/>
                  </a:lnTo>
                  <a:lnTo>
                    <a:pt x="531" y="78"/>
                  </a:lnTo>
                  <a:lnTo>
                    <a:pt x="531" y="80"/>
                  </a:lnTo>
                  <a:lnTo>
                    <a:pt x="530" y="82"/>
                  </a:lnTo>
                  <a:lnTo>
                    <a:pt x="530" y="84"/>
                  </a:lnTo>
                  <a:lnTo>
                    <a:pt x="530" y="86"/>
                  </a:lnTo>
                  <a:lnTo>
                    <a:pt x="530" y="88"/>
                  </a:lnTo>
                  <a:lnTo>
                    <a:pt x="531" y="90"/>
                  </a:lnTo>
                  <a:lnTo>
                    <a:pt x="531" y="92"/>
                  </a:lnTo>
                  <a:lnTo>
                    <a:pt x="532" y="97"/>
                  </a:lnTo>
                  <a:lnTo>
                    <a:pt x="534" y="102"/>
                  </a:lnTo>
                  <a:lnTo>
                    <a:pt x="535" y="106"/>
                  </a:lnTo>
                  <a:lnTo>
                    <a:pt x="536" y="108"/>
                  </a:lnTo>
                  <a:lnTo>
                    <a:pt x="536" y="109"/>
                  </a:lnTo>
                  <a:lnTo>
                    <a:pt x="537" y="110"/>
                  </a:lnTo>
                  <a:lnTo>
                    <a:pt x="538" y="112"/>
                  </a:lnTo>
                  <a:lnTo>
                    <a:pt x="541" y="116"/>
                  </a:lnTo>
                  <a:lnTo>
                    <a:pt x="542" y="117"/>
                  </a:lnTo>
                  <a:lnTo>
                    <a:pt x="542" y="119"/>
                  </a:lnTo>
                  <a:lnTo>
                    <a:pt x="543" y="120"/>
                  </a:lnTo>
                  <a:lnTo>
                    <a:pt x="544" y="122"/>
                  </a:lnTo>
                  <a:lnTo>
                    <a:pt x="544" y="123"/>
                  </a:lnTo>
                  <a:lnTo>
                    <a:pt x="544" y="124"/>
                  </a:lnTo>
                  <a:lnTo>
                    <a:pt x="544" y="125"/>
                  </a:lnTo>
                  <a:lnTo>
                    <a:pt x="544" y="126"/>
                  </a:lnTo>
                  <a:lnTo>
                    <a:pt x="543" y="126"/>
                  </a:lnTo>
                  <a:lnTo>
                    <a:pt x="543" y="127"/>
                  </a:lnTo>
                  <a:lnTo>
                    <a:pt x="542" y="128"/>
                  </a:lnTo>
                  <a:lnTo>
                    <a:pt x="540" y="130"/>
                  </a:lnTo>
                  <a:lnTo>
                    <a:pt x="539" y="131"/>
                  </a:lnTo>
                  <a:lnTo>
                    <a:pt x="538" y="132"/>
                  </a:lnTo>
                  <a:lnTo>
                    <a:pt x="538" y="133"/>
                  </a:lnTo>
                  <a:lnTo>
                    <a:pt x="537" y="134"/>
                  </a:lnTo>
                  <a:lnTo>
                    <a:pt x="537" y="135"/>
                  </a:lnTo>
                  <a:lnTo>
                    <a:pt x="537" y="136"/>
                  </a:lnTo>
                  <a:lnTo>
                    <a:pt x="536" y="137"/>
                  </a:lnTo>
                  <a:lnTo>
                    <a:pt x="536" y="138"/>
                  </a:lnTo>
                  <a:lnTo>
                    <a:pt x="536" y="139"/>
                  </a:lnTo>
                  <a:lnTo>
                    <a:pt x="537" y="140"/>
                  </a:lnTo>
                  <a:lnTo>
                    <a:pt x="537" y="140"/>
                  </a:lnTo>
                  <a:lnTo>
                    <a:pt x="538" y="141"/>
                  </a:lnTo>
                  <a:lnTo>
                    <a:pt x="538" y="142"/>
                  </a:lnTo>
                  <a:lnTo>
                    <a:pt x="540" y="144"/>
                  </a:lnTo>
                  <a:lnTo>
                    <a:pt x="541" y="145"/>
                  </a:lnTo>
                  <a:lnTo>
                    <a:pt x="542" y="146"/>
                  </a:lnTo>
                  <a:lnTo>
                    <a:pt x="544" y="148"/>
                  </a:lnTo>
                  <a:lnTo>
                    <a:pt x="549" y="151"/>
                  </a:lnTo>
                  <a:lnTo>
                    <a:pt x="551" y="153"/>
                  </a:lnTo>
                  <a:lnTo>
                    <a:pt x="553" y="154"/>
                  </a:lnTo>
                  <a:lnTo>
                    <a:pt x="556" y="155"/>
                  </a:lnTo>
                  <a:lnTo>
                    <a:pt x="558" y="155"/>
                  </a:lnTo>
                  <a:lnTo>
                    <a:pt x="559" y="156"/>
                  </a:lnTo>
                  <a:lnTo>
                    <a:pt x="561" y="156"/>
                  </a:lnTo>
                  <a:lnTo>
                    <a:pt x="562" y="155"/>
                  </a:lnTo>
                  <a:lnTo>
                    <a:pt x="563" y="155"/>
                  </a:lnTo>
                  <a:lnTo>
                    <a:pt x="564" y="154"/>
                  </a:lnTo>
                  <a:lnTo>
                    <a:pt x="566" y="153"/>
                  </a:lnTo>
                  <a:lnTo>
                    <a:pt x="568" y="152"/>
                  </a:lnTo>
                  <a:lnTo>
                    <a:pt x="570" y="150"/>
                  </a:lnTo>
                  <a:lnTo>
                    <a:pt x="571" y="148"/>
                  </a:lnTo>
                  <a:lnTo>
                    <a:pt x="572" y="147"/>
                  </a:lnTo>
                  <a:lnTo>
                    <a:pt x="573" y="146"/>
                  </a:lnTo>
                  <a:lnTo>
                    <a:pt x="574" y="144"/>
                  </a:lnTo>
                  <a:lnTo>
                    <a:pt x="575" y="142"/>
                  </a:lnTo>
                  <a:lnTo>
                    <a:pt x="576" y="138"/>
                  </a:lnTo>
                  <a:lnTo>
                    <a:pt x="578" y="135"/>
                  </a:lnTo>
                  <a:lnTo>
                    <a:pt x="579" y="133"/>
                  </a:lnTo>
                  <a:lnTo>
                    <a:pt x="581" y="131"/>
                  </a:lnTo>
                  <a:lnTo>
                    <a:pt x="581" y="129"/>
                  </a:lnTo>
                  <a:lnTo>
                    <a:pt x="582" y="129"/>
                  </a:lnTo>
                  <a:lnTo>
                    <a:pt x="582" y="128"/>
                  </a:lnTo>
                  <a:lnTo>
                    <a:pt x="582" y="127"/>
                  </a:lnTo>
                  <a:lnTo>
                    <a:pt x="582" y="126"/>
                  </a:lnTo>
                  <a:lnTo>
                    <a:pt x="582" y="125"/>
                  </a:lnTo>
                  <a:lnTo>
                    <a:pt x="581" y="124"/>
                  </a:lnTo>
                  <a:lnTo>
                    <a:pt x="581" y="123"/>
                  </a:lnTo>
                  <a:lnTo>
                    <a:pt x="581" y="122"/>
                  </a:lnTo>
                  <a:lnTo>
                    <a:pt x="580" y="120"/>
                  </a:lnTo>
                  <a:lnTo>
                    <a:pt x="578" y="117"/>
                  </a:lnTo>
                  <a:lnTo>
                    <a:pt x="578" y="117"/>
                  </a:lnTo>
                  <a:lnTo>
                    <a:pt x="577" y="115"/>
                  </a:lnTo>
                  <a:lnTo>
                    <a:pt x="576" y="113"/>
                  </a:lnTo>
                  <a:lnTo>
                    <a:pt x="576" y="112"/>
                  </a:lnTo>
                  <a:lnTo>
                    <a:pt x="576" y="111"/>
                  </a:lnTo>
                  <a:lnTo>
                    <a:pt x="575" y="110"/>
                  </a:lnTo>
                  <a:lnTo>
                    <a:pt x="574" y="109"/>
                  </a:lnTo>
                  <a:lnTo>
                    <a:pt x="567" y="102"/>
                  </a:lnTo>
                  <a:lnTo>
                    <a:pt x="566" y="101"/>
                  </a:lnTo>
                  <a:lnTo>
                    <a:pt x="566" y="101"/>
                  </a:lnTo>
                  <a:lnTo>
                    <a:pt x="565" y="100"/>
                  </a:lnTo>
                  <a:lnTo>
                    <a:pt x="565" y="99"/>
                  </a:lnTo>
                  <a:lnTo>
                    <a:pt x="564" y="98"/>
                  </a:lnTo>
                  <a:lnTo>
                    <a:pt x="564" y="97"/>
                  </a:lnTo>
                  <a:lnTo>
                    <a:pt x="563" y="96"/>
                  </a:lnTo>
                  <a:lnTo>
                    <a:pt x="563" y="96"/>
                  </a:lnTo>
                  <a:lnTo>
                    <a:pt x="563" y="96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4" y="94"/>
                  </a:lnTo>
                  <a:lnTo>
                    <a:pt x="566" y="92"/>
                  </a:lnTo>
                  <a:lnTo>
                    <a:pt x="568" y="90"/>
                  </a:lnTo>
                  <a:lnTo>
                    <a:pt x="570" y="89"/>
                  </a:lnTo>
                  <a:lnTo>
                    <a:pt x="572" y="88"/>
                  </a:lnTo>
                  <a:lnTo>
                    <a:pt x="575" y="86"/>
                  </a:lnTo>
                  <a:lnTo>
                    <a:pt x="577" y="85"/>
                  </a:lnTo>
                  <a:lnTo>
                    <a:pt x="579" y="85"/>
                  </a:lnTo>
                  <a:lnTo>
                    <a:pt x="580" y="84"/>
                  </a:lnTo>
                  <a:lnTo>
                    <a:pt x="582" y="84"/>
                  </a:lnTo>
                  <a:lnTo>
                    <a:pt x="583" y="84"/>
                  </a:lnTo>
                  <a:lnTo>
                    <a:pt x="585" y="84"/>
                  </a:lnTo>
                  <a:lnTo>
                    <a:pt x="587" y="85"/>
                  </a:lnTo>
                  <a:lnTo>
                    <a:pt x="591" y="86"/>
                  </a:lnTo>
                  <a:lnTo>
                    <a:pt x="593" y="87"/>
                  </a:lnTo>
                  <a:lnTo>
                    <a:pt x="594" y="87"/>
                  </a:lnTo>
                  <a:lnTo>
                    <a:pt x="595" y="87"/>
                  </a:lnTo>
                  <a:lnTo>
                    <a:pt x="596" y="88"/>
                  </a:lnTo>
                  <a:lnTo>
                    <a:pt x="597" y="89"/>
                  </a:lnTo>
                  <a:lnTo>
                    <a:pt x="598" y="90"/>
                  </a:lnTo>
                  <a:lnTo>
                    <a:pt x="600" y="92"/>
                  </a:lnTo>
                  <a:lnTo>
                    <a:pt x="601" y="94"/>
                  </a:lnTo>
                  <a:lnTo>
                    <a:pt x="601" y="94"/>
                  </a:lnTo>
                  <a:lnTo>
                    <a:pt x="602" y="97"/>
                  </a:lnTo>
                  <a:lnTo>
                    <a:pt x="604" y="99"/>
                  </a:lnTo>
                  <a:lnTo>
                    <a:pt x="605" y="100"/>
                  </a:lnTo>
                  <a:lnTo>
                    <a:pt x="607" y="103"/>
                  </a:lnTo>
                  <a:lnTo>
                    <a:pt x="608" y="104"/>
                  </a:lnTo>
                  <a:lnTo>
                    <a:pt x="608" y="105"/>
                  </a:lnTo>
                  <a:lnTo>
                    <a:pt x="609" y="107"/>
                  </a:lnTo>
                  <a:lnTo>
                    <a:pt x="610" y="107"/>
                  </a:lnTo>
                  <a:lnTo>
                    <a:pt x="611" y="108"/>
                  </a:lnTo>
                  <a:lnTo>
                    <a:pt x="612" y="110"/>
                  </a:lnTo>
                  <a:lnTo>
                    <a:pt x="613" y="111"/>
                  </a:lnTo>
                  <a:lnTo>
                    <a:pt x="613" y="113"/>
                  </a:lnTo>
                  <a:lnTo>
                    <a:pt x="614" y="114"/>
                  </a:lnTo>
                  <a:lnTo>
                    <a:pt x="615" y="118"/>
                  </a:lnTo>
                  <a:lnTo>
                    <a:pt x="617" y="123"/>
                  </a:lnTo>
                  <a:lnTo>
                    <a:pt x="618" y="127"/>
                  </a:lnTo>
                  <a:lnTo>
                    <a:pt x="618" y="128"/>
                  </a:lnTo>
                  <a:lnTo>
                    <a:pt x="619" y="129"/>
                  </a:lnTo>
                  <a:lnTo>
                    <a:pt x="620" y="130"/>
                  </a:lnTo>
                  <a:lnTo>
                    <a:pt x="620" y="131"/>
                  </a:lnTo>
                  <a:lnTo>
                    <a:pt x="621" y="132"/>
                  </a:lnTo>
                  <a:lnTo>
                    <a:pt x="624" y="135"/>
                  </a:lnTo>
                  <a:lnTo>
                    <a:pt x="625" y="135"/>
                  </a:lnTo>
                  <a:lnTo>
                    <a:pt x="625" y="136"/>
                  </a:lnTo>
                  <a:lnTo>
                    <a:pt x="626" y="137"/>
                  </a:lnTo>
                  <a:lnTo>
                    <a:pt x="626" y="138"/>
                  </a:lnTo>
                  <a:lnTo>
                    <a:pt x="628" y="141"/>
                  </a:lnTo>
                  <a:lnTo>
                    <a:pt x="629" y="143"/>
                  </a:lnTo>
                  <a:lnTo>
                    <a:pt x="629" y="144"/>
                  </a:lnTo>
                  <a:lnTo>
                    <a:pt x="631" y="145"/>
                  </a:lnTo>
                  <a:lnTo>
                    <a:pt x="632" y="147"/>
                  </a:lnTo>
                  <a:lnTo>
                    <a:pt x="633" y="148"/>
                  </a:lnTo>
                  <a:lnTo>
                    <a:pt x="634" y="149"/>
                  </a:lnTo>
                  <a:lnTo>
                    <a:pt x="634" y="149"/>
                  </a:lnTo>
                  <a:lnTo>
                    <a:pt x="635" y="150"/>
                  </a:lnTo>
                  <a:lnTo>
                    <a:pt x="636" y="150"/>
                  </a:lnTo>
                  <a:lnTo>
                    <a:pt x="636" y="150"/>
                  </a:lnTo>
                  <a:lnTo>
                    <a:pt x="637" y="151"/>
                  </a:lnTo>
                  <a:lnTo>
                    <a:pt x="637" y="151"/>
                  </a:lnTo>
                  <a:lnTo>
                    <a:pt x="638" y="151"/>
                  </a:lnTo>
                  <a:lnTo>
                    <a:pt x="639" y="150"/>
                  </a:lnTo>
                  <a:lnTo>
                    <a:pt x="639" y="150"/>
                  </a:lnTo>
                  <a:lnTo>
                    <a:pt x="640" y="150"/>
                  </a:lnTo>
                  <a:lnTo>
                    <a:pt x="640" y="149"/>
                  </a:lnTo>
                  <a:lnTo>
                    <a:pt x="641" y="147"/>
                  </a:lnTo>
                  <a:lnTo>
                    <a:pt x="642" y="146"/>
                  </a:lnTo>
                  <a:lnTo>
                    <a:pt x="642" y="146"/>
                  </a:lnTo>
                  <a:lnTo>
                    <a:pt x="643" y="146"/>
                  </a:lnTo>
                  <a:lnTo>
                    <a:pt x="643" y="146"/>
                  </a:lnTo>
                  <a:lnTo>
                    <a:pt x="644" y="146"/>
                  </a:lnTo>
                  <a:lnTo>
                    <a:pt x="644" y="146"/>
                  </a:lnTo>
                  <a:lnTo>
                    <a:pt x="644" y="147"/>
                  </a:lnTo>
                  <a:lnTo>
                    <a:pt x="644" y="148"/>
                  </a:lnTo>
                  <a:lnTo>
                    <a:pt x="645" y="149"/>
                  </a:lnTo>
                  <a:lnTo>
                    <a:pt x="645" y="151"/>
                  </a:lnTo>
                  <a:lnTo>
                    <a:pt x="645" y="153"/>
                  </a:lnTo>
                  <a:lnTo>
                    <a:pt x="644" y="155"/>
                  </a:lnTo>
                  <a:lnTo>
                    <a:pt x="644" y="158"/>
                  </a:lnTo>
                  <a:lnTo>
                    <a:pt x="644" y="159"/>
                  </a:lnTo>
                  <a:lnTo>
                    <a:pt x="643" y="164"/>
                  </a:lnTo>
                  <a:lnTo>
                    <a:pt x="642" y="168"/>
                  </a:lnTo>
                  <a:lnTo>
                    <a:pt x="642" y="171"/>
                  </a:lnTo>
                  <a:lnTo>
                    <a:pt x="642" y="172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3"/>
                  </a:lnTo>
                  <a:lnTo>
                    <a:pt x="643" y="174"/>
                  </a:lnTo>
                  <a:lnTo>
                    <a:pt x="643" y="175"/>
                  </a:lnTo>
                  <a:lnTo>
                    <a:pt x="644" y="175"/>
                  </a:lnTo>
                  <a:lnTo>
                    <a:pt x="645" y="176"/>
                  </a:lnTo>
                  <a:lnTo>
                    <a:pt x="646" y="177"/>
                  </a:lnTo>
                  <a:lnTo>
                    <a:pt x="649" y="178"/>
                  </a:lnTo>
                  <a:lnTo>
                    <a:pt x="651" y="180"/>
                  </a:lnTo>
                  <a:lnTo>
                    <a:pt x="654" y="181"/>
                  </a:lnTo>
                  <a:lnTo>
                    <a:pt x="656" y="182"/>
                  </a:lnTo>
                  <a:lnTo>
                    <a:pt x="660" y="183"/>
                  </a:lnTo>
                  <a:lnTo>
                    <a:pt x="664" y="184"/>
                  </a:lnTo>
                  <a:lnTo>
                    <a:pt x="666" y="185"/>
                  </a:lnTo>
                  <a:lnTo>
                    <a:pt x="668" y="186"/>
                  </a:lnTo>
                  <a:lnTo>
                    <a:pt x="671" y="187"/>
                  </a:lnTo>
                  <a:lnTo>
                    <a:pt x="672" y="188"/>
                  </a:lnTo>
                  <a:lnTo>
                    <a:pt x="674" y="190"/>
                  </a:lnTo>
                  <a:lnTo>
                    <a:pt x="678" y="193"/>
                  </a:lnTo>
                  <a:lnTo>
                    <a:pt x="680" y="194"/>
                  </a:lnTo>
                  <a:lnTo>
                    <a:pt x="680" y="195"/>
                  </a:lnTo>
                  <a:lnTo>
                    <a:pt x="681" y="196"/>
                  </a:lnTo>
                  <a:lnTo>
                    <a:pt x="682" y="197"/>
                  </a:lnTo>
                  <a:lnTo>
                    <a:pt x="682" y="198"/>
                  </a:lnTo>
                  <a:lnTo>
                    <a:pt x="683" y="200"/>
                  </a:lnTo>
                  <a:lnTo>
                    <a:pt x="685" y="207"/>
                  </a:lnTo>
                  <a:lnTo>
                    <a:pt x="686" y="211"/>
                  </a:lnTo>
                  <a:lnTo>
                    <a:pt x="687" y="213"/>
                  </a:lnTo>
                  <a:lnTo>
                    <a:pt x="689" y="218"/>
                  </a:lnTo>
                  <a:lnTo>
                    <a:pt x="691" y="224"/>
                  </a:lnTo>
                  <a:lnTo>
                    <a:pt x="692" y="226"/>
                  </a:lnTo>
                  <a:lnTo>
                    <a:pt x="692" y="226"/>
                  </a:lnTo>
                  <a:lnTo>
                    <a:pt x="687" y="236"/>
                  </a:lnTo>
                  <a:lnTo>
                    <a:pt x="686" y="239"/>
                  </a:lnTo>
                  <a:lnTo>
                    <a:pt x="685" y="241"/>
                  </a:lnTo>
                  <a:lnTo>
                    <a:pt x="684" y="242"/>
                  </a:lnTo>
                  <a:lnTo>
                    <a:pt x="684" y="243"/>
                  </a:lnTo>
                  <a:lnTo>
                    <a:pt x="684" y="245"/>
                  </a:lnTo>
                  <a:lnTo>
                    <a:pt x="683" y="247"/>
                  </a:lnTo>
                  <a:lnTo>
                    <a:pt x="684" y="249"/>
                  </a:lnTo>
                  <a:lnTo>
                    <a:pt x="684" y="250"/>
                  </a:lnTo>
                  <a:lnTo>
                    <a:pt x="685" y="254"/>
                  </a:lnTo>
                  <a:lnTo>
                    <a:pt x="685" y="256"/>
                  </a:lnTo>
                  <a:lnTo>
                    <a:pt x="685" y="258"/>
                  </a:lnTo>
                  <a:lnTo>
                    <a:pt x="686" y="263"/>
                  </a:lnTo>
                  <a:lnTo>
                    <a:pt x="686" y="265"/>
                  </a:lnTo>
                  <a:lnTo>
                    <a:pt x="686" y="266"/>
                  </a:lnTo>
                  <a:lnTo>
                    <a:pt x="687" y="268"/>
                  </a:lnTo>
                  <a:lnTo>
                    <a:pt x="687" y="270"/>
                  </a:lnTo>
                  <a:lnTo>
                    <a:pt x="690" y="276"/>
                  </a:lnTo>
                  <a:lnTo>
                    <a:pt x="692" y="280"/>
                  </a:lnTo>
                  <a:lnTo>
                    <a:pt x="692" y="281"/>
                  </a:lnTo>
                  <a:lnTo>
                    <a:pt x="692" y="282"/>
                  </a:lnTo>
                  <a:lnTo>
                    <a:pt x="692" y="283"/>
                  </a:lnTo>
                  <a:lnTo>
                    <a:pt x="692" y="284"/>
                  </a:lnTo>
                  <a:lnTo>
                    <a:pt x="692" y="287"/>
                  </a:lnTo>
                  <a:lnTo>
                    <a:pt x="692" y="288"/>
                  </a:lnTo>
                  <a:lnTo>
                    <a:pt x="693" y="289"/>
                  </a:lnTo>
                  <a:lnTo>
                    <a:pt x="693" y="289"/>
                  </a:lnTo>
                  <a:lnTo>
                    <a:pt x="693" y="290"/>
                  </a:lnTo>
                  <a:lnTo>
                    <a:pt x="693" y="290"/>
                  </a:lnTo>
                  <a:lnTo>
                    <a:pt x="694" y="290"/>
                  </a:lnTo>
                  <a:lnTo>
                    <a:pt x="695" y="291"/>
                  </a:lnTo>
                  <a:lnTo>
                    <a:pt x="696" y="291"/>
                  </a:lnTo>
                  <a:lnTo>
                    <a:pt x="698" y="291"/>
                  </a:lnTo>
                  <a:lnTo>
                    <a:pt x="702" y="291"/>
                  </a:lnTo>
                  <a:lnTo>
                    <a:pt x="703" y="291"/>
                  </a:lnTo>
                  <a:lnTo>
                    <a:pt x="706" y="290"/>
                  </a:lnTo>
                  <a:lnTo>
                    <a:pt x="706" y="290"/>
                  </a:lnTo>
                  <a:lnTo>
                    <a:pt x="707" y="290"/>
                  </a:lnTo>
                  <a:lnTo>
                    <a:pt x="708" y="291"/>
                  </a:lnTo>
                  <a:lnTo>
                    <a:pt x="709" y="291"/>
                  </a:lnTo>
                  <a:lnTo>
                    <a:pt x="709" y="292"/>
                  </a:lnTo>
                  <a:lnTo>
                    <a:pt x="710" y="292"/>
                  </a:lnTo>
                  <a:lnTo>
                    <a:pt x="710" y="293"/>
                  </a:lnTo>
                  <a:lnTo>
                    <a:pt x="710" y="294"/>
                  </a:lnTo>
                  <a:lnTo>
                    <a:pt x="710" y="296"/>
                  </a:lnTo>
                  <a:lnTo>
                    <a:pt x="710" y="297"/>
                  </a:lnTo>
                  <a:lnTo>
                    <a:pt x="710" y="298"/>
                  </a:lnTo>
                  <a:lnTo>
                    <a:pt x="710" y="300"/>
                  </a:lnTo>
                  <a:lnTo>
                    <a:pt x="710" y="302"/>
                  </a:lnTo>
                  <a:lnTo>
                    <a:pt x="709" y="304"/>
                  </a:lnTo>
                  <a:lnTo>
                    <a:pt x="708" y="306"/>
                  </a:lnTo>
                  <a:lnTo>
                    <a:pt x="708" y="308"/>
                  </a:lnTo>
                  <a:lnTo>
                    <a:pt x="707" y="309"/>
                  </a:lnTo>
                  <a:lnTo>
                    <a:pt x="706" y="311"/>
                  </a:lnTo>
                  <a:lnTo>
                    <a:pt x="705" y="312"/>
                  </a:lnTo>
                  <a:lnTo>
                    <a:pt x="705" y="313"/>
                  </a:lnTo>
                  <a:lnTo>
                    <a:pt x="704" y="313"/>
                  </a:lnTo>
                  <a:lnTo>
                    <a:pt x="702" y="315"/>
                  </a:lnTo>
                  <a:lnTo>
                    <a:pt x="699" y="318"/>
                  </a:lnTo>
                  <a:lnTo>
                    <a:pt x="696" y="319"/>
                  </a:lnTo>
                  <a:lnTo>
                    <a:pt x="695" y="320"/>
                  </a:lnTo>
                  <a:lnTo>
                    <a:pt x="693" y="321"/>
                  </a:lnTo>
                  <a:lnTo>
                    <a:pt x="692" y="322"/>
                  </a:lnTo>
                  <a:lnTo>
                    <a:pt x="691" y="324"/>
                  </a:lnTo>
                  <a:lnTo>
                    <a:pt x="690" y="326"/>
                  </a:lnTo>
                  <a:lnTo>
                    <a:pt x="689" y="327"/>
                  </a:lnTo>
                  <a:lnTo>
                    <a:pt x="687" y="333"/>
                  </a:lnTo>
                  <a:lnTo>
                    <a:pt x="685" y="335"/>
                  </a:lnTo>
                  <a:lnTo>
                    <a:pt x="685" y="336"/>
                  </a:lnTo>
                  <a:lnTo>
                    <a:pt x="684" y="337"/>
                  </a:lnTo>
                  <a:lnTo>
                    <a:pt x="683" y="338"/>
                  </a:lnTo>
                  <a:lnTo>
                    <a:pt x="682" y="339"/>
                  </a:lnTo>
                  <a:lnTo>
                    <a:pt x="680" y="341"/>
                  </a:lnTo>
                  <a:lnTo>
                    <a:pt x="679" y="341"/>
                  </a:lnTo>
                  <a:lnTo>
                    <a:pt x="678" y="342"/>
                  </a:lnTo>
                  <a:lnTo>
                    <a:pt x="678" y="343"/>
                  </a:lnTo>
                  <a:lnTo>
                    <a:pt x="677" y="344"/>
                  </a:lnTo>
                  <a:lnTo>
                    <a:pt x="677" y="345"/>
                  </a:lnTo>
                  <a:lnTo>
                    <a:pt x="677" y="347"/>
                  </a:lnTo>
                  <a:lnTo>
                    <a:pt x="677" y="348"/>
                  </a:lnTo>
                  <a:lnTo>
                    <a:pt x="677" y="350"/>
                  </a:lnTo>
                  <a:lnTo>
                    <a:pt x="677" y="352"/>
                  </a:lnTo>
                  <a:lnTo>
                    <a:pt x="678" y="354"/>
                  </a:lnTo>
                  <a:lnTo>
                    <a:pt x="678" y="354"/>
                  </a:lnTo>
                  <a:lnTo>
                    <a:pt x="678" y="355"/>
                  </a:lnTo>
                  <a:lnTo>
                    <a:pt x="679" y="355"/>
                  </a:lnTo>
                  <a:lnTo>
                    <a:pt x="680" y="356"/>
                  </a:lnTo>
                  <a:lnTo>
                    <a:pt x="681" y="356"/>
                  </a:lnTo>
                  <a:lnTo>
                    <a:pt x="682" y="356"/>
                  </a:lnTo>
                  <a:lnTo>
                    <a:pt x="683" y="356"/>
                  </a:lnTo>
                  <a:lnTo>
                    <a:pt x="684" y="357"/>
                  </a:lnTo>
                  <a:lnTo>
                    <a:pt x="686" y="356"/>
                  </a:lnTo>
                  <a:lnTo>
                    <a:pt x="688" y="356"/>
                  </a:lnTo>
                  <a:lnTo>
                    <a:pt x="689" y="356"/>
                  </a:lnTo>
                  <a:lnTo>
                    <a:pt x="691" y="355"/>
                  </a:lnTo>
                  <a:lnTo>
                    <a:pt x="695" y="354"/>
                  </a:lnTo>
                  <a:lnTo>
                    <a:pt x="705" y="351"/>
                  </a:lnTo>
                  <a:lnTo>
                    <a:pt x="707" y="350"/>
                  </a:lnTo>
                  <a:lnTo>
                    <a:pt x="710" y="349"/>
                  </a:lnTo>
                  <a:lnTo>
                    <a:pt x="711" y="349"/>
                  </a:lnTo>
                  <a:lnTo>
                    <a:pt x="712" y="349"/>
                  </a:lnTo>
                  <a:lnTo>
                    <a:pt x="713" y="349"/>
                  </a:lnTo>
                  <a:lnTo>
                    <a:pt x="715" y="349"/>
                  </a:lnTo>
                  <a:lnTo>
                    <a:pt x="716" y="349"/>
                  </a:lnTo>
                  <a:lnTo>
                    <a:pt x="716" y="349"/>
                  </a:lnTo>
                  <a:lnTo>
                    <a:pt x="717" y="350"/>
                  </a:lnTo>
                  <a:lnTo>
                    <a:pt x="718" y="350"/>
                  </a:lnTo>
                  <a:lnTo>
                    <a:pt x="719" y="351"/>
                  </a:lnTo>
                  <a:lnTo>
                    <a:pt x="720" y="352"/>
                  </a:lnTo>
                  <a:lnTo>
                    <a:pt x="721" y="355"/>
                  </a:lnTo>
                  <a:lnTo>
                    <a:pt x="723" y="357"/>
                  </a:lnTo>
                  <a:lnTo>
                    <a:pt x="724" y="358"/>
                  </a:lnTo>
                  <a:lnTo>
                    <a:pt x="724" y="360"/>
                  </a:lnTo>
                  <a:lnTo>
                    <a:pt x="725" y="362"/>
                  </a:lnTo>
                  <a:lnTo>
                    <a:pt x="725" y="363"/>
                  </a:lnTo>
                  <a:lnTo>
                    <a:pt x="725" y="365"/>
                  </a:lnTo>
                  <a:lnTo>
                    <a:pt x="725" y="366"/>
                  </a:lnTo>
                  <a:lnTo>
                    <a:pt x="725" y="369"/>
                  </a:lnTo>
                  <a:lnTo>
                    <a:pt x="725" y="374"/>
                  </a:lnTo>
                  <a:lnTo>
                    <a:pt x="725" y="376"/>
                  </a:lnTo>
                  <a:lnTo>
                    <a:pt x="725" y="377"/>
                  </a:lnTo>
                  <a:lnTo>
                    <a:pt x="725" y="378"/>
                  </a:lnTo>
                  <a:lnTo>
                    <a:pt x="725" y="378"/>
                  </a:lnTo>
                  <a:lnTo>
                    <a:pt x="726" y="379"/>
                  </a:lnTo>
                  <a:lnTo>
                    <a:pt x="726" y="380"/>
                  </a:lnTo>
                  <a:lnTo>
                    <a:pt x="727" y="380"/>
                  </a:lnTo>
                  <a:lnTo>
                    <a:pt x="727" y="380"/>
                  </a:lnTo>
                  <a:lnTo>
                    <a:pt x="731" y="381"/>
                  </a:lnTo>
                  <a:lnTo>
                    <a:pt x="733" y="382"/>
                  </a:lnTo>
                  <a:lnTo>
                    <a:pt x="734" y="382"/>
                  </a:lnTo>
                  <a:lnTo>
                    <a:pt x="735" y="383"/>
                  </a:lnTo>
                  <a:lnTo>
                    <a:pt x="737" y="384"/>
                  </a:lnTo>
                  <a:lnTo>
                    <a:pt x="740" y="385"/>
                  </a:lnTo>
                  <a:lnTo>
                    <a:pt x="741" y="385"/>
                  </a:lnTo>
                  <a:lnTo>
                    <a:pt x="742" y="386"/>
                  </a:lnTo>
                  <a:lnTo>
                    <a:pt x="743" y="387"/>
                  </a:lnTo>
                  <a:lnTo>
                    <a:pt x="745" y="389"/>
                  </a:lnTo>
                  <a:lnTo>
                    <a:pt x="747" y="391"/>
                  </a:lnTo>
                  <a:lnTo>
                    <a:pt x="748" y="391"/>
                  </a:lnTo>
                  <a:lnTo>
                    <a:pt x="748" y="392"/>
                  </a:lnTo>
                  <a:lnTo>
                    <a:pt x="750" y="393"/>
                  </a:lnTo>
                  <a:lnTo>
                    <a:pt x="751" y="393"/>
                  </a:lnTo>
                  <a:lnTo>
                    <a:pt x="752" y="393"/>
                  </a:lnTo>
                  <a:lnTo>
                    <a:pt x="760" y="394"/>
                  </a:lnTo>
                  <a:lnTo>
                    <a:pt x="764" y="395"/>
                  </a:lnTo>
                  <a:lnTo>
                    <a:pt x="771" y="396"/>
                  </a:lnTo>
                  <a:lnTo>
                    <a:pt x="772" y="396"/>
                  </a:lnTo>
                  <a:lnTo>
                    <a:pt x="774" y="397"/>
                  </a:lnTo>
                  <a:lnTo>
                    <a:pt x="775" y="397"/>
                  </a:lnTo>
                  <a:lnTo>
                    <a:pt x="776" y="398"/>
                  </a:lnTo>
                  <a:lnTo>
                    <a:pt x="778" y="399"/>
                  </a:lnTo>
                  <a:lnTo>
                    <a:pt x="779" y="400"/>
                  </a:lnTo>
                  <a:lnTo>
                    <a:pt x="780" y="402"/>
                  </a:lnTo>
                  <a:lnTo>
                    <a:pt x="781" y="402"/>
                  </a:lnTo>
                  <a:lnTo>
                    <a:pt x="781" y="403"/>
                  </a:lnTo>
                  <a:lnTo>
                    <a:pt x="782" y="404"/>
                  </a:lnTo>
                  <a:lnTo>
                    <a:pt x="782" y="406"/>
                  </a:lnTo>
                  <a:lnTo>
                    <a:pt x="782" y="408"/>
                  </a:lnTo>
                  <a:lnTo>
                    <a:pt x="783" y="412"/>
                  </a:lnTo>
                  <a:lnTo>
                    <a:pt x="783" y="413"/>
                  </a:lnTo>
                  <a:lnTo>
                    <a:pt x="783" y="414"/>
                  </a:lnTo>
                  <a:lnTo>
                    <a:pt x="784" y="415"/>
                  </a:lnTo>
                  <a:lnTo>
                    <a:pt x="784" y="416"/>
                  </a:lnTo>
                  <a:lnTo>
                    <a:pt x="785" y="416"/>
                  </a:lnTo>
                  <a:lnTo>
                    <a:pt x="785" y="417"/>
                  </a:lnTo>
                  <a:lnTo>
                    <a:pt x="786" y="417"/>
                  </a:lnTo>
                  <a:lnTo>
                    <a:pt x="787" y="418"/>
                  </a:lnTo>
                  <a:lnTo>
                    <a:pt x="789" y="418"/>
                  </a:lnTo>
                  <a:lnTo>
                    <a:pt x="791" y="418"/>
                  </a:lnTo>
                  <a:lnTo>
                    <a:pt x="794" y="419"/>
                  </a:lnTo>
                  <a:lnTo>
                    <a:pt x="795" y="419"/>
                  </a:lnTo>
                  <a:lnTo>
                    <a:pt x="797" y="419"/>
                  </a:lnTo>
                  <a:lnTo>
                    <a:pt x="798" y="420"/>
                  </a:lnTo>
                  <a:lnTo>
                    <a:pt x="799" y="420"/>
                  </a:lnTo>
                  <a:lnTo>
                    <a:pt x="800" y="421"/>
                  </a:lnTo>
                  <a:lnTo>
                    <a:pt x="808" y="427"/>
                  </a:lnTo>
                  <a:lnTo>
                    <a:pt x="810" y="428"/>
                  </a:lnTo>
                  <a:lnTo>
                    <a:pt x="812" y="429"/>
                  </a:lnTo>
                  <a:lnTo>
                    <a:pt x="813" y="430"/>
                  </a:lnTo>
                  <a:lnTo>
                    <a:pt x="815" y="431"/>
                  </a:lnTo>
                  <a:lnTo>
                    <a:pt x="816" y="431"/>
                  </a:lnTo>
                  <a:lnTo>
                    <a:pt x="817" y="431"/>
                  </a:lnTo>
                  <a:lnTo>
                    <a:pt x="818" y="431"/>
                  </a:lnTo>
                  <a:lnTo>
                    <a:pt x="819" y="431"/>
                  </a:lnTo>
                  <a:lnTo>
                    <a:pt x="821" y="431"/>
                  </a:lnTo>
                  <a:lnTo>
                    <a:pt x="823" y="431"/>
                  </a:lnTo>
                  <a:lnTo>
                    <a:pt x="828" y="430"/>
                  </a:lnTo>
                  <a:lnTo>
                    <a:pt x="831" y="429"/>
                  </a:lnTo>
                  <a:lnTo>
                    <a:pt x="833" y="429"/>
                  </a:lnTo>
                  <a:lnTo>
                    <a:pt x="837" y="429"/>
                  </a:lnTo>
                  <a:lnTo>
                    <a:pt x="842" y="428"/>
                  </a:lnTo>
                  <a:lnTo>
                    <a:pt x="843" y="428"/>
                  </a:lnTo>
                  <a:lnTo>
                    <a:pt x="844" y="428"/>
                  </a:lnTo>
                  <a:lnTo>
                    <a:pt x="845" y="428"/>
                  </a:lnTo>
                  <a:lnTo>
                    <a:pt x="846" y="428"/>
                  </a:lnTo>
                  <a:lnTo>
                    <a:pt x="847" y="429"/>
                  </a:lnTo>
                  <a:lnTo>
                    <a:pt x="850" y="430"/>
                  </a:lnTo>
                  <a:lnTo>
                    <a:pt x="854" y="431"/>
                  </a:lnTo>
                  <a:lnTo>
                    <a:pt x="855" y="432"/>
                  </a:lnTo>
                  <a:lnTo>
                    <a:pt x="857" y="432"/>
                  </a:lnTo>
                  <a:lnTo>
                    <a:pt x="858" y="433"/>
                  </a:lnTo>
                  <a:lnTo>
                    <a:pt x="860" y="435"/>
                  </a:lnTo>
                  <a:lnTo>
                    <a:pt x="861" y="436"/>
                  </a:lnTo>
                  <a:lnTo>
                    <a:pt x="862" y="436"/>
                  </a:lnTo>
                  <a:lnTo>
                    <a:pt x="863" y="437"/>
                  </a:lnTo>
                  <a:lnTo>
                    <a:pt x="863" y="438"/>
                  </a:lnTo>
                  <a:lnTo>
                    <a:pt x="863" y="439"/>
                  </a:lnTo>
                  <a:lnTo>
                    <a:pt x="864" y="439"/>
                  </a:lnTo>
                  <a:lnTo>
                    <a:pt x="864" y="440"/>
                  </a:lnTo>
                  <a:lnTo>
                    <a:pt x="864" y="441"/>
                  </a:lnTo>
                  <a:lnTo>
                    <a:pt x="865" y="443"/>
                  </a:lnTo>
                  <a:lnTo>
                    <a:pt x="865" y="446"/>
                  </a:lnTo>
                  <a:lnTo>
                    <a:pt x="865" y="448"/>
                  </a:lnTo>
                  <a:lnTo>
                    <a:pt x="865" y="448"/>
                  </a:lnTo>
                  <a:lnTo>
                    <a:pt x="866" y="449"/>
                  </a:lnTo>
                  <a:lnTo>
                    <a:pt x="866" y="450"/>
                  </a:lnTo>
                  <a:lnTo>
                    <a:pt x="867" y="451"/>
                  </a:lnTo>
                  <a:lnTo>
                    <a:pt x="867" y="451"/>
                  </a:lnTo>
                  <a:lnTo>
                    <a:pt x="868" y="452"/>
                  </a:lnTo>
                  <a:lnTo>
                    <a:pt x="869" y="452"/>
                  </a:lnTo>
                  <a:lnTo>
                    <a:pt x="870" y="453"/>
                  </a:lnTo>
                  <a:lnTo>
                    <a:pt x="873" y="454"/>
                  </a:lnTo>
                  <a:lnTo>
                    <a:pt x="875" y="455"/>
                  </a:lnTo>
                  <a:lnTo>
                    <a:pt x="885" y="459"/>
                  </a:lnTo>
                  <a:lnTo>
                    <a:pt x="886" y="460"/>
                  </a:lnTo>
                  <a:lnTo>
                    <a:pt x="888" y="461"/>
                  </a:lnTo>
                  <a:lnTo>
                    <a:pt x="890" y="463"/>
                  </a:lnTo>
                  <a:lnTo>
                    <a:pt x="891" y="464"/>
                  </a:lnTo>
                  <a:lnTo>
                    <a:pt x="893" y="466"/>
                  </a:lnTo>
                  <a:lnTo>
                    <a:pt x="894" y="468"/>
                  </a:lnTo>
                  <a:lnTo>
                    <a:pt x="896" y="470"/>
                  </a:lnTo>
                  <a:lnTo>
                    <a:pt x="901" y="477"/>
                  </a:lnTo>
                  <a:lnTo>
                    <a:pt x="904" y="481"/>
                  </a:lnTo>
                  <a:lnTo>
                    <a:pt x="905" y="483"/>
                  </a:lnTo>
                  <a:lnTo>
                    <a:pt x="906" y="484"/>
                  </a:lnTo>
                  <a:lnTo>
                    <a:pt x="907" y="486"/>
                  </a:lnTo>
                  <a:lnTo>
                    <a:pt x="908" y="491"/>
                  </a:lnTo>
                  <a:lnTo>
                    <a:pt x="909" y="493"/>
                  </a:lnTo>
                  <a:lnTo>
                    <a:pt x="910" y="495"/>
                  </a:lnTo>
                  <a:lnTo>
                    <a:pt x="910" y="495"/>
                  </a:lnTo>
                  <a:lnTo>
                    <a:pt x="911" y="495"/>
                  </a:lnTo>
                  <a:lnTo>
                    <a:pt x="910" y="495"/>
                  </a:lnTo>
                  <a:lnTo>
                    <a:pt x="910" y="495"/>
                  </a:lnTo>
                  <a:lnTo>
                    <a:pt x="909" y="495"/>
                  </a:lnTo>
                  <a:lnTo>
                    <a:pt x="909" y="496"/>
                  </a:lnTo>
                  <a:lnTo>
                    <a:pt x="907" y="496"/>
                  </a:lnTo>
                  <a:lnTo>
                    <a:pt x="905" y="498"/>
                  </a:lnTo>
                  <a:lnTo>
                    <a:pt x="900" y="501"/>
                  </a:lnTo>
                  <a:lnTo>
                    <a:pt x="894" y="506"/>
                  </a:lnTo>
                  <a:lnTo>
                    <a:pt x="892" y="508"/>
                  </a:lnTo>
                  <a:lnTo>
                    <a:pt x="888" y="511"/>
                  </a:lnTo>
                  <a:lnTo>
                    <a:pt x="886" y="512"/>
                  </a:lnTo>
                  <a:lnTo>
                    <a:pt x="885" y="513"/>
                  </a:lnTo>
                  <a:lnTo>
                    <a:pt x="884" y="513"/>
                  </a:lnTo>
                  <a:lnTo>
                    <a:pt x="883" y="514"/>
                  </a:lnTo>
                  <a:lnTo>
                    <a:pt x="882" y="514"/>
                  </a:lnTo>
                  <a:lnTo>
                    <a:pt x="881" y="514"/>
                  </a:lnTo>
                  <a:lnTo>
                    <a:pt x="878" y="515"/>
                  </a:lnTo>
                  <a:lnTo>
                    <a:pt x="874" y="515"/>
                  </a:lnTo>
                  <a:lnTo>
                    <a:pt x="873" y="516"/>
                  </a:lnTo>
                  <a:lnTo>
                    <a:pt x="872" y="516"/>
                  </a:lnTo>
                  <a:lnTo>
                    <a:pt x="871" y="517"/>
                  </a:lnTo>
                  <a:lnTo>
                    <a:pt x="868" y="519"/>
                  </a:lnTo>
                  <a:lnTo>
                    <a:pt x="868" y="519"/>
                  </a:lnTo>
                  <a:lnTo>
                    <a:pt x="867" y="520"/>
                  </a:lnTo>
                  <a:lnTo>
                    <a:pt x="866" y="520"/>
                  </a:lnTo>
                  <a:lnTo>
                    <a:pt x="865" y="520"/>
                  </a:lnTo>
                  <a:lnTo>
                    <a:pt x="862" y="521"/>
                  </a:lnTo>
                  <a:lnTo>
                    <a:pt x="861" y="521"/>
                  </a:lnTo>
                  <a:lnTo>
                    <a:pt x="860" y="521"/>
                  </a:lnTo>
                  <a:lnTo>
                    <a:pt x="859" y="521"/>
                  </a:lnTo>
                  <a:lnTo>
                    <a:pt x="858" y="521"/>
                  </a:lnTo>
                  <a:lnTo>
                    <a:pt x="857" y="520"/>
                  </a:lnTo>
                  <a:lnTo>
                    <a:pt x="857" y="520"/>
                  </a:lnTo>
                  <a:lnTo>
                    <a:pt x="855" y="518"/>
                  </a:lnTo>
                  <a:lnTo>
                    <a:pt x="855" y="518"/>
                  </a:lnTo>
                  <a:lnTo>
                    <a:pt x="854" y="518"/>
                  </a:lnTo>
                  <a:lnTo>
                    <a:pt x="851" y="517"/>
                  </a:lnTo>
                  <a:lnTo>
                    <a:pt x="850" y="517"/>
                  </a:lnTo>
                  <a:lnTo>
                    <a:pt x="849" y="516"/>
                  </a:lnTo>
                  <a:lnTo>
                    <a:pt x="847" y="515"/>
                  </a:lnTo>
                  <a:lnTo>
                    <a:pt x="843" y="512"/>
                  </a:lnTo>
                  <a:lnTo>
                    <a:pt x="841" y="510"/>
                  </a:lnTo>
                  <a:lnTo>
                    <a:pt x="839" y="509"/>
                  </a:lnTo>
                  <a:lnTo>
                    <a:pt x="837" y="508"/>
                  </a:lnTo>
                  <a:lnTo>
                    <a:pt x="835" y="507"/>
                  </a:lnTo>
                  <a:lnTo>
                    <a:pt x="833" y="507"/>
                  </a:lnTo>
                  <a:lnTo>
                    <a:pt x="831" y="506"/>
                  </a:lnTo>
                  <a:lnTo>
                    <a:pt x="829" y="506"/>
                  </a:lnTo>
                  <a:lnTo>
                    <a:pt x="828" y="506"/>
                  </a:lnTo>
                  <a:lnTo>
                    <a:pt x="827" y="507"/>
                  </a:lnTo>
                  <a:lnTo>
                    <a:pt x="827" y="507"/>
                  </a:lnTo>
                  <a:lnTo>
                    <a:pt x="826" y="507"/>
                  </a:lnTo>
                  <a:lnTo>
                    <a:pt x="824" y="508"/>
                  </a:lnTo>
                  <a:lnTo>
                    <a:pt x="821" y="509"/>
                  </a:lnTo>
                  <a:lnTo>
                    <a:pt x="821" y="510"/>
                  </a:lnTo>
                  <a:lnTo>
                    <a:pt x="819" y="511"/>
                  </a:lnTo>
                  <a:lnTo>
                    <a:pt x="816" y="514"/>
                  </a:lnTo>
                  <a:lnTo>
                    <a:pt x="814" y="515"/>
                  </a:lnTo>
                  <a:lnTo>
                    <a:pt x="808" y="520"/>
                  </a:lnTo>
                  <a:lnTo>
                    <a:pt x="805" y="521"/>
                  </a:lnTo>
                  <a:lnTo>
                    <a:pt x="804" y="522"/>
                  </a:lnTo>
                  <a:lnTo>
                    <a:pt x="803" y="523"/>
                  </a:lnTo>
                  <a:lnTo>
                    <a:pt x="802" y="523"/>
                  </a:lnTo>
                  <a:lnTo>
                    <a:pt x="801" y="523"/>
                  </a:lnTo>
                  <a:lnTo>
                    <a:pt x="799" y="523"/>
                  </a:lnTo>
                  <a:lnTo>
                    <a:pt x="797" y="524"/>
                  </a:lnTo>
                  <a:lnTo>
                    <a:pt x="793" y="524"/>
                  </a:lnTo>
                  <a:lnTo>
                    <a:pt x="791" y="524"/>
                  </a:lnTo>
                  <a:lnTo>
                    <a:pt x="790" y="523"/>
                  </a:lnTo>
                  <a:lnTo>
                    <a:pt x="789" y="523"/>
                  </a:lnTo>
                  <a:lnTo>
                    <a:pt x="788" y="523"/>
                  </a:lnTo>
                  <a:lnTo>
                    <a:pt x="787" y="522"/>
                  </a:lnTo>
                  <a:lnTo>
                    <a:pt x="785" y="521"/>
                  </a:lnTo>
                  <a:lnTo>
                    <a:pt x="783" y="520"/>
                  </a:lnTo>
                  <a:lnTo>
                    <a:pt x="782" y="519"/>
                  </a:lnTo>
                  <a:lnTo>
                    <a:pt x="779" y="517"/>
                  </a:lnTo>
                  <a:lnTo>
                    <a:pt x="777" y="516"/>
                  </a:lnTo>
                  <a:lnTo>
                    <a:pt x="774" y="513"/>
                  </a:lnTo>
                  <a:lnTo>
                    <a:pt x="770" y="509"/>
                  </a:lnTo>
                  <a:lnTo>
                    <a:pt x="769" y="509"/>
                  </a:lnTo>
                  <a:lnTo>
                    <a:pt x="768" y="508"/>
                  </a:lnTo>
                  <a:lnTo>
                    <a:pt x="767" y="507"/>
                  </a:lnTo>
                  <a:lnTo>
                    <a:pt x="764" y="506"/>
                  </a:lnTo>
                  <a:lnTo>
                    <a:pt x="762" y="505"/>
                  </a:lnTo>
                  <a:lnTo>
                    <a:pt x="756" y="501"/>
                  </a:lnTo>
                  <a:lnTo>
                    <a:pt x="751" y="498"/>
                  </a:lnTo>
                  <a:lnTo>
                    <a:pt x="750" y="498"/>
                  </a:lnTo>
                  <a:lnTo>
                    <a:pt x="748" y="497"/>
                  </a:lnTo>
                  <a:lnTo>
                    <a:pt x="747" y="497"/>
                  </a:lnTo>
                  <a:lnTo>
                    <a:pt x="743" y="495"/>
                  </a:lnTo>
                  <a:lnTo>
                    <a:pt x="737" y="493"/>
                  </a:lnTo>
                  <a:lnTo>
                    <a:pt x="735" y="492"/>
                  </a:lnTo>
                  <a:lnTo>
                    <a:pt x="733" y="492"/>
                  </a:lnTo>
                  <a:lnTo>
                    <a:pt x="731" y="491"/>
                  </a:lnTo>
                  <a:lnTo>
                    <a:pt x="729" y="490"/>
                  </a:lnTo>
                  <a:lnTo>
                    <a:pt x="727" y="490"/>
                  </a:lnTo>
                  <a:lnTo>
                    <a:pt x="724" y="490"/>
                  </a:lnTo>
                  <a:lnTo>
                    <a:pt x="722" y="489"/>
                  </a:lnTo>
                  <a:lnTo>
                    <a:pt x="721" y="489"/>
                  </a:lnTo>
                  <a:lnTo>
                    <a:pt x="720" y="489"/>
                  </a:lnTo>
                  <a:lnTo>
                    <a:pt x="718" y="489"/>
                  </a:lnTo>
                  <a:lnTo>
                    <a:pt x="717" y="490"/>
                  </a:lnTo>
                  <a:lnTo>
                    <a:pt x="716" y="490"/>
                  </a:lnTo>
                  <a:lnTo>
                    <a:pt x="714" y="491"/>
                  </a:lnTo>
                  <a:lnTo>
                    <a:pt x="713" y="491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8" y="495"/>
                  </a:lnTo>
                  <a:lnTo>
                    <a:pt x="704" y="499"/>
                  </a:lnTo>
                  <a:lnTo>
                    <a:pt x="697" y="506"/>
                  </a:lnTo>
                  <a:lnTo>
                    <a:pt x="695" y="507"/>
                  </a:lnTo>
                  <a:lnTo>
                    <a:pt x="690" y="511"/>
                  </a:lnTo>
                  <a:lnTo>
                    <a:pt x="687" y="514"/>
                  </a:lnTo>
                  <a:lnTo>
                    <a:pt x="684" y="516"/>
                  </a:lnTo>
                  <a:lnTo>
                    <a:pt x="683" y="517"/>
                  </a:lnTo>
                  <a:lnTo>
                    <a:pt x="682" y="518"/>
                  </a:lnTo>
                  <a:lnTo>
                    <a:pt x="681" y="519"/>
                  </a:lnTo>
                  <a:lnTo>
                    <a:pt x="681" y="520"/>
                  </a:lnTo>
                  <a:lnTo>
                    <a:pt x="680" y="521"/>
                  </a:lnTo>
                  <a:lnTo>
                    <a:pt x="679" y="523"/>
                  </a:lnTo>
                  <a:lnTo>
                    <a:pt x="678" y="525"/>
                  </a:lnTo>
                  <a:lnTo>
                    <a:pt x="676" y="531"/>
                  </a:lnTo>
                  <a:lnTo>
                    <a:pt x="676" y="533"/>
                  </a:lnTo>
                  <a:lnTo>
                    <a:pt x="675" y="534"/>
                  </a:lnTo>
                  <a:lnTo>
                    <a:pt x="674" y="536"/>
                  </a:lnTo>
                  <a:lnTo>
                    <a:pt x="673" y="538"/>
                  </a:lnTo>
                  <a:lnTo>
                    <a:pt x="670" y="543"/>
                  </a:lnTo>
                  <a:lnTo>
                    <a:pt x="669" y="545"/>
                  </a:lnTo>
                  <a:lnTo>
                    <a:pt x="668" y="547"/>
                  </a:lnTo>
                  <a:lnTo>
                    <a:pt x="666" y="549"/>
                  </a:lnTo>
                  <a:lnTo>
                    <a:pt x="661" y="554"/>
                  </a:lnTo>
                  <a:lnTo>
                    <a:pt x="655" y="560"/>
                  </a:lnTo>
                  <a:lnTo>
                    <a:pt x="653" y="563"/>
                  </a:lnTo>
                  <a:lnTo>
                    <a:pt x="651" y="565"/>
                  </a:lnTo>
                  <a:lnTo>
                    <a:pt x="650" y="567"/>
                  </a:lnTo>
                  <a:lnTo>
                    <a:pt x="646" y="575"/>
                  </a:lnTo>
                  <a:lnTo>
                    <a:pt x="644" y="578"/>
                  </a:lnTo>
                  <a:lnTo>
                    <a:pt x="641" y="584"/>
                  </a:lnTo>
                  <a:lnTo>
                    <a:pt x="640" y="587"/>
                  </a:lnTo>
                  <a:lnTo>
                    <a:pt x="638" y="592"/>
                  </a:lnTo>
                  <a:lnTo>
                    <a:pt x="635" y="597"/>
                  </a:lnTo>
                  <a:lnTo>
                    <a:pt x="634" y="599"/>
                  </a:lnTo>
                  <a:lnTo>
                    <a:pt x="633" y="602"/>
                  </a:lnTo>
                  <a:lnTo>
                    <a:pt x="632" y="607"/>
                  </a:lnTo>
                  <a:lnTo>
                    <a:pt x="631" y="610"/>
                  </a:lnTo>
                  <a:lnTo>
                    <a:pt x="629" y="612"/>
                  </a:lnTo>
                  <a:lnTo>
                    <a:pt x="627" y="616"/>
                  </a:lnTo>
                  <a:lnTo>
                    <a:pt x="626" y="618"/>
                  </a:lnTo>
                  <a:lnTo>
                    <a:pt x="625" y="621"/>
                  </a:lnTo>
                  <a:lnTo>
                    <a:pt x="624" y="623"/>
                  </a:lnTo>
                  <a:lnTo>
                    <a:pt x="622" y="627"/>
                  </a:lnTo>
                  <a:lnTo>
                    <a:pt x="622" y="628"/>
                  </a:lnTo>
                  <a:lnTo>
                    <a:pt x="622" y="629"/>
                  </a:lnTo>
                  <a:lnTo>
                    <a:pt x="621" y="633"/>
                  </a:lnTo>
                  <a:lnTo>
                    <a:pt x="620" y="639"/>
                  </a:lnTo>
                  <a:lnTo>
                    <a:pt x="619" y="642"/>
                  </a:lnTo>
                  <a:lnTo>
                    <a:pt x="619" y="644"/>
                  </a:lnTo>
                  <a:lnTo>
                    <a:pt x="618" y="646"/>
                  </a:lnTo>
                  <a:lnTo>
                    <a:pt x="617" y="648"/>
                  </a:lnTo>
                  <a:lnTo>
                    <a:pt x="617" y="649"/>
                  </a:lnTo>
                  <a:lnTo>
                    <a:pt x="616" y="651"/>
                  </a:lnTo>
                  <a:lnTo>
                    <a:pt x="615" y="652"/>
                  </a:lnTo>
                  <a:lnTo>
                    <a:pt x="614" y="653"/>
                  </a:lnTo>
                  <a:lnTo>
                    <a:pt x="613" y="655"/>
                  </a:lnTo>
                  <a:lnTo>
                    <a:pt x="612" y="656"/>
                  </a:lnTo>
                  <a:lnTo>
                    <a:pt x="611" y="656"/>
                  </a:lnTo>
                  <a:lnTo>
                    <a:pt x="610" y="656"/>
                  </a:lnTo>
                  <a:lnTo>
                    <a:pt x="609" y="657"/>
                  </a:lnTo>
                  <a:lnTo>
                    <a:pt x="608" y="657"/>
                  </a:lnTo>
                  <a:lnTo>
                    <a:pt x="608" y="657"/>
                  </a:lnTo>
                  <a:lnTo>
                    <a:pt x="607" y="657"/>
                  </a:lnTo>
                  <a:lnTo>
                    <a:pt x="606" y="657"/>
                  </a:lnTo>
                  <a:lnTo>
                    <a:pt x="605" y="656"/>
                  </a:lnTo>
                  <a:lnTo>
                    <a:pt x="604" y="656"/>
                  </a:lnTo>
                  <a:lnTo>
                    <a:pt x="604" y="655"/>
                  </a:lnTo>
                  <a:lnTo>
                    <a:pt x="603" y="655"/>
                  </a:lnTo>
                  <a:lnTo>
                    <a:pt x="603" y="654"/>
                  </a:lnTo>
                  <a:lnTo>
                    <a:pt x="603" y="653"/>
                  </a:lnTo>
                  <a:lnTo>
                    <a:pt x="602" y="652"/>
                  </a:lnTo>
                  <a:lnTo>
                    <a:pt x="602" y="651"/>
                  </a:lnTo>
                  <a:lnTo>
                    <a:pt x="602" y="646"/>
                  </a:lnTo>
                  <a:lnTo>
                    <a:pt x="601" y="640"/>
                  </a:lnTo>
                  <a:lnTo>
                    <a:pt x="600" y="637"/>
                  </a:lnTo>
                  <a:lnTo>
                    <a:pt x="600" y="633"/>
                  </a:lnTo>
                  <a:lnTo>
                    <a:pt x="600" y="630"/>
                  </a:lnTo>
                  <a:lnTo>
                    <a:pt x="599" y="626"/>
                  </a:lnTo>
                  <a:lnTo>
                    <a:pt x="598" y="622"/>
                  </a:lnTo>
                  <a:lnTo>
                    <a:pt x="598" y="620"/>
                  </a:lnTo>
                  <a:lnTo>
                    <a:pt x="597" y="618"/>
                  </a:lnTo>
                  <a:lnTo>
                    <a:pt x="597" y="611"/>
                  </a:lnTo>
                  <a:lnTo>
                    <a:pt x="597" y="610"/>
                  </a:lnTo>
                  <a:lnTo>
                    <a:pt x="596" y="608"/>
                  </a:lnTo>
                  <a:lnTo>
                    <a:pt x="596" y="607"/>
                  </a:lnTo>
                  <a:lnTo>
                    <a:pt x="595" y="605"/>
                  </a:lnTo>
                  <a:lnTo>
                    <a:pt x="595" y="603"/>
                  </a:lnTo>
                  <a:lnTo>
                    <a:pt x="594" y="602"/>
                  </a:lnTo>
                  <a:lnTo>
                    <a:pt x="593" y="600"/>
                  </a:lnTo>
                  <a:lnTo>
                    <a:pt x="591" y="599"/>
                  </a:lnTo>
                  <a:lnTo>
                    <a:pt x="591" y="598"/>
                  </a:lnTo>
                  <a:lnTo>
                    <a:pt x="590" y="597"/>
                  </a:lnTo>
                  <a:lnTo>
                    <a:pt x="589" y="596"/>
                  </a:lnTo>
                  <a:lnTo>
                    <a:pt x="588" y="596"/>
                  </a:lnTo>
                  <a:lnTo>
                    <a:pt x="587" y="596"/>
                  </a:lnTo>
                  <a:lnTo>
                    <a:pt x="586" y="595"/>
                  </a:lnTo>
                  <a:lnTo>
                    <a:pt x="584" y="595"/>
                  </a:lnTo>
                  <a:lnTo>
                    <a:pt x="583" y="595"/>
                  </a:lnTo>
                  <a:lnTo>
                    <a:pt x="582" y="595"/>
                  </a:lnTo>
                  <a:lnTo>
                    <a:pt x="581" y="595"/>
                  </a:lnTo>
                  <a:lnTo>
                    <a:pt x="580" y="595"/>
                  </a:lnTo>
                  <a:lnTo>
                    <a:pt x="579" y="595"/>
                  </a:lnTo>
                  <a:lnTo>
                    <a:pt x="576" y="596"/>
                  </a:lnTo>
                  <a:lnTo>
                    <a:pt x="574" y="597"/>
                  </a:lnTo>
                  <a:lnTo>
                    <a:pt x="572" y="597"/>
                  </a:lnTo>
                  <a:lnTo>
                    <a:pt x="569" y="597"/>
                  </a:lnTo>
                  <a:lnTo>
                    <a:pt x="566" y="598"/>
                  </a:lnTo>
                  <a:lnTo>
                    <a:pt x="562" y="598"/>
                  </a:lnTo>
                  <a:lnTo>
                    <a:pt x="556" y="599"/>
                  </a:lnTo>
                  <a:lnTo>
                    <a:pt x="553" y="600"/>
                  </a:lnTo>
                  <a:lnTo>
                    <a:pt x="548" y="600"/>
                  </a:lnTo>
                  <a:lnTo>
                    <a:pt x="547" y="600"/>
                  </a:lnTo>
                  <a:lnTo>
                    <a:pt x="546" y="600"/>
                  </a:lnTo>
                  <a:lnTo>
                    <a:pt x="543" y="600"/>
                  </a:lnTo>
                  <a:lnTo>
                    <a:pt x="538" y="598"/>
                  </a:lnTo>
                  <a:lnTo>
                    <a:pt x="536" y="598"/>
                  </a:lnTo>
                  <a:lnTo>
                    <a:pt x="534" y="597"/>
                  </a:lnTo>
                  <a:lnTo>
                    <a:pt x="531" y="595"/>
                  </a:lnTo>
                  <a:lnTo>
                    <a:pt x="529" y="594"/>
                  </a:lnTo>
                  <a:lnTo>
                    <a:pt x="527" y="593"/>
                  </a:lnTo>
                  <a:lnTo>
                    <a:pt x="524" y="590"/>
                  </a:lnTo>
                  <a:lnTo>
                    <a:pt x="523" y="589"/>
                  </a:lnTo>
                  <a:lnTo>
                    <a:pt x="522" y="589"/>
                  </a:lnTo>
                  <a:lnTo>
                    <a:pt x="521" y="588"/>
                  </a:lnTo>
                  <a:lnTo>
                    <a:pt x="517" y="587"/>
                  </a:lnTo>
                  <a:lnTo>
                    <a:pt x="516" y="586"/>
                  </a:lnTo>
                  <a:lnTo>
                    <a:pt x="514" y="586"/>
                  </a:lnTo>
                  <a:lnTo>
                    <a:pt x="513" y="585"/>
                  </a:lnTo>
                  <a:lnTo>
                    <a:pt x="512" y="585"/>
                  </a:lnTo>
                  <a:lnTo>
                    <a:pt x="511" y="585"/>
                  </a:lnTo>
                  <a:lnTo>
                    <a:pt x="509" y="585"/>
                  </a:lnTo>
                  <a:lnTo>
                    <a:pt x="508" y="585"/>
                  </a:lnTo>
                  <a:lnTo>
                    <a:pt x="507" y="585"/>
                  </a:lnTo>
                  <a:lnTo>
                    <a:pt x="502" y="585"/>
                  </a:lnTo>
                  <a:lnTo>
                    <a:pt x="501" y="585"/>
                  </a:lnTo>
                  <a:lnTo>
                    <a:pt x="500" y="585"/>
                  </a:lnTo>
                  <a:lnTo>
                    <a:pt x="499" y="585"/>
                  </a:lnTo>
                  <a:lnTo>
                    <a:pt x="498" y="585"/>
                  </a:lnTo>
                  <a:lnTo>
                    <a:pt x="498" y="585"/>
                  </a:lnTo>
                  <a:lnTo>
                    <a:pt x="497" y="585"/>
                  </a:lnTo>
                  <a:lnTo>
                    <a:pt x="497" y="584"/>
                  </a:lnTo>
                  <a:lnTo>
                    <a:pt x="496" y="584"/>
                  </a:lnTo>
                  <a:lnTo>
                    <a:pt x="496" y="583"/>
                  </a:lnTo>
                  <a:lnTo>
                    <a:pt x="495" y="582"/>
                  </a:lnTo>
                  <a:lnTo>
                    <a:pt x="495" y="582"/>
                  </a:lnTo>
                  <a:lnTo>
                    <a:pt x="494" y="581"/>
                  </a:lnTo>
                  <a:lnTo>
                    <a:pt x="494" y="580"/>
                  </a:lnTo>
                  <a:lnTo>
                    <a:pt x="494" y="579"/>
                  </a:lnTo>
                  <a:lnTo>
                    <a:pt x="493" y="573"/>
                  </a:lnTo>
                  <a:lnTo>
                    <a:pt x="492" y="570"/>
                  </a:lnTo>
                  <a:lnTo>
                    <a:pt x="492" y="568"/>
                  </a:lnTo>
                  <a:lnTo>
                    <a:pt x="492" y="567"/>
                  </a:lnTo>
                  <a:lnTo>
                    <a:pt x="491" y="566"/>
                  </a:lnTo>
                  <a:lnTo>
                    <a:pt x="491" y="564"/>
                  </a:lnTo>
                  <a:lnTo>
                    <a:pt x="490" y="563"/>
                  </a:lnTo>
                  <a:lnTo>
                    <a:pt x="489" y="562"/>
                  </a:lnTo>
                  <a:lnTo>
                    <a:pt x="488" y="560"/>
                  </a:lnTo>
                  <a:lnTo>
                    <a:pt x="486" y="559"/>
                  </a:lnTo>
                  <a:lnTo>
                    <a:pt x="485" y="558"/>
                  </a:lnTo>
                  <a:lnTo>
                    <a:pt x="484" y="557"/>
                  </a:lnTo>
                  <a:lnTo>
                    <a:pt x="483" y="556"/>
                  </a:lnTo>
                  <a:lnTo>
                    <a:pt x="482" y="555"/>
                  </a:lnTo>
                  <a:lnTo>
                    <a:pt x="480" y="555"/>
                  </a:lnTo>
                  <a:lnTo>
                    <a:pt x="478" y="554"/>
                  </a:lnTo>
                  <a:lnTo>
                    <a:pt x="477" y="554"/>
                  </a:lnTo>
                  <a:lnTo>
                    <a:pt x="475" y="554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6" y="554"/>
                  </a:lnTo>
                  <a:lnTo>
                    <a:pt x="464" y="554"/>
                  </a:lnTo>
                  <a:lnTo>
                    <a:pt x="462" y="554"/>
                  </a:lnTo>
                  <a:lnTo>
                    <a:pt x="461" y="553"/>
                  </a:lnTo>
                  <a:lnTo>
                    <a:pt x="459" y="553"/>
                  </a:lnTo>
                  <a:lnTo>
                    <a:pt x="457" y="552"/>
                  </a:lnTo>
                  <a:lnTo>
                    <a:pt x="456" y="552"/>
                  </a:lnTo>
                  <a:lnTo>
                    <a:pt x="446" y="547"/>
                  </a:lnTo>
                  <a:lnTo>
                    <a:pt x="444" y="545"/>
                  </a:lnTo>
                  <a:lnTo>
                    <a:pt x="440" y="542"/>
                  </a:lnTo>
                  <a:lnTo>
                    <a:pt x="438" y="542"/>
                  </a:lnTo>
                  <a:lnTo>
                    <a:pt x="436" y="540"/>
                  </a:lnTo>
                  <a:lnTo>
                    <a:pt x="435" y="540"/>
                  </a:lnTo>
                  <a:lnTo>
                    <a:pt x="434" y="540"/>
                  </a:lnTo>
                  <a:lnTo>
                    <a:pt x="433" y="540"/>
                  </a:lnTo>
                  <a:lnTo>
                    <a:pt x="432" y="540"/>
                  </a:lnTo>
                  <a:lnTo>
                    <a:pt x="432" y="540"/>
                  </a:lnTo>
                  <a:lnTo>
                    <a:pt x="431" y="540"/>
                  </a:lnTo>
                  <a:lnTo>
                    <a:pt x="429" y="540"/>
                  </a:lnTo>
                  <a:lnTo>
                    <a:pt x="426" y="541"/>
                  </a:lnTo>
                  <a:lnTo>
                    <a:pt x="424" y="542"/>
                  </a:lnTo>
                  <a:lnTo>
                    <a:pt x="422" y="542"/>
                  </a:lnTo>
                  <a:lnTo>
                    <a:pt x="420" y="542"/>
                  </a:lnTo>
                  <a:lnTo>
                    <a:pt x="416" y="542"/>
                  </a:lnTo>
                  <a:lnTo>
                    <a:pt x="413" y="542"/>
                  </a:lnTo>
                  <a:lnTo>
                    <a:pt x="409" y="542"/>
                  </a:lnTo>
                  <a:lnTo>
                    <a:pt x="404" y="542"/>
                  </a:lnTo>
                  <a:lnTo>
                    <a:pt x="403" y="542"/>
                  </a:lnTo>
                  <a:lnTo>
                    <a:pt x="402" y="542"/>
                  </a:lnTo>
                  <a:lnTo>
                    <a:pt x="401" y="542"/>
                  </a:lnTo>
                  <a:lnTo>
                    <a:pt x="400" y="542"/>
                  </a:lnTo>
                  <a:lnTo>
                    <a:pt x="399" y="542"/>
                  </a:lnTo>
                  <a:lnTo>
                    <a:pt x="398" y="543"/>
                  </a:lnTo>
                  <a:lnTo>
                    <a:pt x="397" y="544"/>
                  </a:lnTo>
                  <a:lnTo>
                    <a:pt x="396" y="545"/>
                  </a:lnTo>
                  <a:lnTo>
                    <a:pt x="395" y="546"/>
                  </a:lnTo>
                  <a:lnTo>
                    <a:pt x="394" y="548"/>
                  </a:lnTo>
                  <a:lnTo>
                    <a:pt x="392" y="550"/>
                  </a:lnTo>
                  <a:lnTo>
                    <a:pt x="390" y="555"/>
                  </a:lnTo>
                  <a:lnTo>
                    <a:pt x="389" y="558"/>
                  </a:lnTo>
                  <a:lnTo>
                    <a:pt x="387" y="563"/>
                  </a:lnTo>
                  <a:lnTo>
                    <a:pt x="386" y="565"/>
                  </a:lnTo>
                  <a:lnTo>
                    <a:pt x="385" y="567"/>
                  </a:lnTo>
                  <a:lnTo>
                    <a:pt x="385" y="568"/>
                  </a:lnTo>
                  <a:lnTo>
                    <a:pt x="381" y="573"/>
                  </a:lnTo>
                  <a:lnTo>
                    <a:pt x="378" y="579"/>
                  </a:lnTo>
                  <a:lnTo>
                    <a:pt x="376" y="581"/>
                  </a:lnTo>
                  <a:lnTo>
                    <a:pt x="375" y="582"/>
                  </a:lnTo>
                  <a:lnTo>
                    <a:pt x="374" y="583"/>
                  </a:lnTo>
                  <a:lnTo>
                    <a:pt x="372" y="584"/>
                  </a:lnTo>
                  <a:lnTo>
                    <a:pt x="371" y="586"/>
                  </a:lnTo>
                  <a:lnTo>
                    <a:pt x="367" y="588"/>
                  </a:lnTo>
                  <a:lnTo>
                    <a:pt x="366" y="589"/>
                  </a:lnTo>
                  <a:lnTo>
                    <a:pt x="364" y="590"/>
                  </a:lnTo>
                  <a:lnTo>
                    <a:pt x="363" y="590"/>
                  </a:lnTo>
                  <a:lnTo>
                    <a:pt x="361" y="590"/>
                  </a:lnTo>
                  <a:lnTo>
                    <a:pt x="360" y="590"/>
                  </a:lnTo>
                  <a:lnTo>
                    <a:pt x="358" y="590"/>
                  </a:lnTo>
                  <a:lnTo>
                    <a:pt x="357" y="590"/>
                  </a:lnTo>
                  <a:lnTo>
                    <a:pt x="356" y="589"/>
                  </a:lnTo>
                  <a:lnTo>
                    <a:pt x="355" y="589"/>
                  </a:lnTo>
                  <a:lnTo>
                    <a:pt x="354" y="588"/>
                  </a:lnTo>
                  <a:lnTo>
                    <a:pt x="352" y="587"/>
                  </a:lnTo>
                  <a:lnTo>
                    <a:pt x="351" y="586"/>
                  </a:lnTo>
                  <a:lnTo>
                    <a:pt x="351" y="586"/>
                  </a:lnTo>
                  <a:lnTo>
                    <a:pt x="350" y="585"/>
                  </a:lnTo>
                  <a:lnTo>
                    <a:pt x="349" y="585"/>
                  </a:lnTo>
                  <a:lnTo>
                    <a:pt x="349" y="585"/>
                  </a:lnTo>
                  <a:lnTo>
                    <a:pt x="348" y="585"/>
                  </a:lnTo>
                  <a:lnTo>
                    <a:pt x="347" y="585"/>
                  </a:lnTo>
                  <a:lnTo>
                    <a:pt x="346" y="586"/>
                  </a:lnTo>
                  <a:lnTo>
                    <a:pt x="344" y="587"/>
                  </a:lnTo>
                  <a:lnTo>
                    <a:pt x="343" y="587"/>
                  </a:lnTo>
                  <a:lnTo>
                    <a:pt x="342" y="588"/>
                  </a:lnTo>
                  <a:lnTo>
                    <a:pt x="341" y="588"/>
                  </a:lnTo>
                  <a:lnTo>
                    <a:pt x="340" y="588"/>
                  </a:lnTo>
                  <a:lnTo>
                    <a:pt x="339" y="588"/>
                  </a:lnTo>
                  <a:lnTo>
                    <a:pt x="338" y="588"/>
                  </a:lnTo>
                  <a:lnTo>
                    <a:pt x="337" y="588"/>
                  </a:lnTo>
                  <a:lnTo>
                    <a:pt x="335" y="588"/>
                  </a:lnTo>
                  <a:lnTo>
                    <a:pt x="331" y="587"/>
                  </a:lnTo>
                  <a:lnTo>
                    <a:pt x="329" y="587"/>
                  </a:lnTo>
                  <a:lnTo>
                    <a:pt x="325" y="586"/>
                  </a:lnTo>
                  <a:lnTo>
                    <a:pt x="323" y="586"/>
                  </a:lnTo>
                  <a:lnTo>
                    <a:pt x="320" y="586"/>
                  </a:lnTo>
                  <a:lnTo>
                    <a:pt x="318" y="586"/>
                  </a:lnTo>
                  <a:lnTo>
                    <a:pt x="313" y="586"/>
                  </a:lnTo>
                  <a:lnTo>
                    <a:pt x="310" y="586"/>
                  </a:lnTo>
                  <a:lnTo>
                    <a:pt x="306" y="586"/>
                  </a:lnTo>
                  <a:lnTo>
                    <a:pt x="301" y="585"/>
                  </a:lnTo>
                  <a:lnTo>
                    <a:pt x="295" y="585"/>
                  </a:lnTo>
                  <a:lnTo>
                    <a:pt x="277" y="583"/>
                  </a:lnTo>
                  <a:lnTo>
                    <a:pt x="273" y="583"/>
                  </a:lnTo>
                  <a:lnTo>
                    <a:pt x="271" y="583"/>
                  </a:lnTo>
                  <a:lnTo>
                    <a:pt x="268" y="583"/>
                  </a:lnTo>
                  <a:lnTo>
                    <a:pt x="267" y="583"/>
                  </a:lnTo>
                  <a:lnTo>
                    <a:pt x="262" y="583"/>
                  </a:lnTo>
                  <a:lnTo>
                    <a:pt x="259" y="583"/>
                  </a:lnTo>
                  <a:lnTo>
                    <a:pt x="257" y="583"/>
                  </a:lnTo>
                  <a:lnTo>
                    <a:pt x="253" y="583"/>
                  </a:lnTo>
                  <a:lnTo>
                    <a:pt x="246" y="582"/>
                  </a:lnTo>
                  <a:lnTo>
                    <a:pt x="244" y="582"/>
                  </a:lnTo>
                  <a:lnTo>
                    <a:pt x="242" y="582"/>
                  </a:lnTo>
                  <a:lnTo>
                    <a:pt x="240" y="581"/>
                  </a:lnTo>
                  <a:lnTo>
                    <a:pt x="238" y="581"/>
                  </a:lnTo>
                  <a:lnTo>
                    <a:pt x="237" y="580"/>
                  </a:lnTo>
                  <a:lnTo>
                    <a:pt x="235" y="580"/>
                  </a:lnTo>
                  <a:lnTo>
                    <a:pt x="233" y="579"/>
                  </a:lnTo>
                  <a:lnTo>
                    <a:pt x="231" y="578"/>
                  </a:lnTo>
                  <a:lnTo>
                    <a:pt x="229" y="577"/>
                  </a:lnTo>
                  <a:lnTo>
                    <a:pt x="225" y="575"/>
                  </a:lnTo>
                  <a:lnTo>
                    <a:pt x="217" y="571"/>
                  </a:lnTo>
                  <a:lnTo>
                    <a:pt x="205" y="565"/>
                  </a:lnTo>
                  <a:lnTo>
                    <a:pt x="201" y="562"/>
                  </a:lnTo>
                  <a:lnTo>
                    <a:pt x="199" y="561"/>
                  </a:lnTo>
                  <a:lnTo>
                    <a:pt x="197" y="560"/>
                  </a:lnTo>
                  <a:lnTo>
                    <a:pt x="196" y="559"/>
                  </a:lnTo>
                  <a:lnTo>
                    <a:pt x="194" y="557"/>
                  </a:lnTo>
                  <a:lnTo>
                    <a:pt x="191" y="555"/>
                  </a:lnTo>
                  <a:lnTo>
                    <a:pt x="189" y="553"/>
                  </a:lnTo>
                  <a:lnTo>
                    <a:pt x="187" y="552"/>
                  </a:lnTo>
                  <a:lnTo>
                    <a:pt x="185" y="550"/>
                  </a:lnTo>
                  <a:lnTo>
                    <a:pt x="184" y="548"/>
                  </a:lnTo>
                  <a:lnTo>
                    <a:pt x="183" y="547"/>
                  </a:lnTo>
                  <a:lnTo>
                    <a:pt x="182" y="546"/>
                  </a:lnTo>
                  <a:lnTo>
                    <a:pt x="181" y="545"/>
                  </a:lnTo>
                  <a:lnTo>
                    <a:pt x="180" y="544"/>
                  </a:lnTo>
                  <a:lnTo>
                    <a:pt x="180" y="543"/>
                  </a:lnTo>
                  <a:lnTo>
                    <a:pt x="179" y="542"/>
                  </a:lnTo>
                  <a:lnTo>
                    <a:pt x="178" y="538"/>
                  </a:lnTo>
                  <a:lnTo>
                    <a:pt x="178" y="537"/>
                  </a:lnTo>
                  <a:lnTo>
                    <a:pt x="178" y="536"/>
                  </a:lnTo>
                  <a:lnTo>
                    <a:pt x="178" y="536"/>
                  </a:lnTo>
                  <a:lnTo>
                    <a:pt x="177" y="535"/>
                  </a:lnTo>
                  <a:lnTo>
                    <a:pt x="177" y="535"/>
                  </a:lnTo>
                  <a:lnTo>
                    <a:pt x="176" y="534"/>
                  </a:lnTo>
                  <a:lnTo>
                    <a:pt x="175" y="533"/>
                  </a:lnTo>
                  <a:lnTo>
                    <a:pt x="174" y="533"/>
                  </a:lnTo>
                  <a:lnTo>
                    <a:pt x="173" y="533"/>
                  </a:lnTo>
                  <a:lnTo>
                    <a:pt x="172" y="532"/>
                  </a:lnTo>
                  <a:lnTo>
                    <a:pt x="171" y="532"/>
                  </a:lnTo>
                  <a:lnTo>
                    <a:pt x="170" y="532"/>
                  </a:lnTo>
                  <a:lnTo>
                    <a:pt x="170" y="532"/>
                  </a:lnTo>
                  <a:lnTo>
                    <a:pt x="169" y="531"/>
                  </a:lnTo>
                  <a:lnTo>
                    <a:pt x="168" y="530"/>
                  </a:lnTo>
                  <a:lnTo>
                    <a:pt x="166" y="528"/>
                  </a:lnTo>
                  <a:lnTo>
                    <a:pt x="165" y="528"/>
                  </a:lnTo>
                  <a:lnTo>
                    <a:pt x="164" y="527"/>
                  </a:lnTo>
                  <a:lnTo>
                    <a:pt x="163" y="526"/>
                  </a:lnTo>
                  <a:lnTo>
                    <a:pt x="162" y="526"/>
                  </a:lnTo>
                  <a:lnTo>
                    <a:pt x="161" y="525"/>
                  </a:lnTo>
                  <a:lnTo>
                    <a:pt x="157" y="524"/>
                  </a:lnTo>
                  <a:lnTo>
                    <a:pt x="156" y="524"/>
                  </a:lnTo>
                  <a:lnTo>
                    <a:pt x="156" y="524"/>
                  </a:lnTo>
                  <a:lnTo>
                    <a:pt x="155" y="523"/>
                  </a:lnTo>
                  <a:lnTo>
                    <a:pt x="155" y="523"/>
                  </a:lnTo>
                  <a:lnTo>
                    <a:pt x="154" y="522"/>
                  </a:lnTo>
                  <a:lnTo>
                    <a:pt x="154" y="521"/>
                  </a:lnTo>
                  <a:lnTo>
                    <a:pt x="154" y="521"/>
                  </a:lnTo>
                  <a:lnTo>
                    <a:pt x="154" y="520"/>
                  </a:lnTo>
                  <a:lnTo>
                    <a:pt x="153" y="519"/>
                  </a:lnTo>
                  <a:lnTo>
                    <a:pt x="152" y="519"/>
                  </a:lnTo>
                  <a:lnTo>
                    <a:pt x="150" y="518"/>
                  </a:lnTo>
                  <a:lnTo>
                    <a:pt x="149" y="517"/>
                  </a:lnTo>
                  <a:lnTo>
                    <a:pt x="148" y="516"/>
                  </a:lnTo>
                  <a:lnTo>
                    <a:pt x="146" y="514"/>
                  </a:lnTo>
                  <a:lnTo>
                    <a:pt x="145" y="513"/>
                  </a:lnTo>
                  <a:lnTo>
                    <a:pt x="144" y="513"/>
                  </a:lnTo>
                  <a:lnTo>
                    <a:pt x="144" y="512"/>
                  </a:lnTo>
                  <a:lnTo>
                    <a:pt x="143" y="512"/>
                  </a:lnTo>
                  <a:lnTo>
                    <a:pt x="141" y="512"/>
                  </a:lnTo>
                  <a:lnTo>
                    <a:pt x="139" y="511"/>
                  </a:lnTo>
                  <a:lnTo>
                    <a:pt x="137" y="510"/>
                  </a:lnTo>
                  <a:lnTo>
                    <a:pt x="136" y="510"/>
                  </a:lnTo>
                  <a:lnTo>
                    <a:pt x="135" y="509"/>
                  </a:lnTo>
                  <a:lnTo>
                    <a:pt x="135" y="508"/>
                  </a:lnTo>
                  <a:lnTo>
                    <a:pt x="134" y="507"/>
                  </a:lnTo>
                  <a:lnTo>
                    <a:pt x="133" y="507"/>
                  </a:lnTo>
                  <a:lnTo>
                    <a:pt x="132" y="505"/>
                  </a:lnTo>
                  <a:lnTo>
                    <a:pt x="132" y="504"/>
                  </a:lnTo>
                  <a:lnTo>
                    <a:pt x="131" y="504"/>
                  </a:lnTo>
                  <a:lnTo>
                    <a:pt x="131" y="503"/>
                  </a:lnTo>
                  <a:lnTo>
                    <a:pt x="130" y="502"/>
                  </a:lnTo>
                  <a:lnTo>
                    <a:pt x="129" y="502"/>
                  </a:lnTo>
                  <a:lnTo>
                    <a:pt x="129" y="502"/>
                  </a:lnTo>
                  <a:lnTo>
                    <a:pt x="128" y="501"/>
                  </a:lnTo>
                  <a:lnTo>
                    <a:pt x="127" y="501"/>
                  </a:lnTo>
                  <a:lnTo>
                    <a:pt x="126" y="501"/>
                  </a:lnTo>
                  <a:lnTo>
                    <a:pt x="121" y="501"/>
                  </a:lnTo>
                  <a:lnTo>
                    <a:pt x="119" y="501"/>
                  </a:lnTo>
                  <a:lnTo>
                    <a:pt x="116" y="501"/>
                  </a:lnTo>
                  <a:lnTo>
                    <a:pt x="113" y="501"/>
                  </a:lnTo>
                  <a:lnTo>
                    <a:pt x="110" y="502"/>
                  </a:lnTo>
                  <a:lnTo>
                    <a:pt x="108" y="502"/>
                  </a:lnTo>
                  <a:lnTo>
                    <a:pt x="107" y="503"/>
                  </a:lnTo>
                  <a:lnTo>
                    <a:pt x="106" y="503"/>
                  </a:lnTo>
                  <a:lnTo>
                    <a:pt x="105" y="504"/>
                  </a:lnTo>
                  <a:lnTo>
                    <a:pt x="103" y="504"/>
                  </a:lnTo>
                  <a:lnTo>
                    <a:pt x="102" y="505"/>
                  </a:lnTo>
                  <a:lnTo>
                    <a:pt x="97" y="509"/>
                  </a:lnTo>
                  <a:lnTo>
                    <a:pt x="95" y="510"/>
                  </a:lnTo>
                  <a:lnTo>
                    <a:pt x="94" y="510"/>
                  </a:lnTo>
                  <a:lnTo>
                    <a:pt x="92" y="511"/>
                  </a:lnTo>
                  <a:lnTo>
                    <a:pt x="91" y="512"/>
                  </a:lnTo>
                  <a:lnTo>
                    <a:pt x="90" y="512"/>
                  </a:lnTo>
                  <a:lnTo>
                    <a:pt x="89" y="512"/>
                  </a:lnTo>
                  <a:lnTo>
                    <a:pt x="87" y="512"/>
                  </a:lnTo>
                  <a:lnTo>
                    <a:pt x="85" y="512"/>
                  </a:lnTo>
                  <a:lnTo>
                    <a:pt x="83" y="512"/>
                  </a:lnTo>
                  <a:lnTo>
                    <a:pt x="81" y="512"/>
                  </a:lnTo>
                  <a:lnTo>
                    <a:pt x="77" y="512"/>
                  </a:lnTo>
                  <a:lnTo>
                    <a:pt x="68" y="511"/>
                  </a:lnTo>
                  <a:lnTo>
                    <a:pt x="67" y="510"/>
                  </a:lnTo>
                  <a:lnTo>
                    <a:pt x="65" y="510"/>
                  </a:lnTo>
                  <a:lnTo>
                    <a:pt x="63" y="509"/>
                  </a:lnTo>
                  <a:lnTo>
                    <a:pt x="62" y="508"/>
                  </a:lnTo>
                  <a:lnTo>
                    <a:pt x="60" y="507"/>
                  </a:lnTo>
                  <a:lnTo>
                    <a:pt x="58" y="505"/>
                  </a:lnTo>
                  <a:lnTo>
                    <a:pt x="56" y="504"/>
                  </a:lnTo>
                  <a:lnTo>
                    <a:pt x="50" y="499"/>
                  </a:lnTo>
                  <a:lnTo>
                    <a:pt x="48" y="497"/>
                  </a:lnTo>
                  <a:lnTo>
                    <a:pt x="47" y="496"/>
                  </a:lnTo>
                  <a:lnTo>
                    <a:pt x="45" y="495"/>
                  </a:lnTo>
                  <a:lnTo>
                    <a:pt x="44" y="494"/>
                  </a:lnTo>
                  <a:lnTo>
                    <a:pt x="39" y="492"/>
                  </a:lnTo>
                  <a:lnTo>
                    <a:pt x="34" y="489"/>
                  </a:lnTo>
                  <a:lnTo>
                    <a:pt x="33" y="488"/>
                  </a:lnTo>
                  <a:lnTo>
                    <a:pt x="31" y="488"/>
                  </a:lnTo>
                  <a:lnTo>
                    <a:pt x="29" y="487"/>
                  </a:lnTo>
                  <a:lnTo>
                    <a:pt x="26" y="486"/>
                  </a:lnTo>
                  <a:lnTo>
                    <a:pt x="18" y="485"/>
                  </a:lnTo>
                  <a:lnTo>
                    <a:pt x="15" y="484"/>
                  </a:lnTo>
                  <a:lnTo>
                    <a:pt x="13" y="484"/>
                  </a:lnTo>
                  <a:lnTo>
                    <a:pt x="11" y="483"/>
                  </a:lnTo>
                  <a:lnTo>
                    <a:pt x="9" y="482"/>
                  </a:lnTo>
                  <a:lnTo>
                    <a:pt x="0" y="479"/>
                  </a:lnTo>
                  <a:lnTo>
                    <a:pt x="1" y="478"/>
                  </a:lnTo>
                  <a:lnTo>
                    <a:pt x="2" y="476"/>
                  </a:lnTo>
                  <a:lnTo>
                    <a:pt x="4" y="471"/>
                  </a:lnTo>
                  <a:lnTo>
                    <a:pt x="4" y="470"/>
                  </a:lnTo>
                  <a:lnTo>
                    <a:pt x="5" y="470"/>
                  </a:lnTo>
                  <a:lnTo>
                    <a:pt x="5" y="469"/>
                  </a:lnTo>
                  <a:lnTo>
                    <a:pt x="6" y="469"/>
                  </a:lnTo>
                  <a:lnTo>
                    <a:pt x="7" y="469"/>
                  </a:lnTo>
                  <a:lnTo>
                    <a:pt x="7" y="468"/>
                  </a:lnTo>
                  <a:lnTo>
                    <a:pt x="9" y="467"/>
                  </a:lnTo>
                  <a:lnTo>
                    <a:pt x="10" y="467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9" y="465"/>
                  </a:lnTo>
                  <a:lnTo>
                    <a:pt x="9" y="465"/>
                  </a:lnTo>
                  <a:lnTo>
                    <a:pt x="9" y="465"/>
                  </a:lnTo>
                  <a:lnTo>
                    <a:pt x="9" y="464"/>
                  </a:lnTo>
                  <a:lnTo>
                    <a:pt x="10" y="464"/>
                  </a:lnTo>
                  <a:lnTo>
                    <a:pt x="11" y="463"/>
                  </a:lnTo>
                  <a:lnTo>
                    <a:pt x="11" y="462"/>
                  </a:lnTo>
                  <a:lnTo>
                    <a:pt x="12" y="460"/>
                  </a:lnTo>
                  <a:lnTo>
                    <a:pt x="12" y="460"/>
                  </a:lnTo>
                  <a:lnTo>
                    <a:pt x="12" y="459"/>
                  </a:lnTo>
                  <a:lnTo>
                    <a:pt x="12" y="458"/>
                  </a:lnTo>
                  <a:lnTo>
                    <a:pt x="13" y="458"/>
                  </a:lnTo>
                  <a:lnTo>
                    <a:pt x="13" y="458"/>
                  </a:lnTo>
                  <a:lnTo>
                    <a:pt x="15" y="458"/>
                  </a:lnTo>
                  <a:lnTo>
                    <a:pt x="15" y="457"/>
                  </a:lnTo>
                  <a:lnTo>
                    <a:pt x="16" y="457"/>
                  </a:lnTo>
                  <a:lnTo>
                    <a:pt x="16" y="457"/>
                  </a:lnTo>
                  <a:lnTo>
                    <a:pt x="17" y="456"/>
                  </a:lnTo>
                  <a:lnTo>
                    <a:pt x="19" y="454"/>
                  </a:lnTo>
                  <a:lnTo>
                    <a:pt x="19" y="453"/>
                  </a:lnTo>
                  <a:lnTo>
                    <a:pt x="19" y="453"/>
                  </a:lnTo>
                  <a:lnTo>
                    <a:pt x="20" y="453"/>
                  </a:lnTo>
                  <a:lnTo>
                    <a:pt x="20" y="452"/>
                  </a:lnTo>
                  <a:lnTo>
                    <a:pt x="20" y="452"/>
                  </a:lnTo>
                  <a:lnTo>
                    <a:pt x="21" y="451"/>
                  </a:lnTo>
                  <a:lnTo>
                    <a:pt x="22" y="451"/>
                  </a:lnTo>
                  <a:lnTo>
                    <a:pt x="23" y="450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8" y="450"/>
                  </a:lnTo>
                  <a:lnTo>
                    <a:pt x="29" y="450"/>
                  </a:lnTo>
                  <a:lnTo>
                    <a:pt x="30" y="450"/>
                  </a:lnTo>
                  <a:lnTo>
                    <a:pt x="31" y="450"/>
                  </a:lnTo>
                  <a:lnTo>
                    <a:pt x="32" y="451"/>
                  </a:lnTo>
                  <a:lnTo>
                    <a:pt x="33" y="452"/>
                  </a:lnTo>
                  <a:lnTo>
                    <a:pt x="35" y="454"/>
                  </a:lnTo>
                  <a:lnTo>
                    <a:pt x="36" y="454"/>
                  </a:lnTo>
                  <a:lnTo>
                    <a:pt x="37" y="455"/>
                  </a:lnTo>
                  <a:lnTo>
                    <a:pt x="38" y="455"/>
                  </a:lnTo>
                  <a:lnTo>
                    <a:pt x="40" y="455"/>
                  </a:lnTo>
                  <a:lnTo>
                    <a:pt x="41" y="456"/>
                  </a:lnTo>
                  <a:lnTo>
                    <a:pt x="43" y="456"/>
                  </a:lnTo>
                  <a:lnTo>
                    <a:pt x="43" y="456"/>
                  </a:lnTo>
                  <a:lnTo>
                    <a:pt x="44" y="456"/>
                  </a:lnTo>
                  <a:lnTo>
                    <a:pt x="45" y="455"/>
                  </a:lnTo>
                  <a:lnTo>
                    <a:pt x="46" y="455"/>
                  </a:lnTo>
                  <a:lnTo>
                    <a:pt x="46" y="454"/>
                  </a:lnTo>
                  <a:lnTo>
                    <a:pt x="47" y="453"/>
                  </a:lnTo>
                  <a:lnTo>
                    <a:pt x="48" y="452"/>
                  </a:lnTo>
                  <a:lnTo>
                    <a:pt x="49" y="451"/>
                  </a:lnTo>
                  <a:lnTo>
                    <a:pt x="51" y="449"/>
                  </a:lnTo>
                  <a:lnTo>
                    <a:pt x="53" y="446"/>
                  </a:lnTo>
                  <a:lnTo>
                    <a:pt x="54" y="445"/>
                  </a:lnTo>
                  <a:lnTo>
                    <a:pt x="54" y="444"/>
                  </a:lnTo>
                  <a:lnTo>
                    <a:pt x="55" y="444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7" y="443"/>
                  </a:lnTo>
                  <a:lnTo>
                    <a:pt x="59" y="443"/>
                  </a:lnTo>
                  <a:lnTo>
                    <a:pt x="64" y="442"/>
                  </a:lnTo>
                  <a:lnTo>
                    <a:pt x="66" y="442"/>
                  </a:lnTo>
                  <a:lnTo>
                    <a:pt x="67" y="442"/>
                  </a:lnTo>
                  <a:lnTo>
                    <a:pt x="69" y="442"/>
                  </a:lnTo>
                  <a:lnTo>
                    <a:pt x="70" y="443"/>
                  </a:lnTo>
                  <a:lnTo>
                    <a:pt x="72" y="443"/>
                  </a:lnTo>
                  <a:lnTo>
                    <a:pt x="73" y="444"/>
                  </a:lnTo>
                  <a:lnTo>
                    <a:pt x="75" y="445"/>
                  </a:lnTo>
                  <a:lnTo>
                    <a:pt x="78" y="447"/>
                  </a:lnTo>
                  <a:lnTo>
                    <a:pt x="79" y="448"/>
                  </a:lnTo>
                  <a:lnTo>
                    <a:pt x="79" y="448"/>
                  </a:lnTo>
                  <a:lnTo>
                    <a:pt x="80" y="448"/>
                  </a:lnTo>
                  <a:lnTo>
                    <a:pt x="81" y="448"/>
                  </a:lnTo>
                  <a:lnTo>
                    <a:pt x="82" y="448"/>
                  </a:lnTo>
                  <a:lnTo>
                    <a:pt x="82" y="448"/>
                  </a:lnTo>
                  <a:lnTo>
                    <a:pt x="83" y="448"/>
                  </a:lnTo>
                  <a:lnTo>
                    <a:pt x="84" y="447"/>
                  </a:lnTo>
                  <a:lnTo>
                    <a:pt x="85" y="446"/>
                  </a:lnTo>
                  <a:lnTo>
                    <a:pt x="87" y="443"/>
                  </a:lnTo>
                  <a:lnTo>
                    <a:pt x="88" y="441"/>
                  </a:lnTo>
                  <a:lnTo>
                    <a:pt x="89" y="440"/>
                  </a:lnTo>
                  <a:lnTo>
                    <a:pt x="91" y="438"/>
                  </a:lnTo>
                  <a:lnTo>
                    <a:pt x="93" y="436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3"/>
                  </a:lnTo>
                  <a:lnTo>
                    <a:pt x="98" y="432"/>
                  </a:lnTo>
                  <a:lnTo>
                    <a:pt x="102" y="430"/>
                  </a:lnTo>
                  <a:lnTo>
                    <a:pt x="103" y="429"/>
                  </a:lnTo>
                  <a:lnTo>
                    <a:pt x="104" y="428"/>
                  </a:lnTo>
                  <a:lnTo>
                    <a:pt x="106" y="427"/>
                  </a:lnTo>
                  <a:lnTo>
                    <a:pt x="108" y="426"/>
                  </a:lnTo>
                  <a:lnTo>
                    <a:pt x="110" y="423"/>
                  </a:lnTo>
                  <a:lnTo>
                    <a:pt x="111" y="421"/>
                  </a:lnTo>
                  <a:lnTo>
                    <a:pt x="113" y="419"/>
                  </a:lnTo>
                  <a:lnTo>
                    <a:pt x="114" y="418"/>
                  </a:lnTo>
                  <a:lnTo>
                    <a:pt x="115" y="417"/>
                  </a:lnTo>
                  <a:lnTo>
                    <a:pt x="115" y="416"/>
                  </a:lnTo>
                  <a:lnTo>
                    <a:pt x="117" y="415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5" y="412"/>
                  </a:lnTo>
                  <a:lnTo>
                    <a:pt x="127" y="411"/>
                  </a:lnTo>
                  <a:lnTo>
                    <a:pt x="130" y="410"/>
                  </a:lnTo>
                  <a:lnTo>
                    <a:pt x="133" y="410"/>
                  </a:lnTo>
                  <a:lnTo>
                    <a:pt x="134" y="410"/>
                  </a:lnTo>
                  <a:lnTo>
                    <a:pt x="137" y="410"/>
                  </a:lnTo>
                  <a:lnTo>
                    <a:pt x="139" y="410"/>
                  </a:lnTo>
                  <a:lnTo>
                    <a:pt x="140" y="410"/>
                  </a:lnTo>
                  <a:lnTo>
                    <a:pt x="141" y="409"/>
                  </a:lnTo>
                  <a:lnTo>
                    <a:pt x="142" y="409"/>
                  </a:lnTo>
                  <a:lnTo>
                    <a:pt x="142" y="409"/>
                  </a:lnTo>
                  <a:lnTo>
                    <a:pt x="143" y="408"/>
                  </a:lnTo>
                  <a:lnTo>
                    <a:pt x="144" y="407"/>
                  </a:lnTo>
                  <a:lnTo>
                    <a:pt x="144" y="406"/>
                  </a:lnTo>
                  <a:lnTo>
                    <a:pt x="145" y="405"/>
                  </a:lnTo>
                  <a:lnTo>
                    <a:pt x="146" y="401"/>
                  </a:lnTo>
                  <a:lnTo>
                    <a:pt x="147" y="399"/>
                  </a:lnTo>
                  <a:lnTo>
                    <a:pt x="148" y="398"/>
                  </a:lnTo>
                  <a:lnTo>
                    <a:pt x="148" y="397"/>
                  </a:lnTo>
                  <a:lnTo>
                    <a:pt x="149" y="396"/>
                  </a:lnTo>
                  <a:lnTo>
                    <a:pt x="150" y="396"/>
                  </a:lnTo>
                  <a:lnTo>
                    <a:pt x="150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2" y="395"/>
                  </a:lnTo>
                  <a:lnTo>
                    <a:pt x="153" y="395"/>
                  </a:lnTo>
                  <a:lnTo>
                    <a:pt x="154" y="395"/>
                  </a:lnTo>
                  <a:lnTo>
                    <a:pt x="157" y="395"/>
                  </a:lnTo>
                  <a:lnTo>
                    <a:pt x="158" y="396"/>
                  </a:lnTo>
                  <a:lnTo>
                    <a:pt x="159" y="395"/>
                  </a:lnTo>
                  <a:lnTo>
                    <a:pt x="160" y="395"/>
                  </a:lnTo>
                  <a:lnTo>
                    <a:pt x="161" y="395"/>
                  </a:lnTo>
                  <a:lnTo>
                    <a:pt x="161" y="395"/>
                  </a:lnTo>
                  <a:lnTo>
                    <a:pt x="162" y="394"/>
                  </a:lnTo>
                  <a:lnTo>
                    <a:pt x="163" y="394"/>
                  </a:lnTo>
                  <a:lnTo>
                    <a:pt x="164" y="393"/>
                  </a:lnTo>
                  <a:lnTo>
                    <a:pt x="165" y="392"/>
                  </a:lnTo>
                  <a:lnTo>
                    <a:pt x="166" y="391"/>
                  </a:lnTo>
                  <a:lnTo>
                    <a:pt x="169" y="388"/>
                  </a:lnTo>
                  <a:lnTo>
                    <a:pt x="170" y="387"/>
                  </a:lnTo>
                  <a:lnTo>
                    <a:pt x="170" y="387"/>
                  </a:lnTo>
                  <a:lnTo>
                    <a:pt x="171" y="386"/>
                  </a:lnTo>
                  <a:lnTo>
                    <a:pt x="172" y="386"/>
                  </a:lnTo>
                  <a:lnTo>
                    <a:pt x="174" y="385"/>
                  </a:lnTo>
                  <a:lnTo>
                    <a:pt x="176" y="384"/>
                  </a:lnTo>
                  <a:lnTo>
                    <a:pt x="177" y="384"/>
                  </a:lnTo>
                  <a:lnTo>
                    <a:pt x="178" y="384"/>
                  </a:lnTo>
                  <a:lnTo>
                    <a:pt x="179" y="384"/>
                  </a:lnTo>
                  <a:lnTo>
                    <a:pt x="180" y="384"/>
                  </a:lnTo>
                  <a:lnTo>
                    <a:pt x="180" y="384"/>
                  </a:lnTo>
                  <a:lnTo>
                    <a:pt x="181" y="384"/>
                  </a:lnTo>
                  <a:lnTo>
                    <a:pt x="181" y="385"/>
                  </a:lnTo>
                  <a:lnTo>
                    <a:pt x="182" y="386"/>
                  </a:lnTo>
                  <a:lnTo>
                    <a:pt x="183" y="387"/>
                  </a:lnTo>
                  <a:lnTo>
                    <a:pt x="185" y="389"/>
                  </a:lnTo>
                  <a:lnTo>
                    <a:pt x="185" y="390"/>
                  </a:lnTo>
                  <a:lnTo>
                    <a:pt x="186" y="391"/>
                  </a:lnTo>
                  <a:lnTo>
                    <a:pt x="187" y="392"/>
                  </a:lnTo>
                  <a:lnTo>
                    <a:pt x="191" y="394"/>
                  </a:lnTo>
                  <a:lnTo>
                    <a:pt x="192" y="395"/>
                  </a:lnTo>
                  <a:lnTo>
                    <a:pt x="193" y="395"/>
                  </a:lnTo>
                  <a:lnTo>
                    <a:pt x="195" y="396"/>
                  </a:lnTo>
                  <a:lnTo>
                    <a:pt x="196" y="396"/>
                  </a:lnTo>
                  <a:lnTo>
                    <a:pt x="197" y="396"/>
                  </a:lnTo>
                  <a:lnTo>
                    <a:pt x="198" y="396"/>
                  </a:lnTo>
                  <a:lnTo>
                    <a:pt x="200" y="396"/>
                  </a:lnTo>
                  <a:lnTo>
                    <a:pt x="202" y="396"/>
                  </a:lnTo>
                  <a:lnTo>
                    <a:pt x="204" y="395"/>
                  </a:lnTo>
                  <a:lnTo>
                    <a:pt x="206" y="395"/>
                  </a:lnTo>
                  <a:lnTo>
                    <a:pt x="208" y="393"/>
                  </a:lnTo>
                  <a:lnTo>
                    <a:pt x="209" y="392"/>
                  </a:lnTo>
                  <a:lnTo>
                    <a:pt x="211" y="391"/>
                  </a:lnTo>
                  <a:lnTo>
                    <a:pt x="212" y="390"/>
                  </a:lnTo>
                  <a:lnTo>
                    <a:pt x="213" y="390"/>
                  </a:lnTo>
                  <a:lnTo>
                    <a:pt x="214" y="390"/>
                  </a:lnTo>
                  <a:lnTo>
                    <a:pt x="215" y="390"/>
                  </a:lnTo>
                  <a:lnTo>
                    <a:pt x="216" y="390"/>
                  </a:lnTo>
                  <a:lnTo>
                    <a:pt x="219" y="390"/>
                  </a:lnTo>
                  <a:lnTo>
                    <a:pt x="221" y="391"/>
                  </a:lnTo>
                  <a:lnTo>
                    <a:pt x="224" y="391"/>
                  </a:lnTo>
                  <a:lnTo>
                    <a:pt x="225" y="392"/>
                  </a:lnTo>
                  <a:lnTo>
                    <a:pt x="228" y="392"/>
                  </a:lnTo>
                  <a:lnTo>
                    <a:pt x="232" y="393"/>
                  </a:lnTo>
                  <a:lnTo>
                    <a:pt x="233" y="393"/>
                  </a:lnTo>
                  <a:lnTo>
                    <a:pt x="234" y="393"/>
                  </a:lnTo>
                  <a:lnTo>
                    <a:pt x="237" y="392"/>
                  </a:lnTo>
                  <a:lnTo>
                    <a:pt x="242" y="391"/>
                  </a:lnTo>
                  <a:lnTo>
                    <a:pt x="245" y="390"/>
                  </a:lnTo>
                  <a:lnTo>
                    <a:pt x="247" y="390"/>
                  </a:lnTo>
                  <a:lnTo>
                    <a:pt x="248" y="390"/>
                  </a:lnTo>
                  <a:lnTo>
                    <a:pt x="249" y="389"/>
                  </a:lnTo>
                  <a:lnTo>
                    <a:pt x="253" y="387"/>
                  </a:lnTo>
                  <a:lnTo>
                    <a:pt x="254" y="386"/>
                  </a:lnTo>
                  <a:lnTo>
                    <a:pt x="254" y="385"/>
                  </a:lnTo>
                  <a:lnTo>
                    <a:pt x="255" y="385"/>
                  </a:lnTo>
                  <a:lnTo>
                    <a:pt x="255" y="384"/>
                  </a:lnTo>
                  <a:lnTo>
                    <a:pt x="256" y="383"/>
                  </a:lnTo>
                  <a:lnTo>
                    <a:pt x="256" y="383"/>
                  </a:lnTo>
                  <a:lnTo>
                    <a:pt x="256" y="382"/>
                  </a:lnTo>
                  <a:lnTo>
                    <a:pt x="256" y="379"/>
                  </a:lnTo>
                  <a:lnTo>
                    <a:pt x="255" y="378"/>
                  </a:lnTo>
                  <a:lnTo>
                    <a:pt x="256" y="377"/>
                  </a:lnTo>
                  <a:lnTo>
                    <a:pt x="256" y="376"/>
                  </a:lnTo>
                  <a:lnTo>
                    <a:pt x="257" y="375"/>
                  </a:lnTo>
                  <a:lnTo>
                    <a:pt x="258" y="373"/>
                  </a:lnTo>
                  <a:lnTo>
                    <a:pt x="259" y="373"/>
                  </a:lnTo>
                  <a:lnTo>
                    <a:pt x="260" y="372"/>
                  </a:lnTo>
                  <a:lnTo>
                    <a:pt x="261" y="371"/>
                  </a:lnTo>
                  <a:lnTo>
                    <a:pt x="262" y="371"/>
                  </a:lnTo>
                  <a:lnTo>
                    <a:pt x="264" y="370"/>
                  </a:lnTo>
                  <a:lnTo>
                    <a:pt x="266" y="369"/>
                  </a:lnTo>
                  <a:lnTo>
                    <a:pt x="269" y="369"/>
                  </a:lnTo>
                  <a:lnTo>
                    <a:pt x="274" y="369"/>
                  </a:lnTo>
                  <a:lnTo>
                    <a:pt x="278" y="368"/>
                  </a:lnTo>
                  <a:lnTo>
                    <a:pt x="281" y="367"/>
                  </a:lnTo>
                  <a:lnTo>
                    <a:pt x="284" y="367"/>
                  </a:lnTo>
                  <a:lnTo>
                    <a:pt x="285" y="366"/>
                  </a:lnTo>
                  <a:lnTo>
                    <a:pt x="286" y="366"/>
                  </a:lnTo>
                  <a:lnTo>
                    <a:pt x="286" y="366"/>
                  </a:lnTo>
                  <a:lnTo>
                    <a:pt x="287" y="365"/>
                  </a:lnTo>
                  <a:lnTo>
                    <a:pt x="288" y="364"/>
                  </a:lnTo>
                  <a:lnTo>
                    <a:pt x="289" y="364"/>
                  </a:lnTo>
                  <a:lnTo>
                    <a:pt x="289" y="363"/>
                  </a:lnTo>
                  <a:lnTo>
                    <a:pt x="290" y="362"/>
                  </a:lnTo>
                  <a:lnTo>
                    <a:pt x="291" y="361"/>
                  </a:lnTo>
                  <a:lnTo>
                    <a:pt x="292" y="360"/>
                  </a:lnTo>
                  <a:lnTo>
                    <a:pt x="292" y="359"/>
                  </a:lnTo>
                  <a:lnTo>
                    <a:pt x="293" y="356"/>
                  </a:lnTo>
                  <a:lnTo>
                    <a:pt x="294" y="355"/>
                  </a:lnTo>
                  <a:lnTo>
                    <a:pt x="294" y="354"/>
                  </a:lnTo>
                  <a:lnTo>
                    <a:pt x="295" y="354"/>
                  </a:lnTo>
                  <a:lnTo>
                    <a:pt x="296" y="353"/>
                  </a:lnTo>
                  <a:lnTo>
                    <a:pt x="298" y="350"/>
                  </a:lnTo>
                  <a:lnTo>
                    <a:pt x="299" y="350"/>
                  </a:lnTo>
                  <a:lnTo>
                    <a:pt x="300" y="349"/>
                  </a:lnTo>
                  <a:lnTo>
                    <a:pt x="301" y="348"/>
                  </a:lnTo>
                  <a:lnTo>
                    <a:pt x="301" y="347"/>
                  </a:lnTo>
                  <a:lnTo>
                    <a:pt x="301" y="346"/>
                  </a:lnTo>
                  <a:lnTo>
                    <a:pt x="302" y="346"/>
                  </a:lnTo>
                  <a:lnTo>
                    <a:pt x="302" y="345"/>
                  </a:lnTo>
                  <a:lnTo>
                    <a:pt x="301" y="344"/>
                  </a:lnTo>
                  <a:lnTo>
                    <a:pt x="301" y="343"/>
                  </a:lnTo>
                  <a:lnTo>
                    <a:pt x="300" y="342"/>
                  </a:lnTo>
                  <a:lnTo>
                    <a:pt x="299" y="341"/>
                  </a:lnTo>
                  <a:lnTo>
                    <a:pt x="299" y="340"/>
                  </a:lnTo>
                  <a:lnTo>
                    <a:pt x="297" y="339"/>
                  </a:lnTo>
                  <a:lnTo>
                    <a:pt x="293" y="335"/>
                  </a:lnTo>
                  <a:lnTo>
                    <a:pt x="292" y="334"/>
                  </a:lnTo>
                  <a:lnTo>
                    <a:pt x="290" y="332"/>
                  </a:lnTo>
                  <a:lnTo>
                    <a:pt x="289" y="331"/>
                  </a:lnTo>
                  <a:lnTo>
                    <a:pt x="288" y="330"/>
                  </a:lnTo>
                  <a:lnTo>
                    <a:pt x="288" y="329"/>
                  </a:lnTo>
                  <a:lnTo>
                    <a:pt x="288" y="328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88" y="326"/>
                  </a:lnTo>
                  <a:lnTo>
                    <a:pt x="289" y="326"/>
                  </a:lnTo>
                  <a:lnTo>
                    <a:pt x="290" y="326"/>
                  </a:lnTo>
                  <a:lnTo>
                    <a:pt x="291" y="325"/>
                  </a:lnTo>
                  <a:lnTo>
                    <a:pt x="292" y="325"/>
                  </a:lnTo>
                  <a:lnTo>
                    <a:pt x="294" y="324"/>
                  </a:lnTo>
                  <a:lnTo>
                    <a:pt x="295" y="324"/>
                  </a:lnTo>
                  <a:lnTo>
                    <a:pt x="295" y="323"/>
                  </a:lnTo>
                  <a:lnTo>
                    <a:pt x="296" y="322"/>
                  </a:lnTo>
                  <a:lnTo>
                    <a:pt x="297" y="321"/>
                  </a:lnTo>
                  <a:lnTo>
                    <a:pt x="297" y="320"/>
                  </a:lnTo>
                  <a:lnTo>
                    <a:pt x="298" y="319"/>
                  </a:lnTo>
                  <a:lnTo>
                    <a:pt x="298" y="319"/>
                  </a:lnTo>
                  <a:lnTo>
                    <a:pt x="298" y="318"/>
                  </a:lnTo>
                  <a:lnTo>
                    <a:pt x="298" y="317"/>
                  </a:lnTo>
                  <a:lnTo>
                    <a:pt x="297" y="316"/>
                  </a:lnTo>
                  <a:lnTo>
                    <a:pt x="297" y="314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6" y="309"/>
                  </a:lnTo>
                  <a:lnTo>
                    <a:pt x="296" y="308"/>
                  </a:lnTo>
                  <a:lnTo>
                    <a:pt x="296" y="307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8" y="304"/>
                  </a:lnTo>
                  <a:lnTo>
                    <a:pt x="298" y="303"/>
                  </a:lnTo>
                  <a:lnTo>
                    <a:pt x="299" y="303"/>
                  </a:lnTo>
                  <a:lnTo>
                    <a:pt x="300" y="302"/>
                  </a:lnTo>
                  <a:lnTo>
                    <a:pt x="301" y="301"/>
                  </a:lnTo>
                  <a:lnTo>
                    <a:pt x="304" y="300"/>
                  </a:lnTo>
                  <a:lnTo>
                    <a:pt x="305" y="299"/>
                  </a:lnTo>
                  <a:lnTo>
                    <a:pt x="307" y="298"/>
                  </a:lnTo>
                  <a:lnTo>
                    <a:pt x="309" y="297"/>
                  </a:lnTo>
                  <a:lnTo>
                    <a:pt x="310" y="296"/>
                  </a:lnTo>
                  <a:lnTo>
                    <a:pt x="310" y="295"/>
                  </a:lnTo>
                  <a:lnTo>
                    <a:pt x="311" y="294"/>
                  </a:lnTo>
                  <a:lnTo>
                    <a:pt x="311" y="293"/>
                  </a:lnTo>
                  <a:lnTo>
                    <a:pt x="311" y="292"/>
                  </a:lnTo>
                  <a:lnTo>
                    <a:pt x="311" y="290"/>
                  </a:lnTo>
                  <a:lnTo>
                    <a:pt x="311" y="288"/>
                  </a:lnTo>
                  <a:lnTo>
                    <a:pt x="311" y="287"/>
                  </a:lnTo>
                  <a:lnTo>
                    <a:pt x="311" y="286"/>
                  </a:lnTo>
                  <a:lnTo>
                    <a:pt x="310" y="285"/>
                  </a:lnTo>
                  <a:lnTo>
                    <a:pt x="310" y="284"/>
                  </a:lnTo>
                  <a:lnTo>
                    <a:pt x="309" y="283"/>
                  </a:lnTo>
                  <a:lnTo>
                    <a:pt x="309" y="282"/>
                  </a:lnTo>
                  <a:lnTo>
                    <a:pt x="308" y="282"/>
                  </a:lnTo>
                  <a:lnTo>
                    <a:pt x="307" y="281"/>
                  </a:lnTo>
                  <a:lnTo>
                    <a:pt x="306" y="280"/>
                  </a:lnTo>
                  <a:lnTo>
                    <a:pt x="303" y="277"/>
                  </a:lnTo>
                  <a:lnTo>
                    <a:pt x="301" y="276"/>
                  </a:lnTo>
                  <a:lnTo>
                    <a:pt x="300" y="275"/>
                  </a:lnTo>
                  <a:lnTo>
                    <a:pt x="299" y="274"/>
                  </a:lnTo>
                  <a:lnTo>
                    <a:pt x="299" y="274"/>
                  </a:lnTo>
                  <a:lnTo>
                    <a:pt x="299" y="273"/>
                  </a:lnTo>
                  <a:lnTo>
                    <a:pt x="298" y="272"/>
                  </a:lnTo>
                  <a:lnTo>
                    <a:pt x="298" y="271"/>
                  </a:lnTo>
                  <a:lnTo>
                    <a:pt x="298" y="270"/>
                  </a:lnTo>
                  <a:lnTo>
                    <a:pt x="298" y="269"/>
                  </a:lnTo>
                  <a:lnTo>
                    <a:pt x="298" y="268"/>
                  </a:lnTo>
                  <a:lnTo>
                    <a:pt x="298" y="267"/>
                  </a:lnTo>
                  <a:lnTo>
                    <a:pt x="299" y="265"/>
                  </a:lnTo>
                  <a:lnTo>
                    <a:pt x="299" y="264"/>
                  </a:lnTo>
                  <a:lnTo>
                    <a:pt x="300" y="262"/>
                  </a:lnTo>
                  <a:lnTo>
                    <a:pt x="300" y="261"/>
                  </a:lnTo>
                  <a:lnTo>
                    <a:pt x="301" y="259"/>
                  </a:lnTo>
                  <a:lnTo>
                    <a:pt x="302" y="258"/>
                  </a:lnTo>
                  <a:lnTo>
                    <a:pt x="303" y="256"/>
                  </a:lnTo>
                  <a:lnTo>
                    <a:pt x="304" y="255"/>
                  </a:lnTo>
                  <a:lnTo>
                    <a:pt x="305" y="253"/>
                  </a:lnTo>
                  <a:lnTo>
                    <a:pt x="306" y="252"/>
                  </a:lnTo>
                  <a:lnTo>
                    <a:pt x="308" y="251"/>
                  </a:lnTo>
                  <a:lnTo>
                    <a:pt x="311" y="249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4" y="246"/>
                  </a:lnTo>
                  <a:lnTo>
                    <a:pt x="314" y="246"/>
                  </a:lnTo>
                  <a:lnTo>
                    <a:pt x="315" y="245"/>
                  </a:lnTo>
                  <a:lnTo>
                    <a:pt x="315" y="244"/>
                  </a:lnTo>
                  <a:lnTo>
                    <a:pt x="315" y="243"/>
                  </a:lnTo>
                  <a:lnTo>
                    <a:pt x="315" y="243"/>
                  </a:lnTo>
                  <a:lnTo>
                    <a:pt x="314" y="242"/>
                  </a:lnTo>
                  <a:lnTo>
                    <a:pt x="314" y="241"/>
                  </a:lnTo>
                  <a:lnTo>
                    <a:pt x="313" y="240"/>
                  </a:lnTo>
                  <a:lnTo>
                    <a:pt x="312" y="238"/>
                  </a:lnTo>
                  <a:lnTo>
                    <a:pt x="310" y="236"/>
                  </a:lnTo>
                  <a:lnTo>
                    <a:pt x="310" y="235"/>
                  </a:lnTo>
                  <a:lnTo>
                    <a:pt x="309" y="234"/>
                  </a:lnTo>
                  <a:lnTo>
                    <a:pt x="309" y="233"/>
                  </a:lnTo>
                  <a:lnTo>
                    <a:pt x="308" y="231"/>
                  </a:lnTo>
                  <a:lnTo>
                    <a:pt x="308" y="230"/>
                  </a:lnTo>
                  <a:lnTo>
                    <a:pt x="308" y="229"/>
                  </a:lnTo>
                  <a:lnTo>
                    <a:pt x="308" y="228"/>
                  </a:lnTo>
                  <a:lnTo>
                    <a:pt x="308" y="227"/>
                  </a:lnTo>
                  <a:lnTo>
                    <a:pt x="309" y="226"/>
                  </a:lnTo>
                  <a:lnTo>
                    <a:pt x="309" y="225"/>
                  </a:lnTo>
                  <a:lnTo>
                    <a:pt x="310" y="224"/>
                  </a:lnTo>
                  <a:lnTo>
                    <a:pt x="314" y="219"/>
                  </a:lnTo>
                  <a:lnTo>
                    <a:pt x="315" y="217"/>
                  </a:lnTo>
                  <a:lnTo>
                    <a:pt x="316" y="215"/>
                  </a:lnTo>
                  <a:lnTo>
                    <a:pt x="316" y="214"/>
                  </a:lnTo>
                  <a:lnTo>
                    <a:pt x="317" y="213"/>
                  </a:lnTo>
                  <a:lnTo>
                    <a:pt x="317" y="212"/>
                  </a:lnTo>
                  <a:lnTo>
                    <a:pt x="317" y="211"/>
                  </a:lnTo>
                  <a:lnTo>
                    <a:pt x="317" y="210"/>
                  </a:lnTo>
                  <a:lnTo>
                    <a:pt x="317" y="210"/>
                  </a:lnTo>
                  <a:lnTo>
                    <a:pt x="317" y="209"/>
                  </a:lnTo>
                  <a:lnTo>
                    <a:pt x="316" y="208"/>
                  </a:lnTo>
                  <a:lnTo>
                    <a:pt x="316" y="208"/>
                  </a:lnTo>
                  <a:lnTo>
                    <a:pt x="315" y="207"/>
                  </a:lnTo>
                  <a:lnTo>
                    <a:pt x="315" y="207"/>
                  </a:lnTo>
                  <a:lnTo>
                    <a:pt x="314" y="206"/>
                  </a:lnTo>
                  <a:lnTo>
                    <a:pt x="310" y="205"/>
                  </a:lnTo>
                  <a:lnTo>
                    <a:pt x="309" y="205"/>
                  </a:lnTo>
                  <a:lnTo>
                    <a:pt x="307" y="204"/>
                  </a:lnTo>
                  <a:lnTo>
                    <a:pt x="306" y="204"/>
                  </a:lnTo>
                  <a:lnTo>
                    <a:pt x="305" y="203"/>
                  </a:lnTo>
                  <a:lnTo>
                    <a:pt x="304" y="203"/>
                  </a:lnTo>
                  <a:lnTo>
                    <a:pt x="304" y="202"/>
                  </a:lnTo>
                  <a:lnTo>
                    <a:pt x="303" y="202"/>
                  </a:lnTo>
                  <a:lnTo>
                    <a:pt x="303" y="201"/>
                  </a:lnTo>
                  <a:lnTo>
                    <a:pt x="303" y="201"/>
                  </a:lnTo>
                  <a:lnTo>
                    <a:pt x="303" y="200"/>
                  </a:lnTo>
                  <a:lnTo>
                    <a:pt x="303" y="200"/>
                  </a:lnTo>
                  <a:lnTo>
                    <a:pt x="304" y="199"/>
                  </a:lnTo>
                  <a:lnTo>
                    <a:pt x="304" y="199"/>
                  </a:lnTo>
                  <a:lnTo>
                    <a:pt x="306" y="198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7" y="197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5" y="195"/>
                  </a:lnTo>
                  <a:lnTo>
                    <a:pt x="298" y="190"/>
                  </a:lnTo>
                  <a:lnTo>
                    <a:pt x="294" y="186"/>
                  </a:lnTo>
                  <a:lnTo>
                    <a:pt x="293" y="186"/>
                  </a:lnTo>
                  <a:lnTo>
                    <a:pt x="292" y="185"/>
                  </a:lnTo>
                  <a:lnTo>
                    <a:pt x="292" y="184"/>
                  </a:lnTo>
                  <a:lnTo>
                    <a:pt x="291" y="184"/>
                  </a:lnTo>
                  <a:lnTo>
                    <a:pt x="291" y="183"/>
                  </a:lnTo>
                  <a:lnTo>
                    <a:pt x="291" y="182"/>
                  </a:lnTo>
                  <a:lnTo>
                    <a:pt x="291" y="181"/>
                  </a:lnTo>
                  <a:lnTo>
                    <a:pt x="291" y="180"/>
                  </a:lnTo>
                  <a:lnTo>
                    <a:pt x="291" y="178"/>
                  </a:lnTo>
                  <a:lnTo>
                    <a:pt x="292" y="174"/>
                  </a:lnTo>
                  <a:lnTo>
                    <a:pt x="293" y="171"/>
                  </a:lnTo>
                  <a:lnTo>
                    <a:pt x="293" y="169"/>
                  </a:lnTo>
                  <a:lnTo>
                    <a:pt x="293" y="166"/>
                  </a:lnTo>
                  <a:lnTo>
                    <a:pt x="293" y="162"/>
                  </a:lnTo>
                  <a:lnTo>
                    <a:pt x="294" y="160"/>
                  </a:lnTo>
                  <a:lnTo>
                    <a:pt x="294" y="159"/>
                  </a:lnTo>
                  <a:lnTo>
                    <a:pt x="294" y="158"/>
                  </a:lnTo>
                  <a:lnTo>
                    <a:pt x="295" y="156"/>
                  </a:lnTo>
                  <a:lnTo>
                    <a:pt x="296" y="154"/>
                  </a:lnTo>
                  <a:lnTo>
                    <a:pt x="298" y="153"/>
                  </a:lnTo>
                  <a:lnTo>
                    <a:pt x="300" y="150"/>
                  </a:lnTo>
                  <a:lnTo>
                    <a:pt x="301" y="148"/>
                  </a:lnTo>
                  <a:lnTo>
                    <a:pt x="302" y="147"/>
                  </a:lnTo>
                  <a:lnTo>
                    <a:pt x="304" y="143"/>
                  </a:lnTo>
                  <a:lnTo>
                    <a:pt x="305" y="141"/>
                  </a:lnTo>
                  <a:lnTo>
                    <a:pt x="306" y="140"/>
                  </a:lnTo>
                  <a:lnTo>
                    <a:pt x="307" y="139"/>
                  </a:lnTo>
                  <a:lnTo>
                    <a:pt x="308" y="138"/>
                  </a:lnTo>
                  <a:lnTo>
                    <a:pt x="308" y="137"/>
                  </a:lnTo>
                  <a:lnTo>
                    <a:pt x="309" y="137"/>
                  </a:lnTo>
                  <a:lnTo>
                    <a:pt x="310" y="136"/>
                  </a:lnTo>
                  <a:lnTo>
                    <a:pt x="312" y="135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7" y="133"/>
                  </a:lnTo>
                  <a:lnTo>
                    <a:pt x="321" y="133"/>
                  </a:lnTo>
                  <a:lnTo>
                    <a:pt x="324" y="133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30" y="131"/>
                  </a:lnTo>
                  <a:lnTo>
                    <a:pt x="331" y="131"/>
                  </a:lnTo>
                  <a:lnTo>
                    <a:pt x="332" y="130"/>
                  </a:lnTo>
                  <a:lnTo>
                    <a:pt x="333" y="129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4" y="127"/>
                  </a:lnTo>
                  <a:lnTo>
                    <a:pt x="334" y="126"/>
                  </a:lnTo>
                  <a:lnTo>
                    <a:pt x="334" y="126"/>
                  </a:lnTo>
                  <a:lnTo>
                    <a:pt x="334" y="125"/>
                  </a:lnTo>
                  <a:lnTo>
                    <a:pt x="333" y="124"/>
                  </a:lnTo>
                  <a:lnTo>
                    <a:pt x="333" y="124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2"/>
                  </a:lnTo>
                  <a:lnTo>
                    <a:pt x="330" y="122"/>
                  </a:lnTo>
                  <a:lnTo>
                    <a:pt x="329" y="121"/>
                  </a:lnTo>
                  <a:lnTo>
                    <a:pt x="325" y="120"/>
                  </a:lnTo>
                  <a:lnTo>
                    <a:pt x="324" y="120"/>
                  </a:lnTo>
                  <a:lnTo>
                    <a:pt x="323" y="120"/>
                  </a:lnTo>
                  <a:lnTo>
                    <a:pt x="323" y="120"/>
                  </a:lnTo>
                  <a:lnTo>
                    <a:pt x="323" y="119"/>
                  </a:lnTo>
                  <a:lnTo>
                    <a:pt x="323" y="119"/>
                  </a:lnTo>
                  <a:lnTo>
                    <a:pt x="323" y="118"/>
                  </a:lnTo>
                  <a:lnTo>
                    <a:pt x="323" y="118"/>
                  </a:lnTo>
                  <a:lnTo>
                    <a:pt x="324" y="117"/>
                  </a:lnTo>
                  <a:lnTo>
                    <a:pt x="324" y="116"/>
                  </a:lnTo>
                  <a:lnTo>
                    <a:pt x="325" y="115"/>
                  </a:lnTo>
                  <a:lnTo>
                    <a:pt x="327" y="113"/>
                  </a:lnTo>
                  <a:lnTo>
                    <a:pt x="328" y="112"/>
                  </a:lnTo>
                  <a:lnTo>
                    <a:pt x="329" y="111"/>
                  </a:lnTo>
                  <a:lnTo>
                    <a:pt x="330" y="110"/>
                  </a:lnTo>
                  <a:lnTo>
                    <a:pt x="332" y="110"/>
                  </a:lnTo>
                  <a:lnTo>
                    <a:pt x="333" y="109"/>
                  </a:lnTo>
                  <a:lnTo>
                    <a:pt x="334" y="109"/>
                  </a:lnTo>
                  <a:lnTo>
                    <a:pt x="336" y="108"/>
                  </a:lnTo>
                  <a:lnTo>
                    <a:pt x="337" y="108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0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2" y="112"/>
                  </a:lnTo>
                  <a:lnTo>
                    <a:pt x="343" y="114"/>
                  </a:lnTo>
                  <a:lnTo>
                    <a:pt x="343" y="114"/>
                  </a:lnTo>
                  <a:lnTo>
                    <a:pt x="344" y="115"/>
                  </a:lnTo>
                  <a:lnTo>
                    <a:pt x="345" y="116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7" y="117"/>
                  </a:lnTo>
                  <a:lnTo>
                    <a:pt x="347" y="118"/>
                  </a:lnTo>
                  <a:lnTo>
                    <a:pt x="348" y="118"/>
                  </a:lnTo>
                  <a:lnTo>
                    <a:pt x="350" y="118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2" y="117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5" y="111"/>
                  </a:lnTo>
                  <a:lnTo>
                    <a:pt x="356" y="108"/>
                  </a:lnTo>
                  <a:lnTo>
                    <a:pt x="356" y="107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6" y="105"/>
                  </a:lnTo>
                  <a:lnTo>
                    <a:pt x="356" y="104"/>
                  </a:lnTo>
                  <a:lnTo>
                    <a:pt x="356" y="103"/>
                  </a:lnTo>
                  <a:lnTo>
                    <a:pt x="356" y="102"/>
                  </a:lnTo>
                  <a:lnTo>
                    <a:pt x="355" y="100"/>
                  </a:lnTo>
                  <a:lnTo>
                    <a:pt x="354" y="99"/>
                  </a:lnTo>
                  <a:lnTo>
                    <a:pt x="353" y="98"/>
                  </a:lnTo>
                  <a:lnTo>
                    <a:pt x="351" y="96"/>
                  </a:lnTo>
                  <a:lnTo>
                    <a:pt x="350" y="95"/>
                  </a:lnTo>
                  <a:lnTo>
                    <a:pt x="349" y="94"/>
                  </a:lnTo>
                  <a:lnTo>
                    <a:pt x="349" y="93"/>
                  </a:lnTo>
                  <a:lnTo>
                    <a:pt x="348" y="92"/>
                  </a:lnTo>
                  <a:lnTo>
                    <a:pt x="348" y="91"/>
                  </a:lnTo>
                  <a:lnTo>
                    <a:pt x="348" y="90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9" y="89"/>
                  </a:lnTo>
                  <a:lnTo>
                    <a:pt x="350" y="89"/>
                  </a:lnTo>
                  <a:lnTo>
                    <a:pt x="352" y="89"/>
                  </a:lnTo>
                  <a:lnTo>
                    <a:pt x="353" y="89"/>
                  </a:lnTo>
                  <a:lnTo>
                    <a:pt x="354" y="89"/>
                  </a:lnTo>
                  <a:lnTo>
                    <a:pt x="355" y="88"/>
                  </a:lnTo>
                  <a:lnTo>
                    <a:pt x="356" y="88"/>
                  </a:lnTo>
                  <a:lnTo>
                    <a:pt x="357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1" y="84"/>
                  </a:lnTo>
                  <a:lnTo>
                    <a:pt x="363" y="82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7" y="77"/>
                  </a:lnTo>
                  <a:lnTo>
                    <a:pt x="368" y="75"/>
                  </a:lnTo>
                  <a:lnTo>
                    <a:pt x="368" y="74"/>
                  </a:lnTo>
                  <a:lnTo>
                    <a:pt x="368" y="73"/>
                  </a:lnTo>
                  <a:lnTo>
                    <a:pt x="368" y="72"/>
                  </a:lnTo>
                  <a:lnTo>
                    <a:pt x="368" y="71"/>
                  </a:lnTo>
                  <a:lnTo>
                    <a:pt x="368" y="70"/>
                  </a:lnTo>
                  <a:lnTo>
                    <a:pt x="368" y="69"/>
                  </a:lnTo>
                  <a:lnTo>
                    <a:pt x="368" y="68"/>
                  </a:lnTo>
                  <a:lnTo>
                    <a:pt x="368" y="67"/>
                  </a:lnTo>
                  <a:lnTo>
                    <a:pt x="367" y="66"/>
                  </a:lnTo>
                  <a:lnTo>
                    <a:pt x="367" y="65"/>
                  </a:lnTo>
                  <a:lnTo>
                    <a:pt x="366" y="65"/>
                  </a:lnTo>
                  <a:lnTo>
                    <a:pt x="365" y="64"/>
                  </a:lnTo>
                  <a:lnTo>
                    <a:pt x="364" y="63"/>
                  </a:lnTo>
                  <a:lnTo>
                    <a:pt x="363" y="62"/>
                  </a:lnTo>
                  <a:lnTo>
                    <a:pt x="360" y="60"/>
                  </a:lnTo>
                  <a:lnTo>
                    <a:pt x="358" y="59"/>
                  </a:lnTo>
                  <a:lnTo>
                    <a:pt x="357" y="59"/>
                  </a:lnTo>
                  <a:lnTo>
                    <a:pt x="356" y="57"/>
                  </a:lnTo>
                  <a:lnTo>
                    <a:pt x="355" y="56"/>
                  </a:lnTo>
                  <a:lnTo>
                    <a:pt x="355" y="55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50"/>
                  </a:lnTo>
                  <a:lnTo>
                    <a:pt x="357" y="44"/>
                  </a:lnTo>
                  <a:lnTo>
                    <a:pt x="358" y="41"/>
                  </a:lnTo>
                  <a:lnTo>
                    <a:pt x="359" y="39"/>
                  </a:lnTo>
                  <a:lnTo>
                    <a:pt x="359" y="37"/>
                  </a:lnTo>
                  <a:lnTo>
                    <a:pt x="359" y="36"/>
                  </a:lnTo>
                  <a:lnTo>
                    <a:pt x="359" y="35"/>
                  </a:lnTo>
                  <a:lnTo>
                    <a:pt x="359" y="34"/>
                  </a:lnTo>
                  <a:lnTo>
                    <a:pt x="359" y="35"/>
                  </a:lnTo>
                  <a:lnTo>
                    <a:pt x="360" y="35"/>
                  </a:lnTo>
                  <a:lnTo>
                    <a:pt x="360" y="35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2" y="35"/>
                  </a:lnTo>
                  <a:lnTo>
                    <a:pt x="363" y="35"/>
                  </a:lnTo>
                  <a:lnTo>
                    <a:pt x="363" y="35"/>
                  </a:lnTo>
                  <a:lnTo>
                    <a:pt x="364" y="34"/>
                  </a:lnTo>
                  <a:lnTo>
                    <a:pt x="365" y="33"/>
                  </a:lnTo>
                  <a:lnTo>
                    <a:pt x="367" y="32"/>
                  </a:lnTo>
                  <a:lnTo>
                    <a:pt x="368" y="30"/>
                  </a:lnTo>
                  <a:lnTo>
                    <a:pt x="371" y="27"/>
                  </a:lnTo>
                  <a:lnTo>
                    <a:pt x="371" y="27"/>
                  </a:lnTo>
                  <a:lnTo>
                    <a:pt x="372" y="26"/>
                  </a:lnTo>
                  <a:lnTo>
                    <a:pt x="373" y="25"/>
                  </a:lnTo>
                  <a:lnTo>
                    <a:pt x="375" y="25"/>
                  </a:lnTo>
                  <a:lnTo>
                    <a:pt x="376" y="24"/>
                  </a:lnTo>
                  <a:lnTo>
                    <a:pt x="377" y="24"/>
                  </a:lnTo>
                  <a:lnTo>
                    <a:pt x="378" y="24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380" y="24"/>
                  </a:lnTo>
                  <a:lnTo>
                    <a:pt x="382" y="24"/>
                  </a:lnTo>
                  <a:lnTo>
                    <a:pt x="383" y="25"/>
                  </a:lnTo>
                  <a:lnTo>
                    <a:pt x="384" y="26"/>
                  </a:lnTo>
                  <a:lnTo>
                    <a:pt x="385" y="26"/>
                  </a:lnTo>
                  <a:lnTo>
                    <a:pt x="386" y="26"/>
                  </a:lnTo>
                  <a:lnTo>
                    <a:pt x="388" y="26"/>
                  </a:lnTo>
                  <a:lnTo>
                    <a:pt x="391" y="25"/>
                  </a:lnTo>
                  <a:lnTo>
                    <a:pt x="393" y="25"/>
                  </a:lnTo>
                  <a:lnTo>
                    <a:pt x="397" y="24"/>
                  </a:lnTo>
                  <a:lnTo>
                    <a:pt x="399" y="24"/>
                  </a:lnTo>
                  <a:lnTo>
                    <a:pt x="400" y="24"/>
                  </a:lnTo>
                  <a:lnTo>
                    <a:pt x="401" y="24"/>
                  </a:lnTo>
                  <a:lnTo>
                    <a:pt x="402" y="24"/>
                  </a:lnTo>
                  <a:lnTo>
                    <a:pt x="408" y="25"/>
                  </a:lnTo>
                  <a:lnTo>
                    <a:pt x="410" y="25"/>
                  </a:lnTo>
                  <a:lnTo>
                    <a:pt x="412" y="26"/>
                  </a:lnTo>
                  <a:lnTo>
                    <a:pt x="415" y="26"/>
                  </a:lnTo>
                  <a:lnTo>
                    <a:pt x="417" y="25"/>
                  </a:lnTo>
                  <a:lnTo>
                    <a:pt x="419" y="25"/>
                  </a:lnTo>
                  <a:lnTo>
                    <a:pt x="420" y="25"/>
                  </a:lnTo>
                  <a:lnTo>
                    <a:pt x="420" y="25"/>
                  </a:lnTo>
                  <a:lnTo>
                    <a:pt x="421" y="24"/>
                  </a:lnTo>
                  <a:lnTo>
                    <a:pt x="422" y="23"/>
                  </a:lnTo>
                  <a:lnTo>
                    <a:pt x="422" y="23"/>
                  </a:lnTo>
                  <a:lnTo>
                    <a:pt x="423" y="21"/>
                  </a:lnTo>
                  <a:lnTo>
                    <a:pt x="424" y="20"/>
                  </a:lnTo>
                  <a:lnTo>
                    <a:pt x="424" y="18"/>
                  </a:lnTo>
                  <a:lnTo>
                    <a:pt x="427" y="7"/>
                  </a:lnTo>
                  <a:lnTo>
                    <a:pt x="428" y="4"/>
                  </a:lnTo>
                  <a:lnTo>
                    <a:pt x="428" y="2"/>
                  </a:lnTo>
                  <a:lnTo>
                    <a:pt x="429" y="1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6" name="Freeform 250"/>
            <p:cNvSpPr>
              <a:spLocks/>
            </p:cNvSpPr>
            <p:nvPr/>
          </p:nvSpPr>
          <p:spPr bwMode="auto">
            <a:xfrm>
              <a:off x="4323" y="2527"/>
              <a:ext cx="777" cy="657"/>
            </a:xfrm>
            <a:custGeom>
              <a:avLst/>
              <a:gdLst>
                <a:gd name="T0" fmla="*/ 329 w 777"/>
                <a:gd name="T1" fmla="*/ 1 h 657"/>
                <a:gd name="T2" fmla="*/ 362 w 777"/>
                <a:gd name="T3" fmla="*/ 6 h 657"/>
                <a:gd name="T4" fmla="*/ 400 w 777"/>
                <a:gd name="T5" fmla="*/ 20 h 657"/>
                <a:gd name="T6" fmla="*/ 380 w 777"/>
                <a:gd name="T7" fmla="*/ 30 h 657"/>
                <a:gd name="T8" fmla="*/ 377 w 777"/>
                <a:gd name="T9" fmla="*/ 51 h 657"/>
                <a:gd name="T10" fmla="*/ 409 w 777"/>
                <a:gd name="T11" fmla="*/ 62 h 657"/>
                <a:gd name="T12" fmla="*/ 396 w 777"/>
                <a:gd name="T13" fmla="*/ 86 h 657"/>
                <a:gd name="T14" fmla="*/ 410 w 777"/>
                <a:gd name="T15" fmla="*/ 124 h 657"/>
                <a:gd name="T16" fmla="*/ 403 w 777"/>
                <a:gd name="T17" fmla="*/ 140 h 657"/>
                <a:gd name="T18" fmla="*/ 432 w 777"/>
                <a:gd name="T19" fmla="*/ 153 h 657"/>
                <a:gd name="T20" fmla="*/ 448 w 777"/>
                <a:gd name="T21" fmla="*/ 125 h 657"/>
                <a:gd name="T22" fmla="*/ 431 w 777"/>
                <a:gd name="T23" fmla="*/ 99 h 657"/>
                <a:gd name="T24" fmla="*/ 448 w 777"/>
                <a:gd name="T25" fmla="*/ 84 h 657"/>
                <a:gd name="T26" fmla="*/ 473 w 777"/>
                <a:gd name="T27" fmla="*/ 103 h 657"/>
                <a:gd name="T28" fmla="*/ 487 w 777"/>
                <a:gd name="T29" fmla="*/ 132 h 657"/>
                <a:gd name="T30" fmla="*/ 503 w 777"/>
                <a:gd name="T31" fmla="*/ 151 h 657"/>
                <a:gd name="T32" fmla="*/ 511 w 777"/>
                <a:gd name="T33" fmla="*/ 151 h 657"/>
                <a:gd name="T34" fmla="*/ 515 w 777"/>
                <a:gd name="T35" fmla="*/ 178 h 657"/>
                <a:gd name="T36" fmla="*/ 549 w 777"/>
                <a:gd name="T37" fmla="*/ 200 h 657"/>
                <a:gd name="T38" fmla="*/ 551 w 777"/>
                <a:gd name="T39" fmla="*/ 254 h 657"/>
                <a:gd name="T40" fmla="*/ 559 w 777"/>
                <a:gd name="T41" fmla="*/ 289 h 657"/>
                <a:gd name="T42" fmla="*/ 576 w 777"/>
                <a:gd name="T43" fmla="*/ 294 h 657"/>
                <a:gd name="T44" fmla="*/ 561 w 777"/>
                <a:gd name="T45" fmla="*/ 320 h 657"/>
                <a:gd name="T46" fmla="*/ 543 w 777"/>
                <a:gd name="T47" fmla="*/ 345 h 657"/>
                <a:gd name="T48" fmla="*/ 557 w 777"/>
                <a:gd name="T49" fmla="*/ 355 h 657"/>
                <a:gd name="T50" fmla="*/ 590 w 777"/>
                <a:gd name="T51" fmla="*/ 358 h 657"/>
                <a:gd name="T52" fmla="*/ 599 w 777"/>
                <a:gd name="T53" fmla="*/ 382 h 657"/>
                <a:gd name="T54" fmla="*/ 637 w 777"/>
                <a:gd name="T55" fmla="*/ 396 h 657"/>
                <a:gd name="T56" fmla="*/ 650 w 777"/>
                <a:gd name="T57" fmla="*/ 416 h 657"/>
                <a:gd name="T58" fmla="*/ 681 w 777"/>
                <a:gd name="T59" fmla="*/ 431 h 657"/>
                <a:gd name="T60" fmla="*/ 716 w 777"/>
                <a:gd name="T61" fmla="*/ 430 h 657"/>
                <a:gd name="T62" fmla="*/ 731 w 777"/>
                <a:gd name="T63" fmla="*/ 448 h 657"/>
                <a:gd name="T64" fmla="*/ 762 w 777"/>
                <a:gd name="T65" fmla="*/ 470 h 657"/>
                <a:gd name="T66" fmla="*/ 766 w 777"/>
                <a:gd name="T67" fmla="*/ 501 h 657"/>
                <a:gd name="T68" fmla="*/ 733 w 777"/>
                <a:gd name="T69" fmla="*/ 520 h 657"/>
                <a:gd name="T70" fmla="*/ 709 w 777"/>
                <a:gd name="T71" fmla="*/ 512 h 657"/>
                <a:gd name="T72" fmla="*/ 680 w 777"/>
                <a:gd name="T73" fmla="*/ 515 h 657"/>
                <a:gd name="T74" fmla="*/ 648 w 777"/>
                <a:gd name="T75" fmla="*/ 519 h 657"/>
                <a:gd name="T76" fmla="*/ 601 w 777"/>
                <a:gd name="T77" fmla="*/ 492 h 657"/>
                <a:gd name="T78" fmla="*/ 570 w 777"/>
                <a:gd name="T79" fmla="*/ 499 h 657"/>
                <a:gd name="T80" fmla="*/ 539 w 777"/>
                <a:gd name="T81" fmla="*/ 538 h 657"/>
                <a:gd name="T82" fmla="*/ 499 w 777"/>
                <a:gd name="T83" fmla="*/ 602 h 657"/>
                <a:gd name="T84" fmla="*/ 483 w 777"/>
                <a:gd name="T85" fmla="*/ 649 h 657"/>
                <a:gd name="T86" fmla="*/ 469 w 777"/>
                <a:gd name="T87" fmla="*/ 654 h 657"/>
                <a:gd name="T88" fmla="*/ 461 w 777"/>
                <a:gd name="T89" fmla="*/ 605 h 657"/>
                <a:gd name="T90" fmla="*/ 442 w 777"/>
                <a:gd name="T91" fmla="*/ 596 h 657"/>
                <a:gd name="T92" fmla="*/ 393 w 777"/>
                <a:gd name="T93" fmla="*/ 593 h 657"/>
                <a:gd name="T94" fmla="*/ 365 w 777"/>
                <a:gd name="T95" fmla="*/ 585 h 657"/>
                <a:gd name="T96" fmla="*/ 357 w 777"/>
                <a:gd name="T97" fmla="*/ 564 h 657"/>
                <a:gd name="T98" fmla="*/ 328 w 777"/>
                <a:gd name="T99" fmla="*/ 554 h 657"/>
                <a:gd name="T100" fmla="*/ 292 w 777"/>
                <a:gd name="T101" fmla="*/ 541 h 657"/>
                <a:gd name="T102" fmla="*/ 260 w 777"/>
                <a:gd name="T103" fmla="*/ 548 h 657"/>
                <a:gd name="T104" fmla="*/ 230 w 777"/>
                <a:gd name="T105" fmla="*/ 590 h 657"/>
                <a:gd name="T106" fmla="*/ 212 w 777"/>
                <a:gd name="T107" fmla="*/ 586 h 657"/>
                <a:gd name="T108" fmla="*/ 176 w 777"/>
                <a:gd name="T109" fmla="*/ 586 h 657"/>
                <a:gd name="T110" fmla="*/ 104 w 777"/>
                <a:gd name="T111" fmla="*/ 581 h 657"/>
                <a:gd name="T112" fmla="*/ 51 w 777"/>
                <a:gd name="T113" fmla="*/ 550 h 657"/>
                <a:gd name="T114" fmla="*/ 39 w 777"/>
                <a:gd name="T115" fmla="*/ 533 h 657"/>
                <a:gd name="T116" fmla="*/ 21 w 777"/>
                <a:gd name="T117" fmla="*/ 523 h 657"/>
                <a:gd name="T118" fmla="*/ 3 w 777"/>
                <a:gd name="T119" fmla="*/ 51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7" h="657">
                  <a:moveTo>
                    <a:pt x="296" y="0"/>
                  </a:moveTo>
                  <a:lnTo>
                    <a:pt x="297" y="0"/>
                  </a:lnTo>
                  <a:lnTo>
                    <a:pt x="297" y="0"/>
                  </a:lnTo>
                  <a:lnTo>
                    <a:pt x="299" y="1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08" y="3"/>
                  </a:lnTo>
                  <a:lnTo>
                    <a:pt x="312" y="3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8" y="2"/>
                  </a:lnTo>
                  <a:lnTo>
                    <a:pt x="322" y="1"/>
                  </a:lnTo>
                  <a:lnTo>
                    <a:pt x="323" y="1"/>
                  </a:lnTo>
                  <a:lnTo>
                    <a:pt x="324" y="1"/>
                  </a:lnTo>
                  <a:lnTo>
                    <a:pt x="325" y="1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2" y="3"/>
                  </a:lnTo>
                  <a:lnTo>
                    <a:pt x="333" y="3"/>
                  </a:lnTo>
                  <a:lnTo>
                    <a:pt x="334" y="3"/>
                  </a:lnTo>
                  <a:lnTo>
                    <a:pt x="335" y="3"/>
                  </a:lnTo>
                  <a:lnTo>
                    <a:pt x="336" y="3"/>
                  </a:lnTo>
                  <a:lnTo>
                    <a:pt x="340" y="2"/>
                  </a:lnTo>
                  <a:lnTo>
                    <a:pt x="342" y="2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48" y="2"/>
                  </a:lnTo>
                  <a:lnTo>
                    <a:pt x="352" y="3"/>
                  </a:lnTo>
                  <a:lnTo>
                    <a:pt x="353" y="3"/>
                  </a:lnTo>
                  <a:lnTo>
                    <a:pt x="355" y="3"/>
                  </a:lnTo>
                  <a:lnTo>
                    <a:pt x="357" y="4"/>
                  </a:lnTo>
                  <a:lnTo>
                    <a:pt x="359" y="4"/>
                  </a:lnTo>
                  <a:lnTo>
                    <a:pt x="361" y="5"/>
                  </a:lnTo>
                  <a:lnTo>
                    <a:pt x="362" y="6"/>
                  </a:lnTo>
                  <a:lnTo>
                    <a:pt x="366" y="8"/>
                  </a:lnTo>
                  <a:lnTo>
                    <a:pt x="376" y="12"/>
                  </a:lnTo>
                  <a:lnTo>
                    <a:pt x="378" y="13"/>
                  </a:lnTo>
                  <a:lnTo>
                    <a:pt x="380" y="14"/>
                  </a:lnTo>
                  <a:lnTo>
                    <a:pt x="383" y="15"/>
                  </a:lnTo>
                  <a:lnTo>
                    <a:pt x="385" y="16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2" y="18"/>
                  </a:lnTo>
                  <a:lnTo>
                    <a:pt x="394" y="18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1" y="18"/>
                  </a:lnTo>
                  <a:lnTo>
                    <a:pt x="400" y="19"/>
                  </a:lnTo>
                  <a:lnTo>
                    <a:pt x="400" y="20"/>
                  </a:lnTo>
                  <a:lnTo>
                    <a:pt x="399" y="21"/>
                  </a:lnTo>
                  <a:lnTo>
                    <a:pt x="399" y="22"/>
                  </a:lnTo>
                  <a:lnTo>
                    <a:pt x="398" y="24"/>
                  </a:lnTo>
                  <a:lnTo>
                    <a:pt x="397" y="28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396" y="30"/>
                  </a:lnTo>
                  <a:lnTo>
                    <a:pt x="396" y="31"/>
                  </a:lnTo>
                  <a:lnTo>
                    <a:pt x="395" y="31"/>
                  </a:lnTo>
                  <a:lnTo>
                    <a:pt x="395" y="32"/>
                  </a:lnTo>
                  <a:lnTo>
                    <a:pt x="394" y="32"/>
                  </a:lnTo>
                  <a:lnTo>
                    <a:pt x="393" y="32"/>
                  </a:lnTo>
                  <a:lnTo>
                    <a:pt x="392" y="32"/>
                  </a:lnTo>
                  <a:lnTo>
                    <a:pt x="391" y="32"/>
                  </a:lnTo>
                  <a:lnTo>
                    <a:pt x="390" y="32"/>
                  </a:lnTo>
                  <a:lnTo>
                    <a:pt x="384" y="31"/>
                  </a:lnTo>
                  <a:lnTo>
                    <a:pt x="380" y="30"/>
                  </a:lnTo>
                  <a:lnTo>
                    <a:pt x="379" y="30"/>
                  </a:lnTo>
                  <a:lnTo>
                    <a:pt x="378" y="30"/>
                  </a:lnTo>
                  <a:lnTo>
                    <a:pt x="378" y="31"/>
                  </a:lnTo>
                  <a:lnTo>
                    <a:pt x="377" y="31"/>
                  </a:lnTo>
                  <a:lnTo>
                    <a:pt x="377" y="32"/>
                  </a:lnTo>
                  <a:lnTo>
                    <a:pt x="377" y="33"/>
                  </a:lnTo>
                  <a:lnTo>
                    <a:pt x="376" y="34"/>
                  </a:lnTo>
                  <a:lnTo>
                    <a:pt x="376" y="36"/>
                  </a:lnTo>
                  <a:lnTo>
                    <a:pt x="376" y="37"/>
                  </a:lnTo>
                  <a:lnTo>
                    <a:pt x="376" y="38"/>
                  </a:lnTo>
                  <a:lnTo>
                    <a:pt x="376" y="42"/>
                  </a:lnTo>
                  <a:lnTo>
                    <a:pt x="376" y="43"/>
                  </a:lnTo>
                  <a:lnTo>
                    <a:pt x="376" y="45"/>
                  </a:lnTo>
                  <a:lnTo>
                    <a:pt x="376" y="48"/>
                  </a:lnTo>
                  <a:lnTo>
                    <a:pt x="376" y="50"/>
                  </a:lnTo>
                  <a:lnTo>
                    <a:pt x="376" y="51"/>
                  </a:lnTo>
                  <a:lnTo>
                    <a:pt x="377" y="51"/>
                  </a:lnTo>
                  <a:lnTo>
                    <a:pt x="377" y="52"/>
                  </a:lnTo>
                  <a:lnTo>
                    <a:pt x="377" y="53"/>
                  </a:lnTo>
                  <a:lnTo>
                    <a:pt x="378" y="53"/>
                  </a:lnTo>
                  <a:lnTo>
                    <a:pt x="378" y="54"/>
                  </a:lnTo>
                  <a:lnTo>
                    <a:pt x="379" y="54"/>
                  </a:lnTo>
                  <a:lnTo>
                    <a:pt x="380" y="54"/>
                  </a:lnTo>
                  <a:lnTo>
                    <a:pt x="384" y="56"/>
                  </a:lnTo>
                  <a:lnTo>
                    <a:pt x="388" y="57"/>
                  </a:lnTo>
                  <a:lnTo>
                    <a:pt x="394" y="58"/>
                  </a:lnTo>
                  <a:lnTo>
                    <a:pt x="397" y="59"/>
                  </a:lnTo>
                  <a:lnTo>
                    <a:pt x="399" y="60"/>
                  </a:lnTo>
                  <a:lnTo>
                    <a:pt x="401" y="60"/>
                  </a:lnTo>
                  <a:lnTo>
                    <a:pt x="404" y="60"/>
                  </a:lnTo>
                  <a:lnTo>
                    <a:pt x="407" y="61"/>
                  </a:lnTo>
                  <a:lnTo>
                    <a:pt x="408" y="61"/>
                  </a:lnTo>
                  <a:lnTo>
                    <a:pt x="408" y="61"/>
                  </a:lnTo>
                  <a:lnTo>
                    <a:pt x="409" y="62"/>
                  </a:lnTo>
                  <a:lnTo>
                    <a:pt x="409" y="62"/>
                  </a:lnTo>
                  <a:lnTo>
                    <a:pt x="409" y="62"/>
                  </a:lnTo>
                  <a:lnTo>
                    <a:pt x="409" y="63"/>
                  </a:lnTo>
                  <a:lnTo>
                    <a:pt x="408" y="63"/>
                  </a:lnTo>
                  <a:lnTo>
                    <a:pt x="407" y="64"/>
                  </a:lnTo>
                  <a:lnTo>
                    <a:pt x="406" y="65"/>
                  </a:lnTo>
                  <a:lnTo>
                    <a:pt x="405" y="66"/>
                  </a:lnTo>
                  <a:lnTo>
                    <a:pt x="404" y="67"/>
                  </a:lnTo>
                  <a:lnTo>
                    <a:pt x="403" y="68"/>
                  </a:lnTo>
                  <a:lnTo>
                    <a:pt x="402" y="71"/>
                  </a:lnTo>
                  <a:lnTo>
                    <a:pt x="401" y="73"/>
                  </a:lnTo>
                  <a:lnTo>
                    <a:pt x="398" y="77"/>
                  </a:lnTo>
                  <a:lnTo>
                    <a:pt x="397" y="78"/>
                  </a:lnTo>
                  <a:lnTo>
                    <a:pt x="397" y="80"/>
                  </a:lnTo>
                  <a:lnTo>
                    <a:pt x="396" y="82"/>
                  </a:lnTo>
                  <a:lnTo>
                    <a:pt x="396" y="84"/>
                  </a:lnTo>
                  <a:lnTo>
                    <a:pt x="396" y="86"/>
                  </a:lnTo>
                  <a:lnTo>
                    <a:pt x="396" y="88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8" y="97"/>
                  </a:lnTo>
                  <a:lnTo>
                    <a:pt x="400" y="102"/>
                  </a:lnTo>
                  <a:lnTo>
                    <a:pt x="401" y="106"/>
                  </a:lnTo>
                  <a:lnTo>
                    <a:pt x="402" y="108"/>
                  </a:lnTo>
                  <a:lnTo>
                    <a:pt x="402" y="109"/>
                  </a:lnTo>
                  <a:lnTo>
                    <a:pt x="403" y="110"/>
                  </a:lnTo>
                  <a:lnTo>
                    <a:pt x="404" y="112"/>
                  </a:lnTo>
                  <a:lnTo>
                    <a:pt x="407" y="116"/>
                  </a:lnTo>
                  <a:lnTo>
                    <a:pt x="408" y="117"/>
                  </a:lnTo>
                  <a:lnTo>
                    <a:pt x="408" y="119"/>
                  </a:lnTo>
                  <a:lnTo>
                    <a:pt x="409" y="120"/>
                  </a:lnTo>
                  <a:lnTo>
                    <a:pt x="410" y="122"/>
                  </a:lnTo>
                  <a:lnTo>
                    <a:pt x="410" y="123"/>
                  </a:lnTo>
                  <a:lnTo>
                    <a:pt x="410" y="124"/>
                  </a:lnTo>
                  <a:lnTo>
                    <a:pt x="410" y="125"/>
                  </a:lnTo>
                  <a:lnTo>
                    <a:pt x="410" y="126"/>
                  </a:lnTo>
                  <a:lnTo>
                    <a:pt x="409" y="126"/>
                  </a:lnTo>
                  <a:lnTo>
                    <a:pt x="409" y="127"/>
                  </a:lnTo>
                  <a:lnTo>
                    <a:pt x="408" y="128"/>
                  </a:lnTo>
                  <a:lnTo>
                    <a:pt x="406" y="130"/>
                  </a:lnTo>
                  <a:lnTo>
                    <a:pt x="405" y="131"/>
                  </a:lnTo>
                  <a:lnTo>
                    <a:pt x="404" y="132"/>
                  </a:lnTo>
                  <a:lnTo>
                    <a:pt x="404" y="133"/>
                  </a:lnTo>
                  <a:lnTo>
                    <a:pt x="403" y="134"/>
                  </a:lnTo>
                  <a:lnTo>
                    <a:pt x="403" y="135"/>
                  </a:lnTo>
                  <a:lnTo>
                    <a:pt x="403" y="136"/>
                  </a:lnTo>
                  <a:lnTo>
                    <a:pt x="402" y="137"/>
                  </a:lnTo>
                  <a:lnTo>
                    <a:pt x="402" y="138"/>
                  </a:lnTo>
                  <a:lnTo>
                    <a:pt x="402" y="139"/>
                  </a:lnTo>
                  <a:lnTo>
                    <a:pt x="403" y="140"/>
                  </a:lnTo>
                  <a:lnTo>
                    <a:pt x="403" y="140"/>
                  </a:lnTo>
                  <a:lnTo>
                    <a:pt x="404" y="141"/>
                  </a:lnTo>
                  <a:lnTo>
                    <a:pt x="404" y="142"/>
                  </a:lnTo>
                  <a:lnTo>
                    <a:pt x="406" y="144"/>
                  </a:lnTo>
                  <a:lnTo>
                    <a:pt x="407" y="145"/>
                  </a:lnTo>
                  <a:lnTo>
                    <a:pt x="408" y="146"/>
                  </a:lnTo>
                  <a:lnTo>
                    <a:pt x="410" y="148"/>
                  </a:lnTo>
                  <a:lnTo>
                    <a:pt x="415" y="151"/>
                  </a:lnTo>
                  <a:lnTo>
                    <a:pt x="417" y="153"/>
                  </a:lnTo>
                  <a:lnTo>
                    <a:pt x="419" y="154"/>
                  </a:lnTo>
                  <a:lnTo>
                    <a:pt x="422" y="155"/>
                  </a:lnTo>
                  <a:lnTo>
                    <a:pt x="424" y="155"/>
                  </a:lnTo>
                  <a:lnTo>
                    <a:pt x="425" y="156"/>
                  </a:lnTo>
                  <a:lnTo>
                    <a:pt x="427" y="156"/>
                  </a:lnTo>
                  <a:lnTo>
                    <a:pt x="428" y="155"/>
                  </a:lnTo>
                  <a:lnTo>
                    <a:pt x="429" y="155"/>
                  </a:lnTo>
                  <a:lnTo>
                    <a:pt x="430" y="154"/>
                  </a:lnTo>
                  <a:lnTo>
                    <a:pt x="432" y="153"/>
                  </a:lnTo>
                  <a:lnTo>
                    <a:pt x="434" y="152"/>
                  </a:lnTo>
                  <a:lnTo>
                    <a:pt x="436" y="150"/>
                  </a:lnTo>
                  <a:lnTo>
                    <a:pt x="437" y="148"/>
                  </a:lnTo>
                  <a:lnTo>
                    <a:pt x="438" y="147"/>
                  </a:lnTo>
                  <a:lnTo>
                    <a:pt x="439" y="146"/>
                  </a:lnTo>
                  <a:lnTo>
                    <a:pt x="440" y="144"/>
                  </a:lnTo>
                  <a:lnTo>
                    <a:pt x="441" y="142"/>
                  </a:lnTo>
                  <a:lnTo>
                    <a:pt x="442" y="138"/>
                  </a:lnTo>
                  <a:lnTo>
                    <a:pt x="444" y="135"/>
                  </a:lnTo>
                  <a:lnTo>
                    <a:pt x="445" y="133"/>
                  </a:lnTo>
                  <a:lnTo>
                    <a:pt x="447" y="131"/>
                  </a:lnTo>
                  <a:lnTo>
                    <a:pt x="447" y="129"/>
                  </a:lnTo>
                  <a:lnTo>
                    <a:pt x="448" y="129"/>
                  </a:lnTo>
                  <a:lnTo>
                    <a:pt x="448" y="128"/>
                  </a:lnTo>
                  <a:lnTo>
                    <a:pt x="448" y="127"/>
                  </a:lnTo>
                  <a:lnTo>
                    <a:pt x="448" y="126"/>
                  </a:lnTo>
                  <a:lnTo>
                    <a:pt x="448" y="125"/>
                  </a:lnTo>
                  <a:lnTo>
                    <a:pt x="447" y="124"/>
                  </a:lnTo>
                  <a:lnTo>
                    <a:pt x="447" y="123"/>
                  </a:lnTo>
                  <a:lnTo>
                    <a:pt x="447" y="122"/>
                  </a:lnTo>
                  <a:lnTo>
                    <a:pt x="446" y="120"/>
                  </a:lnTo>
                  <a:lnTo>
                    <a:pt x="444" y="117"/>
                  </a:lnTo>
                  <a:lnTo>
                    <a:pt x="444" y="117"/>
                  </a:lnTo>
                  <a:lnTo>
                    <a:pt x="443" y="115"/>
                  </a:lnTo>
                  <a:lnTo>
                    <a:pt x="442" y="113"/>
                  </a:lnTo>
                  <a:lnTo>
                    <a:pt x="442" y="112"/>
                  </a:lnTo>
                  <a:lnTo>
                    <a:pt x="442" y="111"/>
                  </a:lnTo>
                  <a:lnTo>
                    <a:pt x="441" y="110"/>
                  </a:lnTo>
                  <a:lnTo>
                    <a:pt x="440" y="109"/>
                  </a:lnTo>
                  <a:lnTo>
                    <a:pt x="433" y="102"/>
                  </a:lnTo>
                  <a:lnTo>
                    <a:pt x="432" y="101"/>
                  </a:lnTo>
                  <a:lnTo>
                    <a:pt x="432" y="101"/>
                  </a:lnTo>
                  <a:lnTo>
                    <a:pt x="431" y="100"/>
                  </a:lnTo>
                  <a:lnTo>
                    <a:pt x="431" y="99"/>
                  </a:lnTo>
                  <a:lnTo>
                    <a:pt x="430" y="98"/>
                  </a:lnTo>
                  <a:lnTo>
                    <a:pt x="430" y="97"/>
                  </a:lnTo>
                  <a:lnTo>
                    <a:pt x="429" y="96"/>
                  </a:lnTo>
                  <a:lnTo>
                    <a:pt x="429" y="96"/>
                  </a:lnTo>
                  <a:lnTo>
                    <a:pt x="429" y="96"/>
                  </a:lnTo>
                  <a:lnTo>
                    <a:pt x="430" y="95"/>
                  </a:lnTo>
                  <a:lnTo>
                    <a:pt x="430" y="95"/>
                  </a:lnTo>
                  <a:lnTo>
                    <a:pt x="430" y="94"/>
                  </a:lnTo>
                  <a:lnTo>
                    <a:pt x="432" y="92"/>
                  </a:lnTo>
                  <a:lnTo>
                    <a:pt x="434" y="90"/>
                  </a:lnTo>
                  <a:lnTo>
                    <a:pt x="436" y="89"/>
                  </a:lnTo>
                  <a:lnTo>
                    <a:pt x="438" y="88"/>
                  </a:lnTo>
                  <a:lnTo>
                    <a:pt x="441" y="86"/>
                  </a:lnTo>
                  <a:lnTo>
                    <a:pt x="443" y="85"/>
                  </a:lnTo>
                  <a:lnTo>
                    <a:pt x="445" y="85"/>
                  </a:lnTo>
                  <a:lnTo>
                    <a:pt x="446" y="84"/>
                  </a:lnTo>
                  <a:lnTo>
                    <a:pt x="448" y="84"/>
                  </a:lnTo>
                  <a:lnTo>
                    <a:pt x="449" y="84"/>
                  </a:lnTo>
                  <a:lnTo>
                    <a:pt x="451" y="84"/>
                  </a:lnTo>
                  <a:lnTo>
                    <a:pt x="453" y="85"/>
                  </a:lnTo>
                  <a:lnTo>
                    <a:pt x="457" y="86"/>
                  </a:lnTo>
                  <a:lnTo>
                    <a:pt x="459" y="87"/>
                  </a:lnTo>
                  <a:lnTo>
                    <a:pt x="460" y="87"/>
                  </a:lnTo>
                  <a:lnTo>
                    <a:pt x="461" y="87"/>
                  </a:lnTo>
                  <a:lnTo>
                    <a:pt x="462" y="88"/>
                  </a:lnTo>
                  <a:lnTo>
                    <a:pt x="463" y="89"/>
                  </a:lnTo>
                  <a:lnTo>
                    <a:pt x="464" y="90"/>
                  </a:lnTo>
                  <a:lnTo>
                    <a:pt x="466" y="92"/>
                  </a:lnTo>
                  <a:lnTo>
                    <a:pt x="467" y="94"/>
                  </a:lnTo>
                  <a:lnTo>
                    <a:pt x="467" y="94"/>
                  </a:lnTo>
                  <a:lnTo>
                    <a:pt x="468" y="97"/>
                  </a:lnTo>
                  <a:lnTo>
                    <a:pt x="470" y="99"/>
                  </a:lnTo>
                  <a:lnTo>
                    <a:pt x="471" y="100"/>
                  </a:lnTo>
                  <a:lnTo>
                    <a:pt x="473" y="103"/>
                  </a:lnTo>
                  <a:lnTo>
                    <a:pt x="474" y="104"/>
                  </a:lnTo>
                  <a:lnTo>
                    <a:pt x="474" y="105"/>
                  </a:lnTo>
                  <a:lnTo>
                    <a:pt x="475" y="107"/>
                  </a:lnTo>
                  <a:lnTo>
                    <a:pt x="476" y="107"/>
                  </a:lnTo>
                  <a:lnTo>
                    <a:pt x="477" y="108"/>
                  </a:lnTo>
                  <a:lnTo>
                    <a:pt x="478" y="110"/>
                  </a:lnTo>
                  <a:lnTo>
                    <a:pt x="479" y="111"/>
                  </a:lnTo>
                  <a:lnTo>
                    <a:pt x="479" y="113"/>
                  </a:lnTo>
                  <a:lnTo>
                    <a:pt x="480" y="114"/>
                  </a:lnTo>
                  <a:lnTo>
                    <a:pt x="481" y="118"/>
                  </a:lnTo>
                  <a:lnTo>
                    <a:pt x="483" y="123"/>
                  </a:lnTo>
                  <a:lnTo>
                    <a:pt x="484" y="127"/>
                  </a:lnTo>
                  <a:lnTo>
                    <a:pt x="484" y="128"/>
                  </a:lnTo>
                  <a:lnTo>
                    <a:pt x="485" y="129"/>
                  </a:lnTo>
                  <a:lnTo>
                    <a:pt x="486" y="130"/>
                  </a:lnTo>
                  <a:lnTo>
                    <a:pt x="486" y="131"/>
                  </a:lnTo>
                  <a:lnTo>
                    <a:pt x="487" y="132"/>
                  </a:lnTo>
                  <a:lnTo>
                    <a:pt x="490" y="135"/>
                  </a:lnTo>
                  <a:lnTo>
                    <a:pt x="491" y="135"/>
                  </a:lnTo>
                  <a:lnTo>
                    <a:pt x="491" y="136"/>
                  </a:lnTo>
                  <a:lnTo>
                    <a:pt x="492" y="137"/>
                  </a:lnTo>
                  <a:lnTo>
                    <a:pt x="492" y="138"/>
                  </a:lnTo>
                  <a:lnTo>
                    <a:pt x="494" y="141"/>
                  </a:lnTo>
                  <a:lnTo>
                    <a:pt x="495" y="143"/>
                  </a:lnTo>
                  <a:lnTo>
                    <a:pt x="495" y="144"/>
                  </a:lnTo>
                  <a:lnTo>
                    <a:pt x="497" y="145"/>
                  </a:lnTo>
                  <a:lnTo>
                    <a:pt x="498" y="147"/>
                  </a:lnTo>
                  <a:lnTo>
                    <a:pt x="499" y="148"/>
                  </a:lnTo>
                  <a:lnTo>
                    <a:pt x="500" y="149"/>
                  </a:lnTo>
                  <a:lnTo>
                    <a:pt x="500" y="149"/>
                  </a:lnTo>
                  <a:lnTo>
                    <a:pt x="501" y="150"/>
                  </a:lnTo>
                  <a:lnTo>
                    <a:pt x="502" y="150"/>
                  </a:lnTo>
                  <a:lnTo>
                    <a:pt x="502" y="150"/>
                  </a:lnTo>
                  <a:lnTo>
                    <a:pt x="503" y="151"/>
                  </a:lnTo>
                  <a:lnTo>
                    <a:pt x="503" y="151"/>
                  </a:lnTo>
                  <a:lnTo>
                    <a:pt x="504" y="151"/>
                  </a:lnTo>
                  <a:lnTo>
                    <a:pt x="505" y="150"/>
                  </a:lnTo>
                  <a:lnTo>
                    <a:pt x="505" y="150"/>
                  </a:lnTo>
                  <a:lnTo>
                    <a:pt x="506" y="150"/>
                  </a:lnTo>
                  <a:lnTo>
                    <a:pt x="506" y="149"/>
                  </a:lnTo>
                  <a:lnTo>
                    <a:pt x="507" y="147"/>
                  </a:lnTo>
                  <a:lnTo>
                    <a:pt x="508" y="146"/>
                  </a:lnTo>
                  <a:lnTo>
                    <a:pt x="508" y="146"/>
                  </a:lnTo>
                  <a:lnTo>
                    <a:pt x="509" y="146"/>
                  </a:lnTo>
                  <a:lnTo>
                    <a:pt x="509" y="146"/>
                  </a:lnTo>
                  <a:lnTo>
                    <a:pt x="510" y="146"/>
                  </a:lnTo>
                  <a:lnTo>
                    <a:pt x="510" y="146"/>
                  </a:lnTo>
                  <a:lnTo>
                    <a:pt x="510" y="147"/>
                  </a:lnTo>
                  <a:lnTo>
                    <a:pt x="510" y="148"/>
                  </a:lnTo>
                  <a:lnTo>
                    <a:pt x="511" y="149"/>
                  </a:lnTo>
                  <a:lnTo>
                    <a:pt x="511" y="151"/>
                  </a:lnTo>
                  <a:lnTo>
                    <a:pt x="511" y="153"/>
                  </a:lnTo>
                  <a:lnTo>
                    <a:pt x="510" y="155"/>
                  </a:lnTo>
                  <a:lnTo>
                    <a:pt x="510" y="158"/>
                  </a:lnTo>
                  <a:lnTo>
                    <a:pt x="510" y="159"/>
                  </a:lnTo>
                  <a:lnTo>
                    <a:pt x="509" y="164"/>
                  </a:lnTo>
                  <a:lnTo>
                    <a:pt x="508" y="168"/>
                  </a:lnTo>
                  <a:lnTo>
                    <a:pt x="508" y="171"/>
                  </a:lnTo>
                  <a:lnTo>
                    <a:pt x="508" y="172"/>
                  </a:lnTo>
                  <a:lnTo>
                    <a:pt x="508" y="172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9" y="174"/>
                  </a:lnTo>
                  <a:lnTo>
                    <a:pt x="509" y="175"/>
                  </a:lnTo>
                  <a:lnTo>
                    <a:pt x="510" y="175"/>
                  </a:lnTo>
                  <a:lnTo>
                    <a:pt x="511" y="176"/>
                  </a:lnTo>
                  <a:lnTo>
                    <a:pt x="512" y="177"/>
                  </a:lnTo>
                  <a:lnTo>
                    <a:pt x="515" y="178"/>
                  </a:lnTo>
                  <a:lnTo>
                    <a:pt x="517" y="180"/>
                  </a:lnTo>
                  <a:lnTo>
                    <a:pt x="520" y="181"/>
                  </a:lnTo>
                  <a:lnTo>
                    <a:pt x="522" y="182"/>
                  </a:lnTo>
                  <a:lnTo>
                    <a:pt x="526" y="183"/>
                  </a:lnTo>
                  <a:lnTo>
                    <a:pt x="530" y="184"/>
                  </a:lnTo>
                  <a:lnTo>
                    <a:pt x="532" y="185"/>
                  </a:lnTo>
                  <a:lnTo>
                    <a:pt x="534" y="186"/>
                  </a:lnTo>
                  <a:lnTo>
                    <a:pt x="537" y="187"/>
                  </a:lnTo>
                  <a:lnTo>
                    <a:pt x="538" y="188"/>
                  </a:lnTo>
                  <a:lnTo>
                    <a:pt x="540" y="190"/>
                  </a:lnTo>
                  <a:lnTo>
                    <a:pt x="544" y="193"/>
                  </a:lnTo>
                  <a:lnTo>
                    <a:pt x="546" y="194"/>
                  </a:lnTo>
                  <a:lnTo>
                    <a:pt x="546" y="195"/>
                  </a:lnTo>
                  <a:lnTo>
                    <a:pt x="547" y="196"/>
                  </a:lnTo>
                  <a:lnTo>
                    <a:pt x="548" y="197"/>
                  </a:lnTo>
                  <a:lnTo>
                    <a:pt x="548" y="198"/>
                  </a:lnTo>
                  <a:lnTo>
                    <a:pt x="549" y="200"/>
                  </a:lnTo>
                  <a:lnTo>
                    <a:pt x="551" y="207"/>
                  </a:lnTo>
                  <a:lnTo>
                    <a:pt x="552" y="211"/>
                  </a:lnTo>
                  <a:lnTo>
                    <a:pt x="553" y="213"/>
                  </a:lnTo>
                  <a:lnTo>
                    <a:pt x="555" y="218"/>
                  </a:lnTo>
                  <a:lnTo>
                    <a:pt x="557" y="224"/>
                  </a:lnTo>
                  <a:lnTo>
                    <a:pt x="558" y="226"/>
                  </a:lnTo>
                  <a:lnTo>
                    <a:pt x="558" y="226"/>
                  </a:lnTo>
                  <a:lnTo>
                    <a:pt x="553" y="236"/>
                  </a:lnTo>
                  <a:lnTo>
                    <a:pt x="552" y="239"/>
                  </a:lnTo>
                  <a:lnTo>
                    <a:pt x="551" y="241"/>
                  </a:lnTo>
                  <a:lnTo>
                    <a:pt x="550" y="242"/>
                  </a:lnTo>
                  <a:lnTo>
                    <a:pt x="550" y="243"/>
                  </a:lnTo>
                  <a:lnTo>
                    <a:pt x="550" y="245"/>
                  </a:lnTo>
                  <a:lnTo>
                    <a:pt x="549" y="247"/>
                  </a:lnTo>
                  <a:lnTo>
                    <a:pt x="550" y="249"/>
                  </a:lnTo>
                  <a:lnTo>
                    <a:pt x="550" y="250"/>
                  </a:lnTo>
                  <a:lnTo>
                    <a:pt x="551" y="254"/>
                  </a:lnTo>
                  <a:lnTo>
                    <a:pt x="551" y="256"/>
                  </a:lnTo>
                  <a:lnTo>
                    <a:pt x="551" y="258"/>
                  </a:lnTo>
                  <a:lnTo>
                    <a:pt x="552" y="263"/>
                  </a:lnTo>
                  <a:lnTo>
                    <a:pt x="552" y="265"/>
                  </a:lnTo>
                  <a:lnTo>
                    <a:pt x="552" y="266"/>
                  </a:lnTo>
                  <a:lnTo>
                    <a:pt x="553" y="268"/>
                  </a:lnTo>
                  <a:lnTo>
                    <a:pt x="553" y="270"/>
                  </a:lnTo>
                  <a:lnTo>
                    <a:pt x="556" y="276"/>
                  </a:lnTo>
                  <a:lnTo>
                    <a:pt x="558" y="280"/>
                  </a:lnTo>
                  <a:lnTo>
                    <a:pt x="558" y="281"/>
                  </a:lnTo>
                  <a:lnTo>
                    <a:pt x="558" y="282"/>
                  </a:lnTo>
                  <a:lnTo>
                    <a:pt x="558" y="283"/>
                  </a:lnTo>
                  <a:lnTo>
                    <a:pt x="558" y="284"/>
                  </a:lnTo>
                  <a:lnTo>
                    <a:pt x="558" y="287"/>
                  </a:lnTo>
                  <a:lnTo>
                    <a:pt x="558" y="288"/>
                  </a:lnTo>
                  <a:lnTo>
                    <a:pt x="559" y="289"/>
                  </a:lnTo>
                  <a:lnTo>
                    <a:pt x="559" y="289"/>
                  </a:lnTo>
                  <a:lnTo>
                    <a:pt x="559" y="290"/>
                  </a:lnTo>
                  <a:lnTo>
                    <a:pt x="559" y="290"/>
                  </a:lnTo>
                  <a:lnTo>
                    <a:pt x="560" y="290"/>
                  </a:lnTo>
                  <a:lnTo>
                    <a:pt x="561" y="291"/>
                  </a:lnTo>
                  <a:lnTo>
                    <a:pt x="562" y="291"/>
                  </a:lnTo>
                  <a:lnTo>
                    <a:pt x="564" y="291"/>
                  </a:lnTo>
                  <a:lnTo>
                    <a:pt x="568" y="291"/>
                  </a:lnTo>
                  <a:lnTo>
                    <a:pt x="569" y="291"/>
                  </a:lnTo>
                  <a:lnTo>
                    <a:pt x="572" y="290"/>
                  </a:lnTo>
                  <a:lnTo>
                    <a:pt x="572" y="290"/>
                  </a:lnTo>
                  <a:lnTo>
                    <a:pt x="573" y="290"/>
                  </a:lnTo>
                  <a:lnTo>
                    <a:pt x="574" y="291"/>
                  </a:lnTo>
                  <a:lnTo>
                    <a:pt x="575" y="291"/>
                  </a:lnTo>
                  <a:lnTo>
                    <a:pt x="575" y="292"/>
                  </a:lnTo>
                  <a:lnTo>
                    <a:pt x="576" y="292"/>
                  </a:lnTo>
                  <a:lnTo>
                    <a:pt x="576" y="293"/>
                  </a:lnTo>
                  <a:lnTo>
                    <a:pt x="576" y="294"/>
                  </a:lnTo>
                  <a:lnTo>
                    <a:pt x="576" y="296"/>
                  </a:lnTo>
                  <a:lnTo>
                    <a:pt x="576" y="297"/>
                  </a:lnTo>
                  <a:lnTo>
                    <a:pt x="576" y="298"/>
                  </a:lnTo>
                  <a:lnTo>
                    <a:pt x="576" y="300"/>
                  </a:lnTo>
                  <a:lnTo>
                    <a:pt x="576" y="302"/>
                  </a:lnTo>
                  <a:lnTo>
                    <a:pt x="575" y="304"/>
                  </a:lnTo>
                  <a:lnTo>
                    <a:pt x="574" y="306"/>
                  </a:lnTo>
                  <a:lnTo>
                    <a:pt x="574" y="308"/>
                  </a:lnTo>
                  <a:lnTo>
                    <a:pt x="573" y="309"/>
                  </a:lnTo>
                  <a:lnTo>
                    <a:pt x="572" y="311"/>
                  </a:lnTo>
                  <a:lnTo>
                    <a:pt x="571" y="312"/>
                  </a:lnTo>
                  <a:lnTo>
                    <a:pt x="571" y="313"/>
                  </a:lnTo>
                  <a:lnTo>
                    <a:pt x="570" y="313"/>
                  </a:lnTo>
                  <a:lnTo>
                    <a:pt x="568" y="315"/>
                  </a:lnTo>
                  <a:lnTo>
                    <a:pt x="565" y="318"/>
                  </a:lnTo>
                  <a:lnTo>
                    <a:pt x="562" y="319"/>
                  </a:lnTo>
                  <a:lnTo>
                    <a:pt x="561" y="320"/>
                  </a:lnTo>
                  <a:lnTo>
                    <a:pt x="559" y="321"/>
                  </a:lnTo>
                  <a:lnTo>
                    <a:pt x="558" y="322"/>
                  </a:lnTo>
                  <a:lnTo>
                    <a:pt x="557" y="324"/>
                  </a:lnTo>
                  <a:lnTo>
                    <a:pt x="556" y="326"/>
                  </a:lnTo>
                  <a:lnTo>
                    <a:pt x="555" y="327"/>
                  </a:lnTo>
                  <a:lnTo>
                    <a:pt x="553" y="333"/>
                  </a:lnTo>
                  <a:lnTo>
                    <a:pt x="551" y="335"/>
                  </a:lnTo>
                  <a:lnTo>
                    <a:pt x="551" y="336"/>
                  </a:lnTo>
                  <a:lnTo>
                    <a:pt x="550" y="337"/>
                  </a:lnTo>
                  <a:lnTo>
                    <a:pt x="549" y="338"/>
                  </a:lnTo>
                  <a:lnTo>
                    <a:pt x="548" y="339"/>
                  </a:lnTo>
                  <a:lnTo>
                    <a:pt x="546" y="341"/>
                  </a:lnTo>
                  <a:lnTo>
                    <a:pt x="545" y="341"/>
                  </a:lnTo>
                  <a:lnTo>
                    <a:pt x="544" y="342"/>
                  </a:lnTo>
                  <a:lnTo>
                    <a:pt x="544" y="343"/>
                  </a:lnTo>
                  <a:lnTo>
                    <a:pt x="543" y="344"/>
                  </a:lnTo>
                  <a:lnTo>
                    <a:pt x="543" y="345"/>
                  </a:lnTo>
                  <a:lnTo>
                    <a:pt x="543" y="347"/>
                  </a:lnTo>
                  <a:lnTo>
                    <a:pt x="543" y="348"/>
                  </a:lnTo>
                  <a:lnTo>
                    <a:pt x="543" y="350"/>
                  </a:lnTo>
                  <a:lnTo>
                    <a:pt x="543" y="352"/>
                  </a:lnTo>
                  <a:lnTo>
                    <a:pt x="544" y="354"/>
                  </a:lnTo>
                  <a:lnTo>
                    <a:pt x="544" y="354"/>
                  </a:lnTo>
                  <a:lnTo>
                    <a:pt x="544" y="355"/>
                  </a:lnTo>
                  <a:lnTo>
                    <a:pt x="545" y="355"/>
                  </a:lnTo>
                  <a:lnTo>
                    <a:pt x="546" y="356"/>
                  </a:lnTo>
                  <a:lnTo>
                    <a:pt x="547" y="356"/>
                  </a:lnTo>
                  <a:lnTo>
                    <a:pt x="548" y="356"/>
                  </a:lnTo>
                  <a:lnTo>
                    <a:pt x="549" y="356"/>
                  </a:lnTo>
                  <a:lnTo>
                    <a:pt x="550" y="357"/>
                  </a:lnTo>
                  <a:lnTo>
                    <a:pt x="552" y="356"/>
                  </a:lnTo>
                  <a:lnTo>
                    <a:pt x="554" y="356"/>
                  </a:lnTo>
                  <a:lnTo>
                    <a:pt x="555" y="356"/>
                  </a:lnTo>
                  <a:lnTo>
                    <a:pt x="557" y="355"/>
                  </a:lnTo>
                  <a:lnTo>
                    <a:pt x="561" y="354"/>
                  </a:lnTo>
                  <a:lnTo>
                    <a:pt x="571" y="351"/>
                  </a:lnTo>
                  <a:lnTo>
                    <a:pt x="573" y="350"/>
                  </a:lnTo>
                  <a:lnTo>
                    <a:pt x="576" y="349"/>
                  </a:lnTo>
                  <a:lnTo>
                    <a:pt x="577" y="349"/>
                  </a:lnTo>
                  <a:lnTo>
                    <a:pt x="578" y="349"/>
                  </a:lnTo>
                  <a:lnTo>
                    <a:pt x="579" y="349"/>
                  </a:lnTo>
                  <a:lnTo>
                    <a:pt x="581" y="349"/>
                  </a:lnTo>
                  <a:lnTo>
                    <a:pt x="582" y="349"/>
                  </a:lnTo>
                  <a:lnTo>
                    <a:pt x="582" y="349"/>
                  </a:lnTo>
                  <a:lnTo>
                    <a:pt x="583" y="350"/>
                  </a:lnTo>
                  <a:lnTo>
                    <a:pt x="584" y="350"/>
                  </a:lnTo>
                  <a:lnTo>
                    <a:pt x="585" y="351"/>
                  </a:lnTo>
                  <a:lnTo>
                    <a:pt x="586" y="352"/>
                  </a:lnTo>
                  <a:lnTo>
                    <a:pt x="587" y="355"/>
                  </a:lnTo>
                  <a:lnTo>
                    <a:pt x="589" y="357"/>
                  </a:lnTo>
                  <a:lnTo>
                    <a:pt x="590" y="358"/>
                  </a:lnTo>
                  <a:lnTo>
                    <a:pt x="590" y="360"/>
                  </a:lnTo>
                  <a:lnTo>
                    <a:pt x="591" y="362"/>
                  </a:lnTo>
                  <a:lnTo>
                    <a:pt x="591" y="363"/>
                  </a:lnTo>
                  <a:lnTo>
                    <a:pt x="591" y="365"/>
                  </a:lnTo>
                  <a:lnTo>
                    <a:pt x="591" y="366"/>
                  </a:lnTo>
                  <a:lnTo>
                    <a:pt x="591" y="369"/>
                  </a:lnTo>
                  <a:lnTo>
                    <a:pt x="591" y="374"/>
                  </a:lnTo>
                  <a:lnTo>
                    <a:pt x="591" y="376"/>
                  </a:lnTo>
                  <a:lnTo>
                    <a:pt x="591" y="377"/>
                  </a:lnTo>
                  <a:lnTo>
                    <a:pt x="591" y="378"/>
                  </a:lnTo>
                  <a:lnTo>
                    <a:pt x="591" y="378"/>
                  </a:lnTo>
                  <a:lnTo>
                    <a:pt x="592" y="379"/>
                  </a:lnTo>
                  <a:lnTo>
                    <a:pt x="592" y="380"/>
                  </a:lnTo>
                  <a:lnTo>
                    <a:pt x="593" y="380"/>
                  </a:lnTo>
                  <a:lnTo>
                    <a:pt x="593" y="380"/>
                  </a:lnTo>
                  <a:lnTo>
                    <a:pt x="597" y="381"/>
                  </a:lnTo>
                  <a:lnTo>
                    <a:pt x="599" y="382"/>
                  </a:lnTo>
                  <a:lnTo>
                    <a:pt x="600" y="382"/>
                  </a:lnTo>
                  <a:lnTo>
                    <a:pt x="601" y="383"/>
                  </a:lnTo>
                  <a:lnTo>
                    <a:pt x="603" y="384"/>
                  </a:lnTo>
                  <a:lnTo>
                    <a:pt x="606" y="385"/>
                  </a:lnTo>
                  <a:lnTo>
                    <a:pt x="607" y="385"/>
                  </a:lnTo>
                  <a:lnTo>
                    <a:pt x="608" y="386"/>
                  </a:lnTo>
                  <a:lnTo>
                    <a:pt x="609" y="387"/>
                  </a:lnTo>
                  <a:lnTo>
                    <a:pt x="611" y="389"/>
                  </a:lnTo>
                  <a:lnTo>
                    <a:pt x="613" y="391"/>
                  </a:lnTo>
                  <a:lnTo>
                    <a:pt x="614" y="391"/>
                  </a:lnTo>
                  <a:lnTo>
                    <a:pt x="614" y="392"/>
                  </a:lnTo>
                  <a:lnTo>
                    <a:pt x="616" y="393"/>
                  </a:lnTo>
                  <a:lnTo>
                    <a:pt x="617" y="393"/>
                  </a:lnTo>
                  <a:lnTo>
                    <a:pt x="618" y="393"/>
                  </a:lnTo>
                  <a:lnTo>
                    <a:pt x="626" y="394"/>
                  </a:lnTo>
                  <a:lnTo>
                    <a:pt x="630" y="395"/>
                  </a:lnTo>
                  <a:lnTo>
                    <a:pt x="637" y="396"/>
                  </a:lnTo>
                  <a:lnTo>
                    <a:pt x="638" y="396"/>
                  </a:lnTo>
                  <a:lnTo>
                    <a:pt x="640" y="397"/>
                  </a:lnTo>
                  <a:lnTo>
                    <a:pt x="641" y="397"/>
                  </a:lnTo>
                  <a:lnTo>
                    <a:pt x="642" y="398"/>
                  </a:lnTo>
                  <a:lnTo>
                    <a:pt x="644" y="399"/>
                  </a:lnTo>
                  <a:lnTo>
                    <a:pt x="645" y="400"/>
                  </a:lnTo>
                  <a:lnTo>
                    <a:pt x="646" y="402"/>
                  </a:lnTo>
                  <a:lnTo>
                    <a:pt x="647" y="402"/>
                  </a:lnTo>
                  <a:lnTo>
                    <a:pt x="647" y="403"/>
                  </a:lnTo>
                  <a:lnTo>
                    <a:pt x="648" y="404"/>
                  </a:lnTo>
                  <a:lnTo>
                    <a:pt x="648" y="406"/>
                  </a:lnTo>
                  <a:lnTo>
                    <a:pt x="648" y="408"/>
                  </a:lnTo>
                  <a:lnTo>
                    <a:pt x="649" y="412"/>
                  </a:lnTo>
                  <a:lnTo>
                    <a:pt x="649" y="413"/>
                  </a:lnTo>
                  <a:lnTo>
                    <a:pt x="649" y="414"/>
                  </a:lnTo>
                  <a:lnTo>
                    <a:pt x="650" y="415"/>
                  </a:lnTo>
                  <a:lnTo>
                    <a:pt x="650" y="416"/>
                  </a:lnTo>
                  <a:lnTo>
                    <a:pt x="651" y="416"/>
                  </a:lnTo>
                  <a:lnTo>
                    <a:pt x="651" y="417"/>
                  </a:lnTo>
                  <a:lnTo>
                    <a:pt x="652" y="417"/>
                  </a:lnTo>
                  <a:lnTo>
                    <a:pt x="653" y="418"/>
                  </a:lnTo>
                  <a:lnTo>
                    <a:pt x="655" y="418"/>
                  </a:lnTo>
                  <a:lnTo>
                    <a:pt x="657" y="418"/>
                  </a:lnTo>
                  <a:lnTo>
                    <a:pt x="660" y="419"/>
                  </a:lnTo>
                  <a:lnTo>
                    <a:pt x="661" y="419"/>
                  </a:lnTo>
                  <a:lnTo>
                    <a:pt x="663" y="419"/>
                  </a:lnTo>
                  <a:lnTo>
                    <a:pt x="664" y="420"/>
                  </a:lnTo>
                  <a:lnTo>
                    <a:pt x="665" y="420"/>
                  </a:lnTo>
                  <a:lnTo>
                    <a:pt x="666" y="421"/>
                  </a:lnTo>
                  <a:lnTo>
                    <a:pt x="674" y="427"/>
                  </a:lnTo>
                  <a:lnTo>
                    <a:pt x="676" y="428"/>
                  </a:lnTo>
                  <a:lnTo>
                    <a:pt x="678" y="429"/>
                  </a:lnTo>
                  <a:lnTo>
                    <a:pt x="679" y="430"/>
                  </a:lnTo>
                  <a:lnTo>
                    <a:pt x="681" y="431"/>
                  </a:lnTo>
                  <a:lnTo>
                    <a:pt x="682" y="431"/>
                  </a:lnTo>
                  <a:lnTo>
                    <a:pt x="683" y="431"/>
                  </a:lnTo>
                  <a:lnTo>
                    <a:pt x="684" y="431"/>
                  </a:lnTo>
                  <a:lnTo>
                    <a:pt x="685" y="431"/>
                  </a:lnTo>
                  <a:lnTo>
                    <a:pt x="687" y="431"/>
                  </a:lnTo>
                  <a:lnTo>
                    <a:pt x="689" y="431"/>
                  </a:lnTo>
                  <a:lnTo>
                    <a:pt x="694" y="430"/>
                  </a:lnTo>
                  <a:lnTo>
                    <a:pt x="697" y="429"/>
                  </a:lnTo>
                  <a:lnTo>
                    <a:pt x="699" y="429"/>
                  </a:lnTo>
                  <a:lnTo>
                    <a:pt x="703" y="429"/>
                  </a:lnTo>
                  <a:lnTo>
                    <a:pt x="708" y="428"/>
                  </a:lnTo>
                  <a:lnTo>
                    <a:pt x="709" y="428"/>
                  </a:lnTo>
                  <a:lnTo>
                    <a:pt x="710" y="428"/>
                  </a:lnTo>
                  <a:lnTo>
                    <a:pt x="711" y="428"/>
                  </a:lnTo>
                  <a:lnTo>
                    <a:pt x="712" y="428"/>
                  </a:lnTo>
                  <a:lnTo>
                    <a:pt x="713" y="429"/>
                  </a:lnTo>
                  <a:lnTo>
                    <a:pt x="716" y="430"/>
                  </a:lnTo>
                  <a:lnTo>
                    <a:pt x="720" y="431"/>
                  </a:lnTo>
                  <a:lnTo>
                    <a:pt x="721" y="432"/>
                  </a:lnTo>
                  <a:lnTo>
                    <a:pt x="723" y="432"/>
                  </a:lnTo>
                  <a:lnTo>
                    <a:pt x="724" y="433"/>
                  </a:lnTo>
                  <a:lnTo>
                    <a:pt x="726" y="435"/>
                  </a:lnTo>
                  <a:lnTo>
                    <a:pt x="727" y="436"/>
                  </a:lnTo>
                  <a:lnTo>
                    <a:pt x="728" y="436"/>
                  </a:lnTo>
                  <a:lnTo>
                    <a:pt x="729" y="437"/>
                  </a:lnTo>
                  <a:lnTo>
                    <a:pt x="729" y="438"/>
                  </a:lnTo>
                  <a:lnTo>
                    <a:pt x="729" y="439"/>
                  </a:lnTo>
                  <a:lnTo>
                    <a:pt x="730" y="439"/>
                  </a:lnTo>
                  <a:lnTo>
                    <a:pt x="730" y="440"/>
                  </a:lnTo>
                  <a:lnTo>
                    <a:pt x="730" y="441"/>
                  </a:lnTo>
                  <a:lnTo>
                    <a:pt x="731" y="443"/>
                  </a:lnTo>
                  <a:lnTo>
                    <a:pt x="731" y="446"/>
                  </a:lnTo>
                  <a:lnTo>
                    <a:pt x="731" y="448"/>
                  </a:lnTo>
                  <a:lnTo>
                    <a:pt x="731" y="448"/>
                  </a:lnTo>
                  <a:lnTo>
                    <a:pt x="732" y="449"/>
                  </a:lnTo>
                  <a:lnTo>
                    <a:pt x="732" y="450"/>
                  </a:lnTo>
                  <a:lnTo>
                    <a:pt x="733" y="451"/>
                  </a:lnTo>
                  <a:lnTo>
                    <a:pt x="733" y="451"/>
                  </a:lnTo>
                  <a:lnTo>
                    <a:pt x="734" y="452"/>
                  </a:lnTo>
                  <a:lnTo>
                    <a:pt x="735" y="452"/>
                  </a:lnTo>
                  <a:lnTo>
                    <a:pt x="736" y="453"/>
                  </a:lnTo>
                  <a:lnTo>
                    <a:pt x="739" y="454"/>
                  </a:lnTo>
                  <a:lnTo>
                    <a:pt x="741" y="455"/>
                  </a:lnTo>
                  <a:lnTo>
                    <a:pt x="751" y="459"/>
                  </a:lnTo>
                  <a:lnTo>
                    <a:pt x="752" y="460"/>
                  </a:lnTo>
                  <a:lnTo>
                    <a:pt x="754" y="461"/>
                  </a:lnTo>
                  <a:lnTo>
                    <a:pt x="756" y="463"/>
                  </a:lnTo>
                  <a:lnTo>
                    <a:pt x="757" y="464"/>
                  </a:lnTo>
                  <a:lnTo>
                    <a:pt x="759" y="466"/>
                  </a:lnTo>
                  <a:lnTo>
                    <a:pt x="760" y="468"/>
                  </a:lnTo>
                  <a:lnTo>
                    <a:pt x="762" y="470"/>
                  </a:lnTo>
                  <a:lnTo>
                    <a:pt x="767" y="477"/>
                  </a:lnTo>
                  <a:lnTo>
                    <a:pt x="770" y="481"/>
                  </a:lnTo>
                  <a:lnTo>
                    <a:pt x="771" y="483"/>
                  </a:lnTo>
                  <a:lnTo>
                    <a:pt x="772" y="484"/>
                  </a:lnTo>
                  <a:lnTo>
                    <a:pt x="773" y="486"/>
                  </a:lnTo>
                  <a:lnTo>
                    <a:pt x="774" y="491"/>
                  </a:lnTo>
                  <a:lnTo>
                    <a:pt x="775" y="493"/>
                  </a:lnTo>
                  <a:lnTo>
                    <a:pt x="776" y="495"/>
                  </a:lnTo>
                  <a:lnTo>
                    <a:pt x="776" y="495"/>
                  </a:lnTo>
                  <a:lnTo>
                    <a:pt x="777" y="495"/>
                  </a:lnTo>
                  <a:lnTo>
                    <a:pt x="776" y="495"/>
                  </a:lnTo>
                  <a:lnTo>
                    <a:pt x="776" y="495"/>
                  </a:lnTo>
                  <a:lnTo>
                    <a:pt x="775" y="495"/>
                  </a:lnTo>
                  <a:lnTo>
                    <a:pt x="775" y="496"/>
                  </a:lnTo>
                  <a:lnTo>
                    <a:pt x="773" y="496"/>
                  </a:lnTo>
                  <a:lnTo>
                    <a:pt x="771" y="498"/>
                  </a:lnTo>
                  <a:lnTo>
                    <a:pt x="766" y="501"/>
                  </a:lnTo>
                  <a:lnTo>
                    <a:pt x="760" y="506"/>
                  </a:lnTo>
                  <a:lnTo>
                    <a:pt x="758" y="508"/>
                  </a:lnTo>
                  <a:lnTo>
                    <a:pt x="754" y="511"/>
                  </a:lnTo>
                  <a:lnTo>
                    <a:pt x="752" y="512"/>
                  </a:lnTo>
                  <a:lnTo>
                    <a:pt x="751" y="513"/>
                  </a:lnTo>
                  <a:lnTo>
                    <a:pt x="750" y="513"/>
                  </a:lnTo>
                  <a:lnTo>
                    <a:pt x="749" y="514"/>
                  </a:lnTo>
                  <a:lnTo>
                    <a:pt x="748" y="514"/>
                  </a:lnTo>
                  <a:lnTo>
                    <a:pt x="747" y="514"/>
                  </a:lnTo>
                  <a:lnTo>
                    <a:pt x="744" y="515"/>
                  </a:lnTo>
                  <a:lnTo>
                    <a:pt x="740" y="515"/>
                  </a:lnTo>
                  <a:lnTo>
                    <a:pt x="739" y="516"/>
                  </a:lnTo>
                  <a:lnTo>
                    <a:pt x="738" y="516"/>
                  </a:lnTo>
                  <a:lnTo>
                    <a:pt x="737" y="517"/>
                  </a:lnTo>
                  <a:lnTo>
                    <a:pt x="734" y="519"/>
                  </a:lnTo>
                  <a:lnTo>
                    <a:pt x="734" y="519"/>
                  </a:lnTo>
                  <a:lnTo>
                    <a:pt x="733" y="520"/>
                  </a:lnTo>
                  <a:lnTo>
                    <a:pt x="732" y="520"/>
                  </a:lnTo>
                  <a:lnTo>
                    <a:pt x="731" y="520"/>
                  </a:lnTo>
                  <a:lnTo>
                    <a:pt x="728" y="521"/>
                  </a:lnTo>
                  <a:lnTo>
                    <a:pt x="727" y="521"/>
                  </a:lnTo>
                  <a:lnTo>
                    <a:pt x="726" y="521"/>
                  </a:lnTo>
                  <a:lnTo>
                    <a:pt x="725" y="521"/>
                  </a:lnTo>
                  <a:lnTo>
                    <a:pt x="724" y="521"/>
                  </a:lnTo>
                  <a:lnTo>
                    <a:pt x="723" y="520"/>
                  </a:lnTo>
                  <a:lnTo>
                    <a:pt x="723" y="520"/>
                  </a:lnTo>
                  <a:lnTo>
                    <a:pt x="721" y="518"/>
                  </a:lnTo>
                  <a:lnTo>
                    <a:pt x="721" y="518"/>
                  </a:lnTo>
                  <a:lnTo>
                    <a:pt x="720" y="518"/>
                  </a:lnTo>
                  <a:lnTo>
                    <a:pt x="717" y="517"/>
                  </a:lnTo>
                  <a:lnTo>
                    <a:pt x="716" y="517"/>
                  </a:lnTo>
                  <a:lnTo>
                    <a:pt x="715" y="516"/>
                  </a:lnTo>
                  <a:lnTo>
                    <a:pt x="713" y="515"/>
                  </a:lnTo>
                  <a:lnTo>
                    <a:pt x="709" y="512"/>
                  </a:lnTo>
                  <a:lnTo>
                    <a:pt x="707" y="510"/>
                  </a:lnTo>
                  <a:lnTo>
                    <a:pt x="705" y="509"/>
                  </a:lnTo>
                  <a:lnTo>
                    <a:pt x="703" y="508"/>
                  </a:lnTo>
                  <a:lnTo>
                    <a:pt x="701" y="507"/>
                  </a:lnTo>
                  <a:lnTo>
                    <a:pt x="699" y="507"/>
                  </a:lnTo>
                  <a:lnTo>
                    <a:pt x="697" y="506"/>
                  </a:lnTo>
                  <a:lnTo>
                    <a:pt x="695" y="506"/>
                  </a:lnTo>
                  <a:lnTo>
                    <a:pt x="694" y="506"/>
                  </a:lnTo>
                  <a:lnTo>
                    <a:pt x="693" y="507"/>
                  </a:lnTo>
                  <a:lnTo>
                    <a:pt x="693" y="507"/>
                  </a:lnTo>
                  <a:lnTo>
                    <a:pt x="692" y="507"/>
                  </a:lnTo>
                  <a:lnTo>
                    <a:pt x="690" y="508"/>
                  </a:lnTo>
                  <a:lnTo>
                    <a:pt x="687" y="509"/>
                  </a:lnTo>
                  <a:lnTo>
                    <a:pt x="687" y="510"/>
                  </a:lnTo>
                  <a:lnTo>
                    <a:pt x="685" y="511"/>
                  </a:lnTo>
                  <a:lnTo>
                    <a:pt x="682" y="514"/>
                  </a:lnTo>
                  <a:lnTo>
                    <a:pt x="680" y="515"/>
                  </a:lnTo>
                  <a:lnTo>
                    <a:pt x="674" y="520"/>
                  </a:lnTo>
                  <a:lnTo>
                    <a:pt x="671" y="521"/>
                  </a:lnTo>
                  <a:lnTo>
                    <a:pt x="670" y="522"/>
                  </a:lnTo>
                  <a:lnTo>
                    <a:pt x="669" y="523"/>
                  </a:lnTo>
                  <a:lnTo>
                    <a:pt x="668" y="523"/>
                  </a:lnTo>
                  <a:lnTo>
                    <a:pt x="667" y="523"/>
                  </a:lnTo>
                  <a:lnTo>
                    <a:pt x="665" y="523"/>
                  </a:lnTo>
                  <a:lnTo>
                    <a:pt x="663" y="524"/>
                  </a:lnTo>
                  <a:lnTo>
                    <a:pt x="659" y="524"/>
                  </a:lnTo>
                  <a:lnTo>
                    <a:pt x="657" y="524"/>
                  </a:lnTo>
                  <a:lnTo>
                    <a:pt x="656" y="523"/>
                  </a:lnTo>
                  <a:lnTo>
                    <a:pt x="655" y="523"/>
                  </a:lnTo>
                  <a:lnTo>
                    <a:pt x="654" y="523"/>
                  </a:lnTo>
                  <a:lnTo>
                    <a:pt x="653" y="522"/>
                  </a:lnTo>
                  <a:lnTo>
                    <a:pt x="651" y="521"/>
                  </a:lnTo>
                  <a:lnTo>
                    <a:pt x="649" y="520"/>
                  </a:lnTo>
                  <a:lnTo>
                    <a:pt x="648" y="519"/>
                  </a:lnTo>
                  <a:lnTo>
                    <a:pt x="645" y="517"/>
                  </a:lnTo>
                  <a:lnTo>
                    <a:pt x="643" y="516"/>
                  </a:lnTo>
                  <a:lnTo>
                    <a:pt x="640" y="513"/>
                  </a:lnTo>
                  <a:lnTo>
                    <a:pt x="636" y="509"/>
                  </a:lnTo>
                  <a:lnTo>
                    <a:pt x="635" y="509"/>
                  </a:lnTo>
                  <a:lnTo>
                    <a:pt x="634" y="508"/>
                  </a:lnTo>
                  <a:lnTo>
                    <a:pt x="633" y="507"/>
                  </a:lnTo>
                  <a:lnTo>
                    <a:pt x="630" y="506"/>
                  </a:lnTo>
                  <a:lnTo>
                    <a:pt x="628" y="505"/>
                  </a:lnTo>
                  <a:lnTo>
                    <a:pt x="622" y="501"/>
                  </a:lnTo>
                  <a:lnTo>
                    <a:pt x="617" y="498"/>
                  </a:lnTo>
                  <a:lnTo>
                    <a:pt x="616" y="498"/>
                  </a:lnTo>
                  <a:lnTo>
                    <a:pt x="614" y="497"/>
                  </a:lnTo>
                  <a:lnTo>
                    <a:pt x="613" y="497"/>
                  </a:lnTo>
                  <a:lnTo>
                    <a:pt x="609" y="495"/>
                  </a:lnTo>
                  <a:lnTo>
                    <a:pt x="603" y="493"/>
                  </a:lnTo>
                  <a:lnTo>
                    <a:pt x="601" y="492"/>
                  </a:lnTo>
                  <a:lnTo>
                    <a:pt x="599" y="492"/>
                  </a:lnTo>
                  <a:lnTo>
                    <a:pt x="597" y="491"/>
                  </a:lnTo>
                  <a:lnTo>
                    <a:pt x="595" y="490"/>
                  </a:lnTo>
                  <a:lnTo>
                    <a:pt x="593" y="490"/>
                  </a:lnTo>
                  <a:lnTo>
                    <a:pt x="590" y="490"/>
                  </a:lnTo>
                  <a:lnTo>
                    <a:pt x="588" y="489"/>
                  </a:lnTo>
                  <a:lnTo>
                    <a:pt x="587" y="489"/>
                  </a:lnTo>
                  <a:lnTo>
                    <a:pt x="586" y="489"/>
                  </a:lnTo>
                  <a:lnTo>
                    <a:pt x="584" y="489"/>
                  </a:lnTo>
                  <a:lnTo>
                    <a:pt x="583" y="490"/>
                  </a:lnTo>
                  <a:lnTo>
                    <a:pt x="582" y="490"/>
                  </a:lnTo>
                  <a:lnTo>
                    <a:pt x="580" y="491"/>
                  </a:lnTo>
                  <a:lnTo>
                    <a:pt x="579" y="491"/>
                  </a:lnTo>
                  <a:lnTo>
                    <a:pt x="578" y="492"/>
                  </a:lnTo>
                  <a:lnTo>
                    <a:pt x="576" y="494"/>
                  </a:lnTo>
                  <a:lnTo>
                    <a:pt x="574" y="495"/>
                  </a:lnTo>
                  <a:lnTo>
                    <a:pt x="570" y="499"/>
                  </a:lnTo>
                  <a:lnTo>
                    <a:pt x="563" y="506"/>
                  </a:lnTo>
                  <a:lnTo>
                    <a:pt x="561" y="507"/>
                  </a:lnTo>
                  <a:lnTo>
                    <a:pt x="556" y="511"/>
                  </a:lnTo>
                  <a:lnTo>
                    <a:pt x="553" y="514"/>
                  </a:lnTo>
                  <a:lnTo>
                    <a:pt x="550" y="516"/>
                  </a:lnTo>
                  <a:lnTo>
                    <a:pt x="549" y="517"/>
                  </a:lnTo>
                  <a:lnTo>
                    <a:pt x="548" y="518"/>
                  </a:lnTo>
                  <a:lnTo>
                    <a:pt x="547" y="519"/>
                  </a:lnTo>
                  <a:lnTo>
                    <a:pt x="547" y="520"/>
                  </a:lnTo>
                  <a:lnTo>
                    <a:pt x="546" y="521"/>
                  </a:lnTo>
                  <a:lnTo>
                    <a:pt x="545" y="523"/>
                  </a:lnTo>
                  <a:lnTo>
                    <a:pt x="544" y="525"/>
                  </a:lnTo>
                  <a:lnTo>
                    <a:pt x="542" y="531"/>
                  </a:lnTo>
                  <a:lnTo>
                    <a:pt x="542" y="533"/>
                  </a:lnTo>
                  <a:lnTo>
                    <a:pt x="541" y="534"/>
                  </a:lnTo>
                  <a:lnTo>
                    <a:pt x="540" y="536"/>
                  </a:lnTo>
                  <a:lnTo>
                    <a:pt x="539" y="538"/>
                  </a:lnTo>
                  <a:lnTo>
                    <a:pt x="536" y="543"/>
                  </a:lnTo>
                  <a:lnTo>
                    <a:pt x="535" y="545"/>
                  </a:lnTo>
                  <a:lnTo>
                    <a:pt x="534" y="547"/>
                  </a:lnTo>
                  <a:lnTo>
                    <a:pt x="532" y="549"/>
                  </a:lnTo>
                  <a:lnTo>
                    <a:pt x="527" y="554"/>
                  </a:lnTo>
                  <a:lnTo>
                    <a:pt x="521" y="560"/>
                  </a:lnTo>
                  <a:lnTo>
                    <a:pt x="519" y="563"/>
                  </a:lnTo>
                  <a:lnTo>
                    <a:pt x="517" y="565"/>
                  </a:lnTo>
                  <a:lnTo>
                    <a:pt x="516" y="567"/>
                  </a:lnTo>
                  <a:lnTo>
                    <a:pt x="512" y="575"/>
                  </a:lnTo>
                  <a:lnTo>
                    <a:pt x="510" y="578"/>
                  </a:lnTo>
                  <a:lnTo>
                    <a:pt x="507" y="584"/>
                  </a:lnTo>
                  <a:lnTo>
                    <a:pt x="506" y="587"/>
                  </a:lnTo>
                  <a:lnTo>
                    <a:pt x="504" y="592"/>
                  </a:lnTo>
                  <a:lnTo>
                    <a:pt x="501" y="597"/>
                  </a:lnTo>
                  <a:lnTo>
                    <a:pt x="500" y="599"/>
                  </a:lnTo>
                  <a:lnTo>
                    <a:pt x="499" y="602"/>
                  </a:lnTo>
                  <a:lnTo>
                    <a:pt x="498" y="607"/>
                  </a:lnTo>
                  <a:lnTo>
                    <a:pt x="497" y="610"/>
                  </a:lnTo>
                  <a:lnTo>
                    <a:pt x="495" y="612"/>
                  </a:lnTo>
                  <a:lnTo>
                    <a:pt x="493" y="616"/>
                  </a:lnTo>
                  <a:lnTo>
                    <a:pt x="492" y="618"/>
                  </a:lnTo>
                  <a:lnTo>
                    <a:pt x="491" y="621"/>
                  </a:lnTo>
                  <a:lnTo>
                    <a:pt x="490" y="623"/>
                  </a:lnTo>
                  <a:lnTo>
                    <a:pt x="488" y="627"/>
                  </a:lnTo>
                  <a:lnTo>
                    <a:pt x="488" y="628"/>
                  </a:lnTo>
                  <a:lnTo>
                    <a:pt x="488" y="629"/>
                  </a:lnTo>
                  <a:lnTo>
                    <a:pt x="487" y="633"/>
                  </a:lnTo>
                  <a:lnTo>
                    <a:pt x="486" y="639"/>
                  </a:lnTo>
                  <a:lnTo>
                    <a:pt x="485" y="642"/>
                  </a:lnTo>
                  <a:lnTo>
                    <a:pt x="485" y="644"/>
                  </a:lnTo>
                  <a:lnTo>
                    <a:pt x="484" y="646"/>
                  </a:lnTo>
                  <a:lnTo>
                    <a:pt x="483" y="648"/>
                  </a:lnTo>
                  <a:lnTo>
                    <a:pt x="483" y="649"/>
                  </a:lnTo>
                  <a:lnTo>
                    <a:pt x="482" y="651"/>
                  </a:lnTo>
                  <a:lnTo>
                    <a:pt x="481" y="652"/>
                  </a:lnTo>
                  <a:lnTo>
                    <a:pt x="480" y="653"/>
                  </a:lnTo>
                  <a:lnTo>
                    <a:pt x="479" y="655"/>
                  </a:lnTo>
                  <a:lnTo>
                    <a:pt x="478" y="656"/>
                  </a:lnTo>
                  <a:lnTo>
                    <a:pt x="477" y="656"/>
                  </a:lnTo>
                  <a:lnTo>
                    <a:pt x="476" y="656"/>
                  </a:lnTo>
                  <a:lnTo>
                    <a:pt x="475" y="657"/>
                  </a:lnTo>
                  <a:lnTo>
                    <a:pt x="474" y="657"/>
                  </a:lnTo>
                  <a:lnTo>
                    <a:pt x="474" y="657"/>
                  </a:lnTo>
                  <a:lnTo>
                    <a:pt x="473" y="657"/>
                  </a:lnTo>
                  <a:lnTo>
                    <a:pt x="472" y="657"/>
                  </a:lnTo>
                  <a:lnTo>
                    <a:pt x="471" y="656"/>
                  </a:lnTo>
                  <a:lnTo>
                    <a:pt x="470" y="656"/>
                  </a:lnTo>
                  <a:lnTo>
                    <a:pt x="470" y="655"/>
                  </a:lnTo>
                  <a:lnTo>
                    <a:pt x="469" y="655"/>
                  </a:lnTo>
                  <a:lnTo>
                    <a:pt x="469" y="654"/>
                  </a:lnTo>
                  <a:lnTo>
                    <a:pt x="469" y="653"/>
                  </a:lnTo>
                  <a:lnTo>
                    <a:pt x="468" y="652"/>
                  </a:lnTo>
                  <a:lnTo>
                    <a:pt x="468" y="651"/>
                  </a:lnTo>
                  <a:lnTo>
                    <a:pt x="468" y="646"/>
                  </a:lnTo>
                  <a:lnTo>
                    <a:pt x="467" y="640"/>
                  </a:lnTo>
                  <a:lnTo>
                    <a:pt x="466" y="637"/>
                  </a:lnTo>
                  <a:lnTo>
                    <a:pt x="466" y="633"/>
                  </a:lnTo>
                  <a:lnTo>
                    <a:pt x="466" y="630"/>
                  </a:lnTo>
                  <a:lnTo>
                    <a:pt x="465" y="626"/>
                  </a:lnTo>
                  <a:lnTo>
                    <a:pt x="464" y="622"/>
                  </a:lnTo>
                  <a:lnTo>
                    <a:pt x="464" y="620"/>
                  </a:lnTo>
                  <a:lnTo>
                    <a:pt x="463" y="618"/>
                  </a:lnTo>
                  <a:lnTo>
                    <a:pt x="463" y="611"/>
                  </a:lnTo>
                  <a:lnTo>
                    <a:pt x="463" y="610"/>
                  </a:lnTo>
                  <a:lnTo>
                    <a:pt x="462" y="608"/>
                  </a:lnTo>
                  <a:lnTo>
                    <a:pt x="462" y="607"/>
                  </a:lnTo>
                  <a:lnTo>
                    <a:pt x="461" y="605"/>
                  </a:lnTo>
                  <a:lnTo>
                    <a:pt x="461" y="603"/>
                  </a:lnTo>
                  <a:lnTo>
                    <a:pt x="460" y="602"/>
                  </a:lnTo>
                  <a:lnTo>
                    <a:pt x="459" y="600"/>
                  </a:lnTo>
                  <a:lnTo>
                    <a:pt x="457" y="599"/>
                  </a:lnTo>
                  <a:lnTo>
                    <a:pt x="457" y="598"/>
                  </a:lnTo>
                  <a:lnTo>
                    <a:pt x="456" y="597"/>
                  </a:lnTo>
                  <a:lnTo>
                    <a:pt x="455" y="596"/>
                  </a:lnTo>
                  <a:lnTo>
                    <a:pt x="454" y="596"/>
                  </a:lnTo>
                  <a:lnTo>
                    <a:pt x="453" y="596"/>
                  </a:lnTo>
                  <a:lnTo>
                    <a:pt x="452" y="595"/>
                  </a:lnTo>
                  <a:lnTo>
                    <a:pt x="450" y="595"/>
                  </a:lnTo>
                  <a:lnTo>
                    <a:pt x="449" y="595"/>
                  </a:lnTo>
                  <a:lnTo>
                    <a:pt x="448" y="595"/>
                  </a:lnTo>
                  <a:lnTo>
                    <a:pt x="447" y="595"/>
                  </a:lnTo>
                  <a:lnTo>
                    <a:pt x="446" y="595"/>
                  </a:lnTo>
                  <a:lnTo>
                    <a:pt x="445" y="595"/>
                  </a:lnTo>
                  <a:lnTo>
                    <a:pt x="442" y="596"/>
                  </a:lnTo>
                  <a:lnTo>
                    <a:pt x="440" y="597"/>
                  </a:lnTo>
                  <a:lnTo>
                    <a:pt x="438" y="597"/>
                  </a:lnTo>
                  <a:lnTo>
                    <a:pt x="435" y="597"/>
                  </a:lnTo>
                  <a:lnTo>
                    <a:pt x="432" y="598"/>
                  </a:lnTo>
                  <a:lnTo>
                    <a:pt x="428" y="598"/>
                  </a:lnTo>
                  <a:lnTo>
                    <a:pt x="422" y="599"/>
                  </a:lnTo>
                  <a:lnTo>
                    <a:pt x="419" y="600"/>
                  </a:lnTo>
                  <a:lnTo>
                    <a:pt x="414" y="600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09" y="600"/>
                  </a:lnTo>
                  <a:lnTo>
                    <a:pt x="404" y="598"/>
                  </a:lnTo>
                  <a:lnTo>
                    <a:pt x="402" y="598"/>
                  </a:lnTo>
                  <a:lnTo>
                    <a:pt x="400" y="597"/>
                  </a:lnTo>
                  <a:lnTo>
                    <a:pt x="397" y="595"/>
                  </a:lnTo>
                  <a:lnTo>
                    <a:pt x="395" y="594"/>
                  </a:lnTo>
                  <a:lnTo>
                    <a:pt x="393" y="593"/>
                  </a:lnTo>
                  <a:lnTo>
                    <a:pt x="390" y="590"/>
                  </a:lnTo>
                  <a:lnTo>
                    <a:pt x="389" y="589"/>
                  </a:lnTo>
                  <a:lnTo>
                    <a:pt x="388" y="589"/>
                  </a:lnTo>
                  <a:lnTo>
                    <a:pt x="387" y="588"/>
                  </a:lnTo>
                  <a:lnTo>
                    <a:pt x="383" y="587"/>
                  </a:lnTo>
                  <a:lnTo>
                    <a:pt x="382" y="586"/>
                  </a:lnTo>
                  <a:lnTo>
                    <a:pt x="380" y="586"/>
                  </a:lnTo>
                  <a:lnTo>
                    <a:pt x="379" y="585"/>
                  </a:lnTo>
                  <a:lnTo>
                    <a:pt x="378" y="585"/>
                  </a:lnTo>
                  <a:lnTo>
                    <a:pt x="377" y="585"/>
                  </a:lnTo>
                  <a:lnTo>
                    <a:pt x="375" y="585"/>
                  </a:lnTo>
                  <a:lnTo>
                    <a:pt x="374" y="585"/>
                  </a:lnTo>
                  <a:lnTo>
                    <a:pt x="373" y="585"/>
                  </a:lnTo>
                  <a:lnTo>
                    <a:pt x="368" y="585"/>
                  </a:lnTo>
                  <a:lnTo>
                    <a:pt x="367" y="585"/>
                  </a:lnTo>
                  <a:lnTo>
                    <a:pt x="366" y="585"/>
                  </a:lnTo>
                  <a:lnTo>
                    <a:pt x="365" y="585"/>
                  </a:lnTo>
                  <a:lnTo>
                    <a:pt x="364" y="585"/>
                  </a:lnTo>
                  <a:lnTo>
                    <a:pt x="364" y="585"/>
                  </a:lnTo>
                  <a:lnTo>
                    <a:pt x="363" y="585"/>
                  </a:lnTo>
                  <a:lnTo>
                    <a:pt x="363" y="584"/>
                  </a:lnTo>
                  <a:lnTo>
                    <a:pt x="362" y="584"/>
                  </a:lnTo>
                  <a:lnTo>
                    <a:pt x="362" y="58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0" y="581"/>
                  </a:lnTo>
                  <a:lnTo>
                    <a:pt x="360" y="580"/>
                  </a:lnTo>
                  <a:lnTo>
                    <a:pt x="360" y="579"/>
                  </a:lnTo>
                  <a:lnTo>
                    <a:pt x="359" y="573"/>
                  </a:lnTo>
                  <a:lnTo>
                    <a:pt x="358" y="570"/>
                  </a:lnTo>
                  <a:lnTo>
                    <a:pt x="358" y="568"/>
                  </a:lnTo>
                  <a:lnTo>
                    <a:pt x="358" y="567"/>
                  </a:lnTo>
                  <a:lnTo>
                    <a:pt x="357" y="566"/>
                  </a:lnTo>
                  <a:lnTo>
                    <a:pt x="357" y="564"/>
                  </a:lnTo>
                  <a:lnTo>
                    <a:pt x="356" y="563"/>
                  </a:lnTo>
                  <a:lnTo>
                    <a:pt x="355" y="562"/>
                  </a:lnTo>
                  <a:lnTo>
                    <a:pt x="354" y="560"/>
                  </a:lnTo>
                  <a:lnTo>
                    <a:pt x="352" y="559"/>
                  </a:lnTo>
                  <a:lnTo>
                    <a:pt x="351" y="558"/>
                  </a:lnTo>
                  <a:lnTo>
                    <a:pt x="350" y="557"/>
                  </a:lnTo>
                  <a:lnTo>
                    <a:pt x="349" y="556"/>
                  </a:lnTo>
                  <a:lnTo>
                    <a:pt x="348" y="555"/>
                  </a:lnTo>
                  <a:lnTo>
                    <a:pt x="346" y="555"/>
                  </a:lnTo>
                  <a:lnTo>
                    <a:pt x="344" y="554"/>
                  </a:lnTo>
                  <a:lnTo>
                    <a:pt x="343" y="554"/>
                  </a:lnTo>
                  <a:lnTo>
                    <a:pt x="341" y="554"/>
                  </a:lnTo>
                  <a:lnTo>
                    <a:pt x="336" y="554"/>
                  </a:lnTo>
                  <a:lnTo>
                    <a:pt x="334" y="554"/>
                  </a:lnTo>
                  <a:lnTo>
                    <a:pt x="332" y="554"/>
                  </a:lnTo>
                  <a:lnTo>
                    <a:pt x="330" y="554"/>
                  </a:lnTo>
                  <a:lnTo>
                    <a:pt x="328" y="554"/>
                  </a:lnTo>
                  <a:lnTo>
                    <a:pt x="327" y="553"/>
                  </a:lnTo>
                  <a:lnTo>
                    <a:pt x="325" y="553"/>
                  </a:lnTo>
                  <a:lnTo>
                    <a:pt x="323" y="552"/>
                  </a:lnTo>
                  <a:lnTo>
                    <a:pt x="322" y="552"/>
                  </a:lnTo>
                  <a:lnTo>
                    <a:pt x="312" y="547"/>
                  </a:lnTo>
                  <a:lnTo>
                    <a:pt x="310" y="545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2" y="540"/>
                  </a:lnTo>
                  <a:lnTo>
                    <a:pt x="301" y="540"/>
                  </a:lnTo>
                  <a:lnTo>
                    <a:pt x="300" y="540"/>
                  </a:lnTo>
                  <a:lnTo>
                    <a:pt x="299" y="540"/>
                  </a:lnTo>
                  <a:lnTo>
                    <a:pt x="298" y="540"/>
                  </a:lnTo>
                  <a:lnTo>
                    <a:pt x="298" y="540"/>
                  </a:lnTo>
                  <a:lnTo>
                    <a:pt x="297" y="540"/>
                  </a:lnTo>
                  <a:lnTo>
                    <a:pt x="295" y="540"/>
                  </a:lnTo>
                  <a:lnTo>
                    <a:pt x="292" y="541"/>
                  </a:lnTo>
                  <a:lnTo>
                    <a:pt x="290" y="542"/>
                  </a:lnTo>
                  <a:lnTo>
                    <a:pt x="288" y="542"/>
                  </a:lnTo>
                  <a:lnTo>
                    <a:pt x="286" y="542"/>
                  </a:lnTo>
                  <a:lnTo>
                    <a:pt x="282" y="542"/>
                  </a:lnTo>
                  <a:lnTo>
                    <a:pt x="279" y="542"/>
                  </a:lnTo>
                  <a:lnTo>
                    <a:pt x="275" y="542"/>
                  </a:lnTo>
                  <a:lnTo>
                    <a:pt x="270" y="542"/>
                  </a:lnTo>
                  <a:lnTo>
                    <a:pt x="269" y="542"/>
                  </a:lnTo>
                  <a:lnTo>
                    <a:pt x="268" y="542"/>
                  </a:lnTo>
                  <a:lnTo>
                    <a:pt x="267" y="542"/>
                  </a:lnTo>
                  <a:lnTo>
                    <a:pt x="266" y="542"/>
                  </a:lnTo>
                  <a:lnTo>
                    <a:pt x="265" y="542"/>
                  </a:lnTo>
                  <a:lnTo>
                    <a:pt x="264" y="543"/>
                  </a:lnTo>
                  <a:lnTo>
                    <a:pt x="263" y="544"/>
                  </a:lnTo>
                  <a:lnTo>
                    <a:pt x="262" y="545"/>
                  </a:lnTo>
                  <a:lnTo>
                    <a:pt x="261" y="546"/>
                  </a:lnTo>
                  <a:lnTo>
                    <a:pt x="260" y="548"/>
                  </a:lnTo>
                  <a:lnTo>
                    <a:pt x="258" y="550"/>
                  </a:lnTo>
                  <a:lnTo>
                    <a:pt x="256" y="555"/>
                  </a:lnTo>
                  <a:lnTo>
                    <a:pt x="255" y="558"/>
                  </a:lnTo>
                  <a:lnTo>
                    <a:pt x="253" y="563"/>
                  </a:lnTo>
                  <a:lnTo>
                    <a:pt x="252" y="565"/>
                  </a:lnTo>
                  <a:lnTo>
                    <a:pt x="251" y="567"/>
                  </a:lnTo>
                  <a:lnTo>
                    <a:pt x="251" y="568"/>
                  </a:lnTo>
                  <a:lnTo>
                    <a:pt x="247" y="573"/>
                  </a:lnTo>
                  <a:lnTo>
                    <a:pt x="244" y="579"/>
                  </a:lnTo>
                  <a:lnTo>
                    <a:pt x="242" y="581"/>
                  </a:lnTo>
                  <a:lnTo>
                    <a:pt x="241" y="582"/>
                  </a:lnTo>
                  <a:lnTo>
                    <a:pt x="240" y="583"/>
                  </a:lnTo>
                  <a:lnTo>
                    <a:pt x="238" y="584"/>
                  </a:lnTo>
                  <a:lnTo>
                    <a:pt x="237" y="586"/>
                  </a:lnTo>
                  <a:lnTo>
                    <a:pt x="233" y="588"/>
                  </a:lnTo>
                  <a:lnTo>
                    <a:pt x="232" y="589"/>
                  </a:lnTo>
                  <a:lnTo>
                    <a:pt x="230" y="590"/>
                  </a:lnTo>
                  <a:lnTo>
                    <a:pt x="229" y="590"/>
                  </a:lnTo>
                  <a:lnTo>
                    <a:pt x="227" y="590"/>
                  </a:lnTo>
                  <a:lnTo>
                    <a:pt x="226" y="590"/>
                  </a:lnTo>
                  <a:lnTo>
                    <a:pt x="224" y="590"/>
                  </a:lnTo>
                  <a:lnTo>
                    <a:pt x="223" y="590"/>
                  </a:lnTo>
                  <a:lnTo>
                    <a:pt x="222" y="589"/>
                  </a:lnTo>
                  <a:lnTo>
                    <a:pt x="221" y="589"/>
                  </a:lnTo>
                  <a:lnTo>
                    <a:pt x="220" y="588"/>
                  </a:lnTo>
                  <a:lnTo>
                    <a:pt x="218" y="587"/>
                  </a:lnTo>
                  <a:lnTo>
                    <a:pt x="217" y="586"/>
                  </a:lnTo>
                  <a:lnTo>
                    <a:pt x="217" y="586"/>
                  </a:lnTo>
                  <a:lnTo>
                    <a:pt x="216" y="585"/>
                  </a:lnTo>
                  <a:lnTo>
                    <a:pt x="215" y="585"/>
                  </a:lnTo>
                  <a:lnTo>
                    <a:pt x="215" y="585"/>
                  </a:lnTo>
                  <a:lnTo>
                    <a:pt x="214" y="585"/>
                  </a:lnTo>
                  <a:lnTo>
                    <a:pt x="213" y="585"/>
                  </a:lnTo>
                  <a:lnTo>
                    <a:pt x="212" y="586"/>
                  </a:lnTo>
                  <a:lnTo>
                    <a:pt x="210" y="587"/>
                  </a:lnTo>
                  <a:lnTo>
                    <a:pt x="209" y="587"/>
                  </a:lnTo>
                  <a:lnTo>
                    <a:pt x="208" y="588"/>
                  </a:lnTo>
                  <a:lnTo>
                    <a:pt x="207" y="588"/>
                  </a:lnTo>
                  <a:lnTo>
                    <a:pt x="206" y="588"/>
                  </a:lnTo>
                  <a:lnTo>
                    <a:pt x="205" y="588"/>
                  </a:lnTo>
                  <a:lnTo>
                    <a:pt x="204" y="588"/>
                  </a:lnTo>
                  <a:lnTo>
                    <a:pt x="203" y="588"/>
                  </a:lnTo>
                  <a:lnTo>
                    <a:pt x="201" y="588"/>
                  </a:lnTo>
                  <a:lnTo>
                    <a:pt x="197" y="587"/>
                  </a:lnTo>
                  <a:lnTo>
                    <a:pt x="195" y="587"/>
                  </a:lnTo>
                  <a:lnTo>
                    <a:pt x="191" y="586"/>
                  </a:lnTo>
                  <a:lnTo>
                    <a:pt x="189" y="586"/>
                  </a:lnTo>
                  <a:lnTo>
                    <a:pt x="186" y="586"/>
                  </a:lnTo>
                  <a:lnTo>
                    <a:pt x="184" y="586"/>
                  </a:lnTo>
                  <a:lnTo>
                    <a:pt x="179" y="586"/>
                  </a:lnTo>
                  <a:lnTo>
                    <a:pt x="176" y="586"/>
                  </a:lnTo>
                  <a:lnTo>
                    <a:pt x="172" y="586"/>
                  </a:lnTo>
                  <a:lnTo>
                    <a:pt x="167" y="585"/>
                  </a:lnTo>
                  <a:lnTo>
                    <a:pt x="161" y="585"/>
                  </a:lnTo>
                  <a:lnTo>
                    <a:pt x="143" y="583"/>
                  </a:lnTo>
                  <a:lnTo>
                    <a:pt x="139" y="583"/>
                  </a:lnTo>
                  <a:lnTo>
                    <a:pt x="137" y="583"/>
                  </a:lnTo>
                  <a:lnTo>
                    <a:pt x="134" y="583"/>
                  </a:lnTo>
                  <a:lnTo>
                    <a:pt x="133" y="583"/>
                  </a:lnTo>
                  <a:lnTo>
                    <a:pt x="128" y="583"/>
                  </a:lnTo>
                  <a:lnTo>
                    <a:pt x="125" y="583"/>
                  </a:lnTo>
                  <a:lnTo>
                    <a:pt x="123" y="583"/>
                  </a:lnTo>
                  <a:lnTo>
                    <a:pt x="119" y="583"/>
                  </a:lnTo>
                  <a:lnTo>
                    <a:pt x="112" y="582"/>
                  </a:lnTo>
                  <a:lnTo>
                    <a:pt x="110" y="582"/>
                  </a:lnTo>
                  <a:lnTo>
                    <a:pt x="108" y="582"/>
                  </a:lnTo>
                  <a:lnTo>
                    <a:pt x="106" y="581"/>
                  </a:lnTo>
                  <a:lnTo>
                    <a:pt x="104" y="581"/>
                  </a:lnTo>
                  <a:lnTo>
                    <a:pt x="103" y="580"/>
                  </a:lnTo>
                  <a:lnTo>
                    <a:pt x="101" y="580"/>
                  </a:lnTo>
                  <a:lnTo>
                    <a:pt x="99" y="579"/>
                  </a:lnTo>
                  <a:lnTo>
                    <a:pt x="97" y="578"/>
                  </a:lnTo>
                  <a:lnTo>
                    <a:pt x="95" y="577"/>
                  </a:lnTo>
                  <a:lnTo>
                    <a:pt x="91" y="575"/>
                  </a:lnTo>
                  <a:lnTo>
                    <a:pt x="83" y="571"/>
                  </a:lnTo>
                  <a:lnTo>
                    <a:pt x="71" y="565"/>
                  </a:lnTo>
                  <a:lnTo>
                    <a:pt x="67" y="562"/>
                  </a:lnTo>
                  <a:lnTo>
                    <a:pt x="65" y="561"/>
                  </a:lnTo>
                  <a:lnTo>
                    <a:pt x="63" y="560"/>
                  </a:lnTo>
                  <a:lnTo>
                    <a:pt x="62" y="559"/>
                  </a:lnTo>
                  <a:lnTo>
                    <a:pt x="60" y="557"/>
                  </a:lnTo>
                  <a:lnTo>
                    <a:pt x="57" y="555"/>
                  </a:lnTo>
                  <a:lnTo>
                    <a:pt x="55" y="553"/>
                  </a:lnTo>
                  <a:lnTo>
                    <a:pt x="53" y="552"/>
                  </a:lnTo>
                  <a:lnTo>
                    <a:pt x="51" y="550"/>
                  </a:lnTo>
                  <a:lnTo>
                    <a:pt x="50" y="548"/>
                  </a:lnTo>
                  <a:lnTo>
                    <a:pt x="49" y="547"/>
                  </a:lnTo>
                  <a:lnTo>
                    <a:pt x="48" y="546"/>
                  </a:lnTo>
                  <a:lnTo>
                    <a:pt x="47" y="545"/>
                  </a:lnTo>
                  <a:lnTo>
                    <a:pt x="46" y="544"/>
                  </a:lnTo>
                  <a:lnTo>
                    <a:pt x="46" y="543"/>
                  </a:lnTo>
                  <a:lnTo>
                    <a:pt x="45" y="542"/>
                  </a:lnTo>
                  <a:lnTo>
                    <a:pt x="44" y="538"/>
                  </a:lnTo>
                  <a:lnTo>
                    <a:pt x="44" y="537"/>
                  </a:lnTo>
                  <a:lnTo>
                    <a:pt x="44" y="536"/>
                  </a:lnTo>
                  <a:lnTo>
                    <a:pt x="44" y="536"/>
                  </a:lnTo>
                  <a:lnTo>
                    <a:pt x="43" y="535"/>
                  </a:lnTo>
                  <a:lnTo>
                    <a:pt x="43" y="535"/>
                  </a:lnTo>
                  <a:lnTo>
                    <a:pt x="42" y="534"/>
                  </a:lnTo>
                  <a:lnTo>
                    <a:pt x="41" y="533"/>
                  </a:lnTo>
                  <a:lnTo>
                    <a:pt x="40" y="533"/>
                  </a:lnTo>
                  <a:lnTo>
                    <a:pt x="39" y="533"/>
                  </a:lnTo>
                  <a:lnTo>
                    <a:pt x="38" y="532"/>
                  </a:lnTo>
                  <a:lnTo>
                    <a:pt x="37" y="532"/>
                  </a:lnTo>
                  <a:lnTo>
                    <a:pt x="36" y="532"/>
                  </a:lnTo>
                  <a:lnTo>
                    <a:pt x="36" y="532"/>
                  </a:lnTo>
                  <a:lnTo>
                    <a:pt x="35" y="531"/>
                  </a:lnTo>
                  <a:lnTo>
                    <a:pt x="34" y="530"/>
                  </a:lnTo>
                  <a:lnTo>
                    <a:pt x="32" y="528"/>
                  </a:lnTo>
                  <a:lnTo>
                    <a:pt x="31" y="528"/>
                  </a:lnTo>
                  <a:lnTo>
                    <a:pt x="30" y="527"/>
                  </a:lnTo>
                  <a:lnTo>
                    <a:pt x="29" y="526"/>
                  </a:lnTo>
                  <a:lnTo>
                    <a:pt x="28" y="526"/>
                  </a:lnTo>
                  <a:lnTo>
                    <a:pt x="27" y="525"/>
                  </a:lnTo>
                  <a:lnTo>
                    <a:pt x="23" y="524"/>
                  </a:lnTo>
                  <a:lnTo>
                    <a:pt x="22" y="524"/>
                  </a:lnTo>
                  <a:lnTo>
                    <a:pt x="22" y="524"/>
                  </a:lnTo>
                  <a:lnTo>
                    <a:pt x="21" y="523"/>
                  </a:lnTo>
                  <a:lnTo>
                    <a:pt x="21" y="523"/>
                  </a:lnTo>
                  <a:lnTo>
                    <a:pt x="20" y="522"/>
                  </a:lnTo>
                  <a:lnTo>
                    <a:pt x="20" y="521"/>
                  </a:lnTo>
                  <a:lnTo>
                    <a:pt x="20" y="521"/>
                  </a:lnTo>
                  <a:lnTo>
                    <a:pt x="20" y="520"/>
                  </a:lnTo>
                  <a:lnTo>
                    <a:pt x="19" y="519"/>
                  </a:lnTo>
                  <a:lnTo>
                    <a:pt x="18" y="519"/>
                  </a:lnTo>
                  <a:lnTo>
                    <a:pt x="16" y="518"/>
                  </a:lnTo>
                  <a:lnTo>
                    <a:pt x="15" y="517"/>
                  </a:lnTo>
                  <a:lnTo>
                    <a:pt x="14" y="516"/>
                  </a:lnTo>
                  <a:lnTo>
                    <a:pt x="12" y="514"/>
                  </a:lnTo>
                  <a:lnTo>
                    <a:pt x="11" y="513"/>
                  </a:lnTo>
                  <a:lnTo>
                    <a:pt x="10" y="513"/>
                  </a:lnTo>
                  <a:lnTo>
                    <a:pt x="10" y="512"/>
                  </a:lnTo>
                  <a:lnTo>
                    <a:pt x="9" y="512"/>
                  </a:lnTo>
                  <a:lnTo>
                    <a:pt x="7" y="512"/>
                  </a:lnTo>
                  <a:lnTo>
                    <a:pt x="5" y="511"/>
                  </a:lnTo>
                  <a:lnTo>
                    <a:pt x="3" y="510"/>
                  </a:lnTo>
                  <a:lnTo>
                    <a:pt x="2" y="510"/>
                  </a:lnTo>
                  <a:lnTo>
                    <a:pt x="1" y="509"/>
                  </a:lnTo>
                  <a:lnTo>
                    <a:pt x="1" y="508"/>
                  </a:lnTo>
                  <a:lnTo>
                    <a:pt x="0" y="507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7" name="Freeform 251"/>
            <p:cNvSpPr>
              <a:spLocks/>
            </p:cNvSpPr>
            <p:nvPr/>
          </p:nvSpPr>
          <p:spPr bwMode="auto">
            <a:xfrm>
              <a:off x="4189" y="2527"/>
              <a:ext cx="430" cy="512"/>
            </a:xfrm>
            <a:custGeom>
              <a:avLst/>
              <a:gdLst>
                <a:gd name="T0" fmla="*/ 127 w 430"/>
                <a:gd name="T1" fmla="*/ 501 h 512"/>
                <a:gd name="T2" fmla="*/ 103 w 430"/>
                <a:gd name="T3" fmla="*/ 504 h 512"/>
                <a:gd name="T4" fmla="*/ 83 w 430"/>
                <a:gd name="T5" fmla="*/ 512 h 512"/>
                <a:gd name="T6" fmla="*/ 50 w 430"/>
                <a:gd name="T7" fmla="*/ 499 h 512"/>
                <a:gd name="T8" fmla="*/ 18 w 430"/>
                <a:gd name="T9" fmla="*/ 485 h 512"/>
                <a:gd name="T10" fmla="*/ 5 w 430"/>
                <a:gd name="T11" fmla="*/ 469 h 512"/>
                <a:gd name="T12" fmla="*/ 9 w 430"/>
                <a:gd name="T13" fmla="*/ 465 h 512"/>
                <a:gd name="T14" fmla="*/ 15 w 430"/>
                <a:gd name="T15" fmla="*/ 458 h 512"/>
                <a:gd name="T16" fmla="*/ 21 w 430"/>
                <a:gd name="T17" fmla="*/ 451 h 512"/>
                <a:gd name="T18" fmla="*/ 35 w 430"/>
                <a:gd name="T19" fmla="*/ 454 h 512"/>
                <a:gd name="T20" fmla="*/ 46 w 430"/>
                <a:gd name="T21" fmla="*/ 454 h 512"/>
                <a:gd name="T22" fmla="*/ 57 w 430"/>
                <a:gd name="T23" fmla="*/ 443 h 512"/>
                <a:gd name="T24" fmla="*/ 79 w 430"/>
                <a:gd name="T25" fmla="*/ 448 h 512"/>
                <a:gd name="T26" fmla="*/ 89 w 430"/>
                <a:gd name="T27" fmla="*/ 440 h 512"/>
                <a:gd name="T28" fmla="*/ 108 w 430"/>
                <a:gd name="T29" fmla="*/ 426 h 512"/>
                <a:gd name="T30" fmla="*/ 127 w 430"/>
                <a:gd name="T31" fmla="*/ 411 h 512"/>
                <a:gd name="T32" fmla="*/ 144 w 430"/>
                <a:gd name="T33" fmla="*/ 407 h 512"/>
                <a:gd name="T34" fmla="*/ 151 w 430"/>
                <a:gd name="T35" fmla="*/ 395 h 512"/>
                <a:gd name="T36" fmla="*/ 163 w 430"/>
                <a:gd name="T37" fmla="*/ 394 h 512"/>
                <a:gd name="T38" fmla="*/ 177 w 430"/>
                <a:gd name="T39" fmla="*/ 384 h 512"/>
                <a:gd name="T40" fmla="*/ 186 w 430"/>
                <a:gd name="T41" fmla="*/ 391 h 512"/>
                <a:gd name="T42" fmla="*/ 204 w 430"/>
                <a:gd name="T43" fmla="*/ 395 h 512"/>
                <a:gd name="T44" fmla="*/ 221 w 430"/>
                <a:gd name="T45" fmla="*/ 391 h 512"/>
                <a:gd name="T46" fmla="*/ 248 w 430"/>
                <a:gd name="T47" fmla="*/ 390 h 512"/>
                <a:gd name="T48" fmla="*/ 255 w 430"/>
                <a:gd name="T49" fmla="*/ 378 h 512"/>
                <a:gd name="T50" fmla="*/ 269 w 430"/>
                <a:gd name="T51" fmla="*/ 369 h 512"/>
                <a:gd name="T52" fmla="*/ 289 w 430"/>
                <a:gd name="T53" fmla="*/ 363 h 512"/>
                <a:gd name="T54" fmla="*/ 299 w 430"/>
                <a:gd name="T55" fmla="*/ 350 h 512"/>
                <a:gd name="T56" fmla="*/ 299 w 430"/>
                <a:gd name="T57" fmla="*/ 340 h 512"/>
                <a:gd name="T58" fmla="*/ 288 w 430"/>
                <a:gd name="T59" fmla="*/ 327 h 512"/>
                <a:gd name="T60" fmla="*/ 297 w 430"/>
                <a:gd name="T61" fmla="*/ 320 h 512"/>
                <a:gd name="T62" fmla="*/ 296 w 430"/>
                <a:gd name="T63" fmla="*/ 307 h 512"/>
                <a:gd name="T64" fmla="*/ 309 w 430"/>
                <a:gd name="T65" fmla="*/ 297 h 512"/>
                <a:gd name="T66" fmla="*/ 310 w 430"/>
                <a:gd name="T67" fmla="*/ 284 h 512"/>
                <a:gd name="T68" fmla="*/ 299 w 430"/>
                <a:gd name="T69" fmla="*/ 273 h 512"/>
                <a:gd name="T70" fmla="*/ 301 w 430"/>
                <a:gd name="T71" fmla="*/ 259 h 512"/>
                <a:gd name="T72" fmla="*/ 314 w 430"/>
                <a:gd name="T73" fmla="*/ 246 h 512"/>
                <a:gd name="T74" fmla="*/ 309 w 430"/>
                <a:gd name="T75" fmla="*/ 234 h 512"/>
                <a:gd name="T76" fmla="*/ 315 w 430"/>
                <a:gd name="T77" fmla="*/ 217 h 512"/>
                <a:gd name="T78" fmla="*/ 315 w 430"/>
                <a:gd name="T79" fmla="*/ 207 h 512"/>
                <a:gd name="T80" fmla="*/ 303 w 430"/>
                <a:gd name="T81" fmla="*/ 201 h 512"/>
                <a:gd name="T82" fmla="*/ 306 w 430"/>
                <a:gd name="T83" fmla="*/ 196 h 512"/>
                <a:gd name="T84" fmla="*/ 291 w 430"/>
                <a:gd name="T85" fmla="*/ 181 h 512"/>
                <a:gd name="T86" fmla="*/ 295 w 430"/>
                <a:gd name="T87" fmla="*/ 156 h 512"/>
                <a:gd name="T88" fmla="*/ 308 w 430"/>
                <a:gd name="T89" fmla="*/ 137 h 512"/>
                <a:gd name="T90" fmla="*/ 330 w 430"/>
                <a:gd name="T91" fmla="*/ 131 h 512"/>
                <a:gd name="T92" fmla="*/ 333 w 430"/>
                <a:gd name="T93" fmla="*/ 124 h 512"/>
                <a:gd name="T94" fmla="*/ 323 w 430"/>
                <a:gd name="T95" fmla="*/ 119 h 512"/>
                <a:gd name="T96" fmla="*/ 333 w 430"/>
                <a:gd name="T97" fmla="*/ 109 h 512"/>
                <a:gd name="T98" fmla="*/ 343 w 430"/>
                <a:gd name="T99" fmla="*/ 114 h 512"/>
                <a:gd name="T100" fmla="*/ 351 w 430"/>
                <a:gd name="T101" fmla="*/ 117 h 512"/>
                <a:gd name="T102" fmla="*/ 356 w 430"/>
                <a:gd name="T103" fmla="*/ 105 h 512"/>
                <a:gd name="T104" fmla="*/ 348 w 430"/>
                <a:gd name="T105" fmla="*/ 92 h 512"/>
                <a:gd name="T106" fmla="*/ 354 w 430"/>
                <a:gd name="T107" fmla="*/ 89 h 512"/>
                <a:gd name="T108" fmla="*/ 368 w 430"/>
                <a:gd name="T109" fmla="*/ 75 h 512"/>
                <a:gd name="T110" fmla="*/ 366 w 430"/>
                <a:gd name="T111" fmla="*/ 65 h 512"/>
                <a:gd name="T112" fmla="*/ 354 w 430"/>
                <a:gd name="T113" fmla="*/ 54 h 512"/>
                <a:gd name="T114" fmla="*/ 359 w 430"/>
                <a:gd name="T115" fmla="*/ 34 h 512"/>
                <a:gd name="T116" fmla="*/ 367 w 430"/>
                <a:gd name="T117" fmla="*/ 32 h 512"/>
                <a:gd name="T118" fmla="*/ 380 w 430"/>
                <a:gd name="T119" fmla="*/ 24 h 512"/>
                <a:gd name="T120" fmla="*/ 399 w 430"/>
                <a:gd name="T121" fmla="*/ 24 h 512"/>
                <a:gd name="T122" fmla="*/ 420 w 430"/>
                <a:gd name="T123" fmla="*/ 25 h 512"/>
                <a:gd name="T124" fmla="*/ 430 w 430"/>
                <a:gd name="T12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0" h="512">
                  <a:moveTo>
                    <a:pt x="134" y="507"/>
                  </a:moveTo>
                  <a:lnTo>
                    <a:pt x="133" y="507"/>
                  </a:lnTo>
                  <a:lnTo>
                    <a:pt x="132" y="505"/>
                  </a:lnTo>
                  <a:lnTo>
                    <a:pt x="132" y="504"/>
                  </a:lnTo>
                  <a:lnTo>
                    <a:pt x="131" y="504"/>
                  </a:lnTo>
                  <a:lnTo>
                    <a:pt x="131" y="503"/>
                  </a:lnTo>
                  <a:lnTo>
                    <a:pt x="130" y="502"/>
                  </a:lnTo>
                  <a:lnTo>
                    <a:pt x="129" y="502"/>
                  </a:lnTo>
                  <a:lnTo>
                    <a:pt x="129" y="502"/>
                  </a:lnTo>
                  <a:lnTo>
                    <a:pt x="128" y="501"/>
                  </a:lnTo>
                  <a:lnTo>
                    <a:pt x="127" y="501"/>
                  </a:lnTo>
                  <a:lnTo>
                    <a:pt x="126" y="501"/>
                  </a:lnTo>
                  <a:lnTo>
                    <a:pt x="121" y="501"/>
                  </a:lnTo>
                  <a:lnTo>
                    <a:pt x="119" y="501"/>
                  </a:lnTo>
                  <a:lnTo>
                    <a:pt x="116" y="501"/>
                  </a:lnTo>
                  <a:lnTo>
                    <a:pt x="113" y="501"/>
                  </a:lnTo>
                  <a:lnTo>
                    <a:pt x="110" y="502"/>
                  </a:lnTo>
                  <a:lnTo>
                    <a:pt x="108" y="502"/>
                  </a:lnTo>
                  <a:lnTo>
                    <a:pt x="107" y="503"/>
                  </a:lnTo>
                  <a:lnTo>
                    <a:pt x="106" y="503"/>
                  </a:lnTo>
                  <a:lnTo>
                    <a:pt x="105" y="504"/>
                  </a:lnTo>
                  <a:lnTo>
                    <a:pt x="103" y="504"/>
                  </a:lnTo>
                  <a:lnTo>
                    <a:pt x="102" y="505"/>
                  </a:lnTo>
                  <a:lnTo>
                    <a:pt x="97" y="509"/>
                  </a:lnTo>
                  <a:lnTo>
                    <a:pt x="95" y="510"/>
                  </a:lnTo>
                  <a:lnTo>
                    <a:pt x="94" y="510"/>
                  </a:lnTo>
                  <a:lnTo>
                    <a:pt x="92" y="511"/>
                  </a:lnTo>
                  <a:lnTo>
                    <a:pt x="91" y="512"/>
                  </a:lnTo>
                  <a:lnTo>
                    <a:pt x="90" y="512"/>
                  </a:lnTo>
                  <a:lnTo>
                    <a:pt x="89" y="512"/>
                  </a:lnTo>
                  <a:lnTo>
                    <a:pt x="87" y="512"/>
                  </a:lnTo>
                  <a:lnTo>
                    <a:pt x="85" y="512"/>
                  </a:lnTo>
                  <a:lnTo>
                    <a:pt x="83" y="512"/>
                  </a:lnTo>
                  <a:lnTo>
                    <a:pt x="81" y="512"/>
                  </a:lnTo>
                  <a:lnTo>
                    <a:pt x="77" y="512"/>
                  </a:lnTo>
                  <a:lnTo>
                    <a:pt x="68" y="511"/>
                  </a:lnTo>
                  <a:lnTo>
                    <a:pt x="67" y="510"/>
                  </a:lnTo>
                  <a:lnTo>
                    <a:pt x="65" y="510"/>
                  </a:lnTo>
                  <a:lnTo>
                    <a:pt x="63" y="509"/>
                  </a:lnTo>
                  <a:lnTo>
                    <a:pt x="62" y="508"/>
                  </a:lnTo>
                  <a:lnTo>
                    <a:pt x="60" y="507"/>
                  </a:lnTo>
                  <a:lnTo>
                    <a:pt x="58" y="505"/>
                  </a:lnTo>
                  <a:lnTo>
                    <a:pt x="56" y="504"/>
                  </a:lnTo>
                  <a:lnTo>
                    <a:pt x="50" y="499"/>
                  </a:lnTo>
                  <a:lnTo>
                    <a:pt x="48" y="497"/>
                  </a:lnTo>
                  <a:lnTo>
                    <a:pt x="47" y="496"/>
                  </a:lnTo>
                  <a:lnTo>
                    <a:pt x="45" y="495"/>
                  </a:lnTo>
                  <a:lnTo>
                    <a:pt x="44" y="494"/>
                  </a:lnTo>
                  <a:lnTo>
                    <a:pt x="39" y="492"/>
                  </a:lnTo>
                  <a:lnTo>
                    <a:pt x="34" y="489"/>
                  </a:lnTo>
                  <a:lnTo>
                    <a:pt x="33" y="488"/>
                  </a:lnTo>
                  <a:lnTo>
                    <a:pt x="31" y="488"/>
                  </a:lnTo>
                  <a:lnTo>
                    <a:pt x="29" y="487"/>
                  </a:lnTo>
                  <a:lnTo>
                    <a:pt x="26" y="486"/>
                  </a:lnTo>
                  <a:lnTo>
                    <a:pt x="18" y="485"/>
                  </a:lnTo>
                  <a:lnTo>
                    <a:pt x="15" y="484"/>
                  </a:lnTo>
                  <a:lnTo>
                    <a:pt x="13" y="484"/>
                  </a:lnTo>
                  <a:lnTo>
                    <a:pt x="11" y="483"/>
                  </a:lnTo>
                  <a:lnTo>
                    <a:pt x="9" y="482"/>
                  </a:lnTo>
                  <a:lnTo>
                    <a:pt x="0" y="479"/>
                  </a:lnTo>
                  <a:lnTo>
                    <a:pt x="1" y="478"/>
                  </a:lnTo>
                  <a:lnTo>
                    <a:pt x="2" y="476"/>
                  </a:lnTo>
                  <a:lnTo>
                    <a:pt x="4" y="471"/>
                  </a:lnTo>
                  <a:lnTo>
                    <a:pt x="4" y="470"/>
                  </a:lnTo>
                  <a:lnTo>
                    <a:pt x="5" y="470"/>
                  </a:lnTo>
                  <a:lnTo>
                    <a:pt x="5" y="469"/>
                  </a:lnTo>
                  <a:lnTo>
                    <a:pt x="6" y="469"/>
                  </a:lnTo>
                  <a:lnTo>
                    <a:pt x="7" y="469"/>
                  </a:lnTo>
                  <a:lnTo>
                    <a:pt x="7" y="468"/>
                  </a:lnTo>
                  <a:lnTo>
                    <a:pt x="9" y="467"/>
                  </a:lnTo>
                  <a:lnTo>
                    <a:pt x="10" y="467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9" y="465"/>
                  </a:lnTo>
                  <a:lnTo>
                    <a:pt x="9" y="465"/>
                  </a:lnTo>
                  <a:lnTo>
                    <a:pt x="9" y="465"/>
                  </a:lnTo>
                  <a:lnTo>
                    <a:pt x="9" y="464"/>
                  </a:lnTo>
                  <a:lnTo>
                    <a:pt x="10" y="464"/>
                  </a:lnTo>
                  <a:lnTo>
                    <a:pt x="11" y="463"/>
                  </a:lnTo>
                  <a:lnTo>
                    <a:pt x="11" y="462"/>
                  </a:lnTo>
                  <a:lnTo>
                    <a:pt x="12" y="460"/>
                  </a:lnTo>
                  <a:lnTo>
                    <a:pt x="12" y="460"/>
                  </a:lnTo>
                  <a:lnTo>
                    <a:pt x="12" y="459"/>
                  </a:lnTo>
                  <a:lnTo>
                    <a:pt x="12" y="458"/>
                  </a:lnTo>
                  <a:lnTo>
                    <a:pt x="13" y="458"/>
                  </a:lnTo>
                  <a:lnTo>
                    <a:pt x="13" y="458"/>
                  </a:lnTo>
                  <a:lnTo>
                    <a:pt x="15" y="458"/>
                  </a:lnTo>
                  <a:lnTo>
                    <a:pt x="15" y="457"/>
                  </a:lnTo>
                  <a:lnTo>
                    <a:pt x="16" y="457"/>
                  </a:lnTo>
                  <a:lnTo>
                    <a:pt x="16" y="457"/>
                  </a:lnTo>
                  <a:lnTo>
                    <a:pt x="17" y="456"/>
                  </a:lnTo>
                  <a:lnTo>
                    <a:pt x="19" y="454"/>
                  </a:lnTo>
                  <a:lnTo>
                    <a:pt x="19" y="453"/>
                  </a:lnTo>
                  <a:lnTo>
                    <a:pt x="19" y="453"/>
                  </a:lnTo>
                  <a:lnTo>
                    <a:pt x="20" y="453"/>
                  </a:lnTo>
                  <a:lnTo>
                    <a:pt x="20" y="452"/>
                  </a:lnTo>
                  <a:lnTo>
                    <a:pt x="20" y="452"/>
                  </a:lnTo>
                  <a:lnTo>
                    <a:pt x="21" y="451"/>
                  </a:lnTo>
                  <a:lnTo>
                    <a:pt x="22" y="451"/>
                  </a:lnTo>
                  <a:lnTo>
                    <a:pt x="23" y="450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8" y="450"/>
                  </a:lnTo>
                  <a:lnTo>
                    <a:pt x="29" y="450"/>
                  </a:lnTo>
                  <a:lnTo>
                    <a:pt x="30" y="450"/>
                  </a:lnTo>
                  <a:lnTo>
                    <a:pt x="31" y="450"/>
                  </a:lnTo>
                  <a:lnTo>
                    <a:pt x="32" y="451"/>
                  </a:lnTo>
                  <a:lnTo>
                    <a:pt x="33" y="452"/>
                  </a:lnTo>
                  <a:lnTo>
                    <a:pt x="35" y="454"/>
                  </a:lnTo>
                  <a:lnTo>
                    <a:pt x="36" y="454"/>
                  </a:lnTo>
                  <a:lnTo>
                    <a:pt x="37" y="455"/>
                  </a:lnTo>
                  <a:lnTo>
                    <a:pt x="38" y="455"/>
                  </a:lnTo>
                  <a:lnTo>
                    <a:pt x="40" y="455"/>
                  </a:lnTo>
                  <a:lnTo>
                    <a:pt x="41" y="456"/>
                  </a:lnTo>
                  <a:lnTo>
                    <a:pt x="43" y="456"/>
                  </a:lnTo>
                  <a:lnTo>
                    <a:pt x="43" y="456"/>
                  </a:lnTo>
                  <a:lnTo>
                    <a:pt x="44" y="456"/>
                  </a:lnTo>
                  <a:lnTo>
                    <a:pt x="45" y="455"/>
                  </a:lnTo>
                  <a:lnTo>
                    <a:pt x="46" y="455"/>
                  </a:lnTo>
                  <a:lnTo>
                    <a:pt x="46" y="454"/>
                  </a:lnTo>
                  <a:lnTo>
                    <a:pt x="47" y="453"/>
                  </a:lnTo>
                  <a:lnTo>
                    <a:pt x="48" y="452"/>
                  </a:lnTo>
                  <a:lnTo>
                    <a:pt x="49" y="451"/>
                  </a:lnTo>
                  <a:lnTo>
                    <a:pt x="51" y="449"/>
                  </a:lnTo>
                  <a:lnTo>
                    <a:pt x="53" y="446"/>
                  </a:lnTo>
                  <a:lnTo>
                    <a:pt x="54" y="445"/>
                  </a:lnTo>
                  <a:lnTo>
                    <a:pt x="54" y="444"/>
                  </a:lnTo>
                  <a:lnTo>
                    <a:pt x="55" y="444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7" y="443"/>
                  </a:lnTo>
                  <a:lnTo>
                    <a:pt x="59" y="443"/>
                  </a:lnTo>
                  <a:lnTo>
                    <a:pt x="64" y="442"/>
                  </a:lnTo>
                  <a:lnTo>
                    <a:pt x="66" y="442"/>
                  </a:lnTo>
                  <a:lnTo>
                    <a:pt x="67" y="442"/>
                  </a:lnTo>
                  <a:lnTo>
                    <a:pt x="69" y="442"/>
                  </a:lnTo>
                  <a:lnTo>
                    <a:pt x="70" y="443"/>
                  </a:lnTo>
                  <a:lnTo>
                    <a:pt x="72" y="443"/>
                  </a:lnTo>
                  <a:lnTo>
                    <a:pt x="73" y="444"/>
                  </a:lnTo>
                  <a:lnTo>
                    <a:pt x="75" y="445"/>
                  </a:lnTo>
                  <a:lnTo>
                    <a:pt x="78" y="447"/>
                  </a:lnTo>
                  <a:lnTo>
                    <a:pt x="79" y="448"/>
                  </a:lnTo>
                  <a:lnTo>
                    <a:pt x="79" y="448"/>
                  </a:lnTo>
                  <a:lnTo>
                    <a:pt x="80" y="448"/>
                  </a:lnTo>
                  <a:lnTo>
                    <a:pt x="81" y="448"/>
                  </a:lnTo>
                  <a:lnTo>
                    <a:pt x="82" y="448"/>
                  </a:lnTo>
                  <a:lnTo>
                    <a:pt x="82" y="448"/>
                  </a:lnTo>
                  <a:lnTo>
                    <a:pt x="83" y="448"/>
                  </a:lnTo>
                  <a:lnTo>
                    <a:pt x="84" y="447"/>
                  </a:lnTo>
                  <a:lnTo>
                    <a:pt x="85" y="446"/>
                  </a:lnTo>
                  <a:lnTo>
                    <a:pt x="87" y="443"/>
                  </a:lnTo>
                  <a:lnTo>
                    <a:pt x="88" y="441"/>
                  </a:lnTo>
                  <a:lnTo>
                    <a:pt x="89" y="440"/>
                  </a:lnTo>
                  <a:lnTo>
                    <a:pt x="91" y="438"/>
                  </a:lnTo>
                  <a:lnTo>
                    <a:pt x="93" y="436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3"/>
                  </a:lnTo>
                  <a:lnTo>
                    <a:pt x="98" y="432"/>
                  </a:lnTo>
                  <a:lnTo>
                    <a:pt x="102" y="430"/>
                  </a:lnTo>
                  <a:lnTo>
                    <a:pt x="103" y="429"/>
                  </a:lnTo>
                  <a:lnTo>
                    <a:pt x="104" y="428"/>
                  </a:lnTo>
                  <a:lnTo>
                    <a:pt x="106" y="427"/>
                  </a:lnTo>
                  <a:lnTo>
                    <a:pt x="108" y="426"/>
                  </a:lnTo>
                  <a:lnTo>
                    <a:pt x="110" y="423"/>
                  </a:lnTo>
                  <a:lnTo>
                    <a:pt x="111" y="421"/>
                  </a:lnTo>
                  <a:lnTo>
                    <a:pt x="113" y="419"/>
                  </a:lnTo>
                  <a:lnTo>
                    <a:pt x="114" y="418"/>
                  </a:lnTo>
                  <a:lnTo>
                    <a:pt x="115" y="417"/>
                  </a:lnTo>
                  <a:lnTo>
                    <a:pt x="115" y="416"/>
                  </a:lnTo>
                  <a:lnTo>
                    <a:pt x="117" y="415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5" y="412"/>
                  </a:lnTo>
                  <a:lnTo>
                    <a:pt x="127" y="411"/>
                  </a:lnTo>
                  <a:lnTo>
                    <a:pt x="130" y="410"/>
                  </a:lnTo>
                  <a:lnTo>
                    <a:pt x="133" y="410"/>
                  </a:lnTo>
                  <a:lnTo>
                    <a:pt x="134" y="410"/>
                  </a:lnTo>
                  <a:lnTo>
                    <a:pt x="137" y="410"/>
                  </a:lnTo>
                  <a:lnTo>
                    <a:pt x="139" y="410"/>
                  </a:lnTo>
                  <a:lnTo>
                    <a:pt x="140" y="410"/>
                  </a:lnTo>
                  <a:lnTo>
                    <a:pt x="141" y="409"/>
                  </a:lnTo>
                  <a:lnTo>
                    <a:pt x="142" y="409"/>
                  </a:lnTo>
                  <a:lnTo>
                    <a:pt x="142" y="409"/>
                  </a:lnTo>
                  <a:lnTo>
                    <a:pt x="143" y="408"/>
                  </a:lnTo>
                  <a:lnTo>
                    <a:pt x="144" y="407"/>
                  </a:lnTo>
                  <a:lnTo>
                    <a:pt x="144" y="406"/>
                  </a:lnTo>
                  <a:lnTo>
                    <a:pt x="145" y="405"/>
                  </a:lnTo>
                  <a:lnTo>
                    <a:pt x="146" y="401"/>
                  </a:lnTo>
                  <a:lnTo>
                    <a:pt x="147" y="399"/>
                  </a:lnTo>
                  <a:lnTo>
                    <a:pt x="148" y="398"/>
                  </a:lnTo>
                  <a:lnTo>
                    <a:pt x="148" y="397"/>
                  </a:lnTo>
                  <a:lnTo>
                    <a:pt x="149" y="396"/>
                  </a:lnTo>
                  <a:lnTo>
                    <a:pt x="150" y="396"/>
                  </a:lnTo>
                  <a:lnTo>
                    <a:pt x="150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2" y="395"/>
                  </a:lnTo>
                  <a:lnTo>
                    <a:pt x="153" y="395"/>
                  </a:lnTo>
                  <a:lnTo>
                    <a:pt x="154" y="395"/>
                  </a:lnTo>
                  <a:lnTo>
                    <a:pt x="157" y="395"/>
                  </a:lnTo>
                  <a:lnTo>
                    <a:pt x="158" y="396"/>
                  </a:lnTo>
                  <a:lnTo>
                    <a:pt x="159" y="395"/>
                  </a:lnTo>
                  <a:lnTo>
                    <a:pt x="160" y="395"/>
                  </a:lnTo>
                  <a:lnTo>
                    <a:pt x="161" y="395"/>
                  </a:lnTo>
                  <a:lnTo>
                    <a:pt x="161" y="395"/>
                  </a:lnTo>
                  <a:lnTo>
                    <a:pt x="162" y="394"/>
                  </a:lnTo>
                  <a:lnTo>
                    <a:pt x="163" y="394"/>
                  </a:lnTo>
                  <a:lnTo>
                    <a:pt x="164" y="393"/>
                  </a:lnTo>
                  <a:lnTo>
                    <a:pt x="165" y="392"/>
                  </a:lnTo>
                  <a:lnTo>
                    <a:pt x="166" y="391"/>
                  </a:lnTo>
                  <a:lnTo>
                    <a:pt x="169" y="388"/>
                  </a:lnTo>
                  <a:lnTo>
                    <a:pt x="170" y="387"/>
                  </a:lnTo>
                  <a:lnTo>
                    <a:pt x="170" y="387"/>
                  </a:lnTo>
                  <a:lnTo>
                    <a:pt x="171" y="386"/>
                  </a:lnTo>
                  <a:lnTo>
                    <a:pt x="172" y="386"/>
                  </a:lnTo>
                  <a:lnTo>
                    <a:pt x="174" y="385"/>
                  </a:lnTo>
                  <a:lnTo>
                    <a:pt x="176" y="384"/>
                  </a:lnTo>
                  <a:lnTo>
                    <a:pt x="177" y="384"/>
                  </a:lnTo>
                  <a:lnTo>
                    <a:pt x="178" y="384"/>
                  </a:lnTo>
                  <a:lnTo>
                    <a:pt x="179" y="384"/>
                  </a:lnTo>
                  <a:lnTo>
                    <a:pt x="180" y="384"/>
                  </a:lnTo>
                  <a:lnTo>
                    <a:pt x="180" y="384"/>
                  </a:lnTo>
                  <a:lnTo>
                    <a:pt x="181" y="384"/>
                  </a:lnTo>
                  <a:lnTo>
                    <a:pt x="181" y="385"/>
                  </a:lnTo>
                  <a:lnTo>
                    <a:pt x="182" y="386"/>
                  </a:lnTo>
                  <a:lnTo>
                    <a:pt x="183" y="387"/>
                  </a:lnTo>
                  <a:lnTo>
                    <a:pt x="185" y="389"/>
                  </a:lnTo>
                  <a:lnTo>
                    <a:pt x="185" y="390"/>
                  </a:lnTo>
                  <a:lnTo>
                    <a:pt x="186" y="391"/>
                  </a:lnTo>
                  <a:lnTo>
                    <a:pt x="187" y="392"/>
                  </a:lnTo>
                  <a:lnTo>
                    <a:pt x="191" y="394"/>
                  </a:lnTo>
                  <a:lnTo>
                    <a:pt x="192" y="395"/>
                  </a:lnTo>
                  <a:lnTo>
                    <a:pt x="193" y="395"/>
                  </a:lnTo>
                  <a:lnTo>
                    <a:pt x="195" y="396"/>
                  </a:lnTo>
                  <a:lnTo>
                    <a:pt x="196" y="396"/>
                  </a:lnTo>
                  <a:lnTo>
                    <a:pt x="197" y="396"/>
                  </a:lnTo>
                  <a:lnTo>
                    <a:pt x="198" y="396"/>
                  </a:lnTo>
                  <a:lnTo>
                    <a:pt x="200" y="396"/>
                  </a:lnTo>
                  <a:lnTo>
                    <a:pt x="202" y="396"/>
                  </a:lnTo>
                  <a:lnTo>
                    <a:pt x="204" y="395"/>
                  </a:lnTo>
                  <a:lnTo>
                    <a:pt x="206" y="395"/>
                  </a:lnTo>
                  <a:lnTo>
                    <a:pt x="208" y="393"/>
                  </a:lnTo>
                  <a:lnTo>
                    <a:pt x="209" y="392"/>
                  </a:lnTo>
                  <a:lnTo>
                    <a:pt x="211" y="391"/>
                  </a:lnTo>
                  <a:lnTo>
                    <a:pt x="212" y="390"/>
                  </a:lnTo>
                  <a:lnTo>
                    <a:pt x="213" y="390"/>
                  </a:lnTo>
                  <a:lnTo>
                    <a:pt x="214" y="390"/>
                  </a:lnTo>
                  <a:lnTo>
                    <a:pt x="215" y="390"/>
                  </a:lnTo>
                  <a:lnTo>
                    <a:pt x="216" y="390"/>
                  </a:lnTo>
                  <a:lnTo>
                    <a:pt x="219" y="390"/>
                  </a:lnTo>
                  <a:lnTo>
                    <a:pt x="221" y="391"/>
                  </a:lnTo>
                  <a:lnTo>
                    <a:pt x="224" y="391"/>
                  </a:lnTo>
                  <a:lnTo>
                    <a:pt x="225" y="392"/>
                  </a:lnTo>
                  <a:lnTo>
                    <a:pt x="228" y="392"/>
                  </a:lnTo>
                  <a:lnTo>
                    <a:pt x="232" y="393"/>
                  </a:lnTo>
                  <a:lnTo>
                    <a:pt x="233" y="393"/>
                  </a:lnTo>
                  <a:lnTo>
                    <a:pt x="234" y="393"/>
                  </a:lnTo>
                  <a:lnTo>
                    <a:pt x="237" y="392"/>
                  </a:lnTo>
                  <a:lnTo>
                    <a:pt x="242" y="391"/>
                  </a:lnTo>
                  <a:lnTo>
                    <a:pt x="245" y="390"/>
                  </a:lnTo>
                  <a:lnTo>
                    <a:pt x="247" y="390"/>
                  </a:lnTo>
                  <a:lnTo>
                    <a:pt x="248" y="390"/>
                  </a:lnTo>
                  <a:lnTo>
                    <a:pt x="249" y="389"/>
                  </a:lnTo>
                  <a:lnTo>
                    <a:pt x="253" y="387"/>
                  </a:lnTo>
                  <a:lnTo>
                    <a:pt x="254" y="386"/>
                  </a:lnTo>
                  <a:lnTo>
                    <a:pt x="254" y="385"/>
                  </a:lnTo>
                  <a:lnTo>
                    <a:pt x="255" y="385"/>
                  </a:lnTo>
                  <a:lnTo>
                    <a:pt x="255" y="384"/>
                  </a:lnTo>
                  <a:lnTo>
                    <a:pt x="256" y="383"/>
                  </a:lnTo>
                  <a:lnTo>
                    <a:pt x="256" y="383"/>
                  </a:lnTo>
                  <a:lnTo>
                    <a:pt x="256" y="382"/>
                  </a:lnTo>
                  <a:lnTo>
                    <a:pt x="256" y="379"/>
                  </a:lnTo>
                  <a:lnTo>
                    <a:pt x="255" y="378"/>
                  </a:lnTo>
                  <a:lnTo>
                    <a:pt x="256" y="377"/>
                  </a:lnTo>
                  <a:lnTo>
                    <a:pt x="256" y="376"/>
                  </a:lnTo>
                  <a:lnTo>
                    <a:pt x="257" y="375"/>
                  </a:lnTo>
                  <a:lnTo>
                    <a:pt x="258" y="373"/>
                  </a:lnTo>
                  <a:lnTo>
                    <a:pt x="259" y="373"/>
                  </a:lnTo>
                  <a:lnTo>
                    <a:pt x="260" y="372"/>
                  </a:lnTo>
                  <a:lnTo>
                    <a:pt x="261" y="371"/>
                  </a:lnTo>
                  <a:lnTo>
                    <a:pt x="262" y="371"/>
                  </a:lnTo>
                  <a:lnTo>
                    <a:pt x="264" y="370"/>
                  </a:lnTo>
                  <a:lnTo>
                    <a:pt x="266" y="369"/>
                  </a:lnTo>
                  <a:lnTo>
                    <a:pt x="269" y="369"/>
                  </a:lnTo>
                  <a:lnTo>
                    <a:pt x="274" y="369"/>
                  </a:lnTo>
                  <a:lnTo>
                    <a:pt x="278" y="368"/>
                  </a:lnTo>
                  <a:lnTo>
                    <a:pt x="281" y="367"/>
                  </a:lnTo>
                  <a:lnTo>
                    <a:pt x="284" y="367"/>
                  </a:lnTo>
                  <a:lnTo>
                    <a:pt x="285" y="366"/>
                  </a:lnTo>
                  <a:lnTo>
                    <a:pt x="286" y="366"/>
                  </a:lnTo>
                  <a:lnTo>
                    <a:pt x="286" y="366"/>
                  </a:lnTo>
                  <a:lnTo>
                    <a:pt x="287" y="365"/>
                  </a:lnTo>
                  <a:lnTo>
                    <a:pt x="288" y="364"/>
                  </a:lnTo>
                  <a:lnTo>
                    <a:pt x="289" y="364"/>
                  </a:lnTo>
                  <a:lnTo>
                    <a:pt x="289" y="363"/>
                  </a:lnTo>
                  <a:lnTo>
                    <a:pt x="290" y="362"/>
                  </a:lnTo>
                  <a:lnTo>
                    <a:pt x="291" y="361"/>
                  </a:lnTo>
                  <a:lnTo>
                    <a:pt x="292" y="360"/>
                  </a:lnTo>
                  <a:lnTo>
                    <a:pt x="292" y="359"/>
                  </a:lnTo>
                  <a:lnTo>
                    <a:pt x="293" y="356"/>
                  </a:lnTo>
                  <a:lnTo>
                    <a:pt x="294" y="355"/>
                  </a:lnTo>
                  <a:lnTo>
                    <a:pt x="294" y="354"/>
                  </a:lnTo>
                  <a:lnTo>
                    <a:pt x="295" y="354"/>
                  </a:lnTo>
                  <a:lnTo>
                    <a:pt x="296" y="353"/>
                  </a:lnTo>
                  <a:lnTo>
                    <a:pt x="298" y="350"/>
                  </a:lnTo>
                  <a:lnTo>
                    <a:pt x="299" y="350"/>
                  </a:lnTo>
                  <a:lnTo>
                    <a:pt x="300" y="349"/>
                  </a:lnTo>
                  <a:lnTo>
                    <a:pt x="301" y="348"/>
                  </a:lnTo>
                  <a:lnTo>
                    <a:pt x="301" y="347"/>
                  </a:lnTo>
                  <a:lnTo>
                    <a:pt x="301" y="346"/>
                  </a:lnTo>
                  <a:lnTo>
                    <a:pt x="302" y="346"/>
                  </a:lnTo>
                  <a:lnTo>
                    <a:pt x="302" y="345"/>
                  </a:lnTo>
                  <a:lnTo>
                    <a:pt x="301" y="344"/>
                  </a:lnTo>
                  <a:lnTo>
                    <a:pt x="301" y="343"/>
                  </a:lnTo>
                  <a:lnTo>
                    <a:pt x="300" y="342"/>
                  </a:lnTo>
                  <a:lnTo>
                    <a:pt x="299" y="341"/>
                  </a:lnTo>
                  <a:lnTo>
                    <a:pt x="299" y="340"/>
                  </a:lnTo>
                  <a:lnTo>
                    <a:pt x="297" y="339"/>
                  </a:lnTo>
                  <a:lnTo>
                    <a:pt x="293" y="335"/>
                  </a:lnTo>
                  <a:lnTo>
                    <a:pt x="292" y="334"/>
                  </a:lnTo>
                  <a:lnTo>
                    <a:pt x="290" y="332"/>
                  </a:lnTo>
                  <a:lnTo>
                    <a:pt x="289" y="331"/>
                  </a:lnTo>
                  <a:lnTo>
                    <a:pt x="288" y="330"/>
                  </a:lnTo>
                  <a:lnTo>
                    <a:pt x="288" y="329"/>
                  </a:lnTo>
                  <a:lnTo>
                    <a:pt x="288" y="328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88" y="326"/>
                  </a:lnTo>
                  <a:lnTo>
                    <a:pt x="289" y="326"/>
                  </a:lnTo>
                  <a:lnTo>
                    <a:pt x="290" y="326"/>
                  </a:lnTo>
                  <a:lnTo>
                    <a:pt x="291" y="325"/>
                  </a:lnTo>
                  <a:lnTo>
                    <a:pt x="292" y="325"/>
                  </a:lnTo>
                  <a:lnTo>
                    <a:pt x="294" y="324"/>
                  </a:lnTo>
                  <a:lnTo>
                    <a:pt x="295" y="324"/>
                  </a:lnTo>
                  <a:lnTo>
                    <a:pt x="295" y="323"/>
                  </a:lnTo>
                  <a:lnTo>
                    <a:pt x="296" y="322"/>
                  </a:lnTo>
                  <a:lnTo>
                    <a:pt x="297" y="321"/>
                  </a:lnTo>
                  <a:lnTo>
                    <a:pt x="297" y="320"/>
                  </a:lnTo>
                  <a:lnTo>
                    <a:pt x="298" y="319"/>
                  </a:lnTo>
                  <a:lnTo>
                    <a:pt x="298" y="319"/>
                  </a:lnTo>
                  <a:lnTo>
                    <a:pt x="298" y="318"/>
                  </a:lnTo>
                  <a:lnTo>
                    <a:pt x="298" y="317"/>
                  </a:lnTo>
                  <a:lnTo>
                    <a:pt x="297" y="316"/>
                  </a:lnTo>
                  <a:lnTo>
                    <a:pt x="297" y="314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6" y="309"/>
                  </a:lnTo>
                  <a:lnTo>
                    <a:pt x="296" y="308"/>
                  </a:lnTo>
                  <a:lnTo>
                    <a:pt x="296" y="307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8" y="304"/>
                  </a:lnTo>
                  <a:lnTo>
                    <a:pt x="298" y="303"/>
                  </a:lnTo>
                  <a:lnTo>
                    <a:pt x="299" y="303"/>
                  </a:lnTo>
                  <a:lnTo>
                    <a:pt x="300" y="302"/>
                  </a:lnTo>
                  <a:lnTo>
                    <a:pt x="301" y="301"/>
                  </a:lnTo>
                  <a:lnTo>
                    <a:pt x="304" y="300"/>
                  </a:lnTo>
                  <a:lnTo>
                    <a:pt x="305" y="299"/>
                  </a:lnTo>
                  <a:lnTo>
                    <a:pt x="307" y="298"/>
                  </a:lnTo>
                  <a:lnTo>
                    <a:pt x="309" y="297"/>
                  </a:lnTo>
                  <a:lnTo>
                    <a:pt x="310" y="296"/>
                  </a:lnTo>
                  <a:lnTo>
                    <a:pt x="310" y="295"/>
                  </a:lnTo>
                  <a:lnTo>
                    <a:pt x="311" y="294"/>
                  </a:lnTo>
                  <a:lnTo>
                    <a:pt x="311" y="293"/>
                  </a:lnTo>
                  <a:lnTo>
                    <a:pt x="311" y="292"/>
                  </a:lnTo>
                  <a:lnTo>
                    <a:pt x="311" y="290"/>
                  </a:lnTo>
                  <a:lnTo>
                    <a:pt x="311" y="288"/>
                  </a:lnTo>
                  <a:lnTo>
                    <a:pt x="311" y="287"/>
                  </a:lnTo>
                  <a:lnTo>
                    <a:pt x="311" y="286"/>
                  </a:lnTo>
                  <a:lnTo>
                    <a:pt x="310" y="285"/>
                  </a:lnTo>
                  <a:lnTo>
                    <a:pt x="310" y="284"/>
                  </a:lnTo>
                  <a:lnTo>
                    <a:pt x="309" y="283"/>
                  </a:lnTo>
                  <a:lnTo>
                    <a:pt x="309" y="282"/>
                  </a:lnTo>
                  <a:lnTo>
                    <a:pt x="308" y="282"/>
                  </a:lnTo>
                  <a:lnTo>
                    <a:pt x="307" y="281"/>
                  </a:lnTo>
                  <a:lnTo>
                    <a:pt x="306" y="280"/>
                  </a:lnTo>
                  <a:lnTo>
                    <a:pt x="303" y="277"/>
                  </a:lnTo>
                  <a:lnTo>
                    <a:pt x="301" y="276"/>
                  </a:lnTo>
                  <a:lnTo>
                    <a:pt x="300" y="275"/>
                  </a:lnTo>
                  <a:lnTo>
                    <a:pt x="299" y="274"/>
                  </a:lnTo>
                  <a:lnTo>
                    <a:pt x="299" y="274"/>
                  </a:lnTo>
                  <a:lnTo>
                    <a:pt x="299" y="273"/>
                  </a:lnTo>
                  <a:lnTo>
                    <a:pt x="298" y="272"/>
                  </a:lnTo>
                  <a:lnTo>
                    <a:pt x="298" y="271"/>
                  </a:lnTo>
                  <a:lnTo>
                    <a:pt x="298" y="270"/>
                  </a:lnTo>
                  <a:lnTo>
                    <a:pt x="298" y="269"/>
                  </a:lnTo>
                  <a:lnTo>
                    <a:pt x="298" y="268"/>
                  </a:lnTo>
                  <a:lnTo>
                    <a:pt x="298" y="267"/>
                  </a:lnTo>
                  <a:lnTo>
                    <a:pt x="299" y="265"/>
                  </a:lnTo>
                  <a:lnTo>
                    <a:pt x="299" y="264"/>
                  </a:lnTo>
                  <a:lnTo>
                    <a:pt x="300" y="262"/>
                  </a:lnTo>
                  <a:lnTo>
                    <a:pt x="300" y="261"/>
                  </a:lnTo>
                  <a:lnTo>
                    <a:pt x="301" y="259"/>
                  </a:lnTo>
                  <a:lnTo>
                    <a:pt x="302" y="258"/>
                  </a:lnTo>
                  <a:lnTo>
                    <a:pt x="303" y="256"/>
                  </a:lnTo>
                  <a:lnTo>
                    <a:pt x="304" y="255"/>
                  </a:lnTo>
                  <a:lnTo>
                    <a:pt x="305" y="253"/>
                  </a:lnTo>
                  <a:lnTo>
                    <a:pt x="306" y="252"/>
                  </a:lnTo>
                  <a:lnTo>
                    <a:pt x="308" y="251"/>
                  </a:lnTo>
                  <a:lnTo>
                    <a:pt x="311" y="249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4" y="246"/>
                  </a:lnTo>
                  <a:lnTo>
                    <a:pt x="314" y="246"/>
                  </a:lnTo>
                  <a:lnTo>
                    <a:pt x="315" y="245"/>
                  </a:lnTo>
                  <a:lnTo>
                    <a:pt x="315" y="244"/>
                  </a:lnTo>
                  <a:lnTo>
                    <a:pt x="315" y="243"/>
                  </a:lnTo>
                  <a:lnTo>
                    <a:pt x="315" y="243"/>
                  </a:lnTo>
                  <a:lnTo>
                    <a:pt x="314" y="242"/>
                  </a:lnTo>
                  <a:lnTo>
                    <a:pt x="314" y="241"/>
                  </a:lnTo>
                  <a:lnTo>
                    <a:pt x="313" y="240"/>
                  </a:lnTo>
                  <a:lnTo>
                    <a:pt x="312" y="238"/>
                  </a:lnTo>
                  <a:lnTo>
                    <a:pt x="310" y="236"/>
                  </a:lnTo>
                  <a:lnTo>
                    <a:pt x="310" y="235"/>
                  </a:lnTo>
                  <a:lnTo>
                    <a:pt x="309" y="234"/>
                  </a:lnTo>
                  <a:lnTo>
                    <a:pt x="309" y="233"/>
                  </a:lnTo>
                  <a:lnTo>
                    <a:pt x="308" y="231"/>
                  </a:lnTo>
                  <a:lnTo>
                    <a:pt x="308" y="230"/>
                  </a:lnTo>
                  <a:lnTo>
                    <a:pt x="308" y="229"/>
                  </a:lnTo>
                  <a:lnTo>
                    <a:pt x="308" y="228"/>
                  </a:lnTo>
                  <a:lnTo>
                    <a:pt x="308" y="227"/>
                  </a:lnTo>
                  <a:lnTo>
                    <a:pt x="309" y="226"/>
                  </a:lnTo>
                  <a:lnTo>
                    <a:pt x="309" y="225"/>
                  </a:lnTo>
                  <a:lnTo>
                    <a:pt x="310" y="224"/>
                  </a:lnTo>
                  <a:lnTo>
                    <a:pt x="314" y="219"/>
                  </a:lnTo>
                  <a:lnTo>
                    <a:pt x="315" y="217"/>
                  </a:lnTo>
                  <a:lnTo>
                    <a:pt x="316" y="215"/>
                  </a:lnTo>
                  <a:lnTo>
                    <a:pt x="316" y="214"/>
                  </a:lnTo>
                  <a:lnTo>
                    <a:pt x="317" y="213"/>
                  </a:lnTo>
                  <a:lnTo>
                    <a:pt x="317" y="212"/>
                  </a:lnTo>
                  <a:lnTo>
                    <a:pt x="317" y="211"/>
                  </a:lnTo>
                  <a:lnTo>
                    <a:pt x="317" y="210"/>
                  </a:lnTo>
                  <a:lnTo>
                    <a:pt x="317" y="210"/>
                  </a:lnTo>
                  <a:lnTo>
                    <a:pt x="317" y="209"/>
                  </a:lnTo>
                  <a:lnTo>
                    <a:pt x="316" y="208"/>
                  </a:lnTo>
                  <a:lnTo>
                    <a:pt x="316" y="208"/>
                  </a:lnTo>
                  <a:lnTo>
                    <a:pt x="315" y="207"/>
                  </a:lnTo>
                  <a:lnTo>
                    <a:pt x="315" y="207"/>
                  </a:lnTo>
                  <a:lnTo>
                    <a:pt x="314" y="206"/>
                  </a:lnTo>
                  <a:lnTo>
                    <a:pt x="310" y="205"/>
                  </a:lnTo>
                  <a:lnTo>
                    <a:pt x="309" y="205"/>
                  </a:lnTo>
                  <a:lnTo>
                    <a:pt x="307" y="204"/>
                  </a:lnTo>
                  <a:lnTo>
                    <a:pt x="306" y="204"/>
                  </a:lnTo>
                  <a:lnTo>
                    <a:pt x="305" y="203"/>
                  </a:lnTo>
                  <a:lnTo>
                    <a:pt x="304" y="203"/>
                  </a:lnTo>
                  <a:lnTo>
                    <a:pt x="304" y="202"/>
                  </a:lnTo>
                  <a:lnTo>
                    <a:pt x="303" y="202"/>
                  </a:lnTo>
                  <a:lnTo>
                    <a:pt x="303" y="201"/>
                  </a:lnTo>
                  <a:lnTo>
                    <a:pt x="303" y="201"/>
                  </a:lnTo>
                  <a:lnTo>
                    <a:pt x="303" y="200"/>
                  </a:lnTo>
                  <a:lnTo>
                    <a:pt x="303" y="200"/>
                  </a:lnTo>
                  <a:lnTo>
                    <a:pt x="304" y="199"/>
                  </a:lnTo>
                  <a:lnTo>
                    <a:pt x="304" y="199"/>
                  </a:lnTo>
                  <a:lnTo>
                    <a:pt x="306" y="198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7" y="197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5" y="195"/>
                  </a:lnTo>
                  <a:lnTo>
                    <a:pt x="298" y="190"/>
                  </a:lnTo>
                  <a:lnTo>
                    <a:pt x="294" y="186"/>
                  </a:lnTo>
                  <a:lnTo>
                    <a:pt x="293" y="186"/>
                  </a:lnTo>
                  <a:lnTo>
                    <a:pt x="292" y="185"/>
                  </a:lnTo>
                  <a:lnTo>
                    <a:pt x="292" y="184"/>
                  </a:lnTo>
                  <a:lnTo>
                    <a:pt x="291" y="184"/>
                  </a:lnTo>
                  <a:lnTo>
                    <a:pt x="291" y="183"/>
                  </a:lnTo>
                  <a:lnTo>
                    <a:pt x="291" y="182"/>
                  </a:lnTo>
                  <a:lnTo>
                    <a:pt x="291" y="181"/>
                  </a:lnTo>
                  <a:lnTo>
                    <a:pt x="291" y="180"/>
                  </a:lnTo>
                  <a:lnTo>
                    <a:pt x="291" y="178"/>
                  </a:lnTo>
                  <a:lnTo>
                    <a:pt x="292" y="174"/>
                  </a:lnTo>
                  <a:lnTo>
                    <a:pt x="293" y="171"/>
                  </a:lnTo>
                  <a:lnTo>
                    <a:pt x="293" y="169"/>
                  </a:lnTo>
                  <a:lnTo>
                    <a:pt x="293" y="166"/>
                  </a:lnTo>
                  <a:lnTo>
                    <a:pt x="293" y="162"/>
                  </a:lnTo>
                  <a:lnTo>
                    <a:pt x="294" y="160"/>
                  </a:lnTo>
                  <a:lnTo>
                    <a:pt x="294" y="159"/>
                  </a:lnTo>
                  <a:lnTo>
                    <a:pt x="294" y="158"/>
                  </a:lnTo>
                  <a:lnTo>
                    <a:pt x="295" y="156"/>
                  </a:lnTo>
                  <a:lnTo>
                    <a:pt x="296" y="154"/>
                  </a:lnTo>
                  <a:lnTo>
                    <a:pt x="298" y="153"/>
                  </a:lnTo>
                  <a:lnTo>
                    <a:pt x="300" y="150"/>
                  </a:lnTo>
                  <a:lnTo>
                    <a:pt x="301" y="148"/>
                  </a:lnTo>
                  <a:lnTo>
                    <a:pt x="302" y="147"/>
                  </a:lnTo>
                  <a:lnTo>
                    <a:pt x="304" y="143"/>
                  </a:lnTo>
                  <a:lnTo>
                    <a:pt x="305" y="141"/>
                  </a:lnTo>
                  <a:lnTo>
                    <a:pt x="306" y="140"/>
                  </a:lnTo>
                  <a:lnTo>
                    <a:pt x="307" y="139"/>
                  </a:lnTo>
                  <a:lnTo>
                    <a:pt x="308" y="138"/>
                  </a:lnTo>
                  <a:lnTo>
                    <a:pt x="308" y="137"/>
                  </a:lnTo>
                  <a:lnTo>
                    <a:pt x="309" y="137"/>
                  </a:lnTo>
                  <a:lnTo>
                    <a:pt x="310" y="136"/>
                  </a:lnTo>
                  <a:lnTo>
                    <a:pt x="312" y="135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7" y="133"/>
                  </a:lnTo>
                  <a:lnTo>
                    <a:pt x="321" y="133"/>
                  </a:lnTo>
                  <a:lnTo>
                    <a:pt x="324" y="133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30" y="131"/>
                  </a:lnTo>
                  <a:lnTo>
                    <a:pt x="331" y="131"/>
                  </a:lnTo>
                  <a:lnTo>
                    <a:pt x="332" y="130"/>
                  </a:lnTo>
                  <a:lnTo>
                    <a:pt x="333" y="129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4" y="127"/>
                  </a:lnTo>
                  <a:lnTo>
                    <a:pt x="334" y="126"/>
                  </a:lnTo>
                  <a:lnTo>
                    <a:pt x="334" y="126"/>
                  </a:lnTo>
                  <a:lnTo>
                    <a:pt x="334" y="125"/>
                  </a:lnTo>
                  <a:lnTo>
                    <a:pt x="333" y="124"/>
                  </a:lnTo>
                  <a:lnTo>
                    <a:pt x="333" y="124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2"/>
                  </a:lnTo>
                  <a:lnTo>
                    <a:pt x="330" y="122"/>
                  </a:lnTo>
                  <a:lnTo>
                    <a:pt x="329" y="121"/>
                  </a:lnTo>
                  <a:lnTo>
                    <a:pt x="325" y="120"/>
                  </a:lnTo>
                  <a:lnTo>
                    <a:pt x="324" y="120"/>
                  </a:lnTo>
                  <a:lnTo>
                    <a:pt x="323" y="120"/>
                  </a:lnTo>
                  <a:lnTo>
                    <a:pt x="323" y="120"/>
                  </a:lnTo>
                  <a:lnTo>
                    <a:pt x="323" y="119"/>
                  </a:lnTo>
                  <a:lnTo>
                    <a:pt x="323" y="119"/>
                  </a:lnTo>
                  <a:lnTo>
                    <a:pt x="323" y="118"/>
                  </a:lnTo>
                  <a:lnTo>
                    <a:pt x="323" y="118"/>
                  </a:lnTo>
                  <a:lnTo>
                    <a:pt x="324" y="117"/>
                  </a:lnTo>
                  <a:lnTo>
                    <a:pt x="324" y="116"/>
                  </a:lnTo>
                  <a:lnTo>
                    <a:pt x="325" y="115"/>
                  </a:lnTo>
                  <a:lnTo>
                    <a:pt x="327" y="113"/>
                  </a:lnTo>
                  <a:lnTo>
                    <a:pt x="328" y="112"/>
                  </a:lnTo>
                  <a:lnTo>
                    <a:pt x="329" y="111"/>
                  </a:lnTo>
                  <a:lnTo>
                    <a:pt x="330" y="110"/>
                  </a:lnTo>
                  <a:lnTo>
                    <a:pt x="332" y="110"/>
                  </a:lnTo>
                  <a:lnTo>
                    <a:pt x="333" y="109"/>
                  </a:lnTo>
                  <a:lnTo>
                    <a:pt x="334" y="109"/>
                  </a:lnTo>
                  <a:lnTo>
                    <a:pt x="336" y="108"/>
                  </a:lnTo>
                  <a:lnTo>
                    <a:pt x="337" y="108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0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2" y="112"/>
                  </a:lnTo>
                  <a:lnTo>
                    <a:pt x="343" y="114"/>
                  </a:lnTo>
                  <a:lnTo>
                    <a:pt x="343" y="114"/>
                  </a:lnTo>
                  <a:lnTo>
                    <a:pt x="344" y="115"/>
                  </a:lnTo>
                  <a:lnTo>
                    <a:pt x="345" y="116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7" y="117"/>
                  </a:lnTo>
                  <a:lnTo>
                    <a:pt x="347" y="118"/>
                  </a:lnTo>
                  <a:lnTo>
                    <a:pt x="348" y="118"/>
                  </a:lnTo>
                  <a:lnTo>
                    <a:pt x="350" y="118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2" y="117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5" y="111"/>
                  </a:lnTo>
                  <a:lnTo>
                    <a:pt x="356" y="108"/>
                  </a:lnTo>
                  <a:lnTo>
                    <a:pt x="356" y="107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6" y="105"/>
                  </a:lnTo>
                  <a:lnTo>
                    <a:pt x="356" y="104"/>
                  </a:lnTo>
                  <a:lnTo>
                    <a:pt x="356" y="103"/>
                  </a:lnTo>
                  <a:lnTo>
                    <a:pt x="356" y="102"/>
                  </a:lnTo>
                  <a:lnTo>
                    <a:pt x="355" y="100"/>
                  </a:lnTo>
                  <a:lnTo>
                    <a:pt x="354" y="99"/>
                  </a:lnTo>
                  <a:lnTo>
                    <a:pt x="353" y="98"/>
                  </a:lnTo>
                  <a:lnTo>
                    <a:pt x="351" y="96"/>
                  </a:lnTo>
                  <a:lnTo>
                    <a:pt x="350" y="95"/>
                  </a:lnTo>
                  <a:lnTo>
                    <a:pt x="349" y="94"/>
                  </a:lnTo>
                  <a:lnTo>
                    <a:pt x="349" y="93"/>
                  </a:lnTo>
                  <a:lnTo>
                    <a:pt x="348" y="92"/>
                  </a:lnTo>
                  <a:lnTo>
                    <a:pt x="348" y="91"/>
                  </a:lnTo>
                  <a:lnTo>
                    <a:pt x="348" y="90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9" y="89"/>
                  </a:lnTo>
                  <a:lnTo>
                    <a:pt x="350" y="89"/>
                  </a:lnTo>
                  <a:lnTo>
                    <a:pt x="352" y="89"/>
                  </a:lnTo>
                  <a:lnTo>
                    <a:pt x="353" y="89"/>
                  </a:lnTo>
                  <a:lnTo>
                    <a:pt x="354" y="89"/>
                  </a:lnTo>
                  <a:lnTo>
                    <a:pt x="355" y="88"/>
                  </a:lnTo>
                  <a:lnTo>
                    <a:pt x="356" y="88"/>
                  </a:lnTo>
                  <a:lnTo>
                    <a:pt x="357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1" y="84"/>
                  </a:lnTo>
                  <a:lnTo>
                    <a:pt x="363" y="82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7" y="77"/>
                  </a:lnTo>
                  <a:lnTo>
                    <a:pt x="368" y="75"/>
                  </a:lnTo>
                  <a:lnTo>
                    <a:pt x="368" y="74"/>
                  </a:lnTo>
                  <a:lnTo>
                    <a:pt x="368" y="73"/>
                  </a:lnTo>
                  <a:lnTo>
                    <a:pt x="368" y="72"/>
                  </a:lnTo>
                  <a:lnTo>
                    <a:pt x="368" y="71"/>
                  </a:lnTo>
                  <a:lnTo>
                    <a:pt x="368" y="70"/>
                  </a:lnTo>
                  <a:lnTo>
                    <a:pt x="368" y="69"/>
                  </a:lnTo>
                  <a:lnTo>
                    <a:pt x="368" y="68"/>
                  </a:lnTo>
                  <a:lnTo>
                    <a:pt x="368" y="67"/>
                  </a:lnTo>
                  <a:lnTo>
                    <a:pt x="367" y="66"/>
                  </a:lnTo>
                  <a:lnTo>
                    <a:pt x="367" y="65"/>
                  </a:lnTo>
                  <a:lnTo>
                    <a:pt x="366" y="65"/>
                  </a:lnTo>
                  <a:lnTo>
                    <a:pt x="365" y="64"/>
                  </a:lnTo>
                  <a:lnTo>
                    <a:pt x="364" y="63"/>
                  </a:lnTo>
                  <a:lnTo>
                    <a:pt x="363" y="62"/>
                  </a:lnTo>
                  <a:lnTo>
                    <a:pt x="360" y="60"/>
                  </a:lnTo>
                  <a:lnTo>
                    <a:pt x="358" y="59"/>
                  </a:lnTo>
                  <a:lnTo>
                    <a:pt x="357" y="59"/>
                  </a:lnTo>
                  <a:lnTo>
                    <a:pt x="356" y="57"/>
                  </a:lnTo>
                  <a:lnTo>
                    <a:pt x="355" y="56"/>
                  </a:lnTo>
                  <a:lnTo>
                    <a:pt x="355" y="55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50"/>
                  </a:lnTo>
                  <a:lnTo>
                    <a:pt x="357" y="44"/>
                  </a:lnTo>
                  <a:lnTo>
                    <a:pt x="358" y="41"/>
                  </a:lnTo>
                  <a:lnTo>
                    <a:pt x="359" y="39"/>
                  </a:lnTo>
                  <a:lnTo>
                    <a:pt x="359" y="37"/>
                  </a:lnTo>
                  <a:lnTo>
                    <a:pt x="359" y="36"/>
                  </a:lnTo>
                  <a:lnTo>
                    <a:pt x="359" y="35"/>
                  </a:lnTo>
                  <a:lnTo>
                    <a:pt x="359" y="34"/>
                  </a:lnTo>
                  <a:lnTo>
                    <a:pt x="359" y="35"/>
                  </a:lnTo>
                  <a:lnTo>
                    <a:pt x="360" y="35"/>
                  </a:lnTo>
                  <a:lnTo>
                    <a:pt x="360" y="35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2" y="35"/>
                  </a:lnTo>
                  <a:lnTo>
                    <a:pt x="363" y="35"/>
                  </a:lnTo>
                  <a:lnTo>
                    <a:pt x="363" y="35"/>
                  </a:lnTo>
                  <a:lnTo>
                    <a:pt x="364" y="34"/>
                  </a:lnTo>
                  <a:lnTo>
                    <a:pt x="365" y="33"/>
                  </a:lnTo>
                  <a:lnTo>
                    <a:pt x="367" y="32"/>
                  </a:lnTo>
                  <a:lnTo>
                    <a:pt x="368" y="30"/>
                  </a:lnTo>
                  <a:lnTo>
                    <a:pt x="371" y="27"/>
                  </a:lnTo>
                  <a:lnTo>
                    <a:pt x="371" y="27"/>
                  </a:lnTo>
                  <a:lnTo>
                    <a:pt x="372" y="26"/>
                  </a:lnTo>
                  <a:lnTo>
                    <a:pt x="373" y="25"/>
                  </a:lnTo>
                  <a:lnTo>
                    <a:pt x="375" y="25"/>
                  </a:lnTo>
                  <a:lnTo>
                    <a:pt x="376" y="24"/>
                  </a:lnTo>
                  <a:lnTo>
                    <a:pt x="377" y="24"/>
                  </a:lnTo>
                  <a:lnTo>
                    <a:pt x="378" y="24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380" y="24"/>
                  </a:lnTo>
                  <a:lnTo>
                    <a:pt x="382" y="24"/>
                  </a:lnTo>
                  <a:lnTo>
                    <a:pt x="383" y="25"/>
                  </a:lnTo>
                  <a:lnTo>
                    <a:pt x="384" y="26"/>
                  </a:lnTo>
                  <a:lnTo>
                    <a:pt x="385" y="26"/>
                  </a:lnTo>
                  <a:lnTo>
                    <a:pt x="386" y="26"/>
                  </a:lnTo>
                  <a:lnTo>
                    <a:pt x="388" y="26"/>
                  </a:lnTo>
                  <a:lnTo>
                    <a:pt x="391" y="25"/>
                  </a:lnTo>
                  <a:lnTo>
                    <a:pt x="393" y="25"/>
                  </a:lnTo>
                  <a:lnTo>
                    <a:pt x="397" y="24"/>
                  </a:lnTo>
                  <a:lnTo>
                    <a:pt x="399" y="24"/>
                  </a:lnTo>
                  <a:lnTo>
                    <a:pt x="400" y="24"/>
                  </a:lnTo>
                  <a:lnTo>
                    <a:pt x="401" y="24"/>
                  </a:lnTo>
                  <a:lnTo>
                    <a:pt x="402" y="24"/>
                  </a:lnTo>
                  <a:lnTo>
                    <a:pt x="408" y="25"/>
                  </a:lnTo>
                  <a:lnTo>
                    <a:pt x="410" y="25"/>
                  </a:lnTo>
                  <a:lnTo>
                    <a:pt x="412" y="26"/>
                  </a:lnTo>
                  <a:lnTo>
                    <a:pt x="415" y="26"/>
                  </a:lnTo>
                  <a:lnTo>
                    <a:pt x="417" y="25"/>
                  </a:lnTo>
                  <a:lnTo>
                    <a:pt x="419" y="25"/>
                  </a:lnTo>
                  <a:lnTo>
                    <a:pt x="420" y="25"/>
                  </a:lnTo>
                  <a:lnTo>
                    <a:pt x="420" y="25"/>
                  </a:lnTo>
                  <a:lnTo>
                    <a:pt x="421" y="24"/>
                  </a:lnTo>
                  <a:lnTo>
                    <a:pt x="422" y="23"/>
                  </a:lnTo>
                  <a:lnTo>
                    <a:pt x="422" y="23"/>
                  </a:lnTo>
                  <a:lnTo>
                    <a:pt x="423" y="21"/>
                  </a:lnTo>
                  <a:lnTo>
                    <a:pt x="424" y="20"/>
                  </a:lnTo>
                  <a:lnTo>
                    <a:pt x="424" y="18"/>
                  </a:lnTo>
                  <a:lnTo>
                    <a:pt x="427" y="7"/>
                  </a:lnTo>
                  <a:lnTo>
                    <a:pt x="428" y="4"/>
                  </a:lnTo>
                  <a:lnTo>
                    <a:pt x="428" y="2"/>
                  </a:lnTo>
                  <a:lnTo>
                    <a:pt x="429" y="1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8" name="Freeform 252"/>
            <p:cNvSpPr>
              <a:spLocks/>
            </p:cNvSpPr>
            <p:nvPr/>
          </p:nvSpPr>
          <p:spPr bwMode="auto">
            <a:xfrm>
              <a:off x="4682" y="1987"/>
              <a:ext cx="517" cy="767"/>
            </a:xfrm>
            <a:custGeom>
              <a:avLst/>
              <a:gdLst>
                <a:gd name="T0" fmla="*/ 258 w 517"/>
                <a:gd name="T1" fmla="*/ 105 h 767"/>
                <a:gd name="T2" fmla="*/ 281 w 517"/>
                <a:gd name="T3" fmla="*/ 107 h 767"/>
                <a:gd name="T4" fmla="*/ 290 w 517"/>
                <a:gd name="T5" fmla="*/ 147 h 767"/>
                <a:gd name="T6" fmla="*/ 254 w 517"/>
                <a:gd name="T7" fmla="*/ 165 h 767"/>
                <a:gd name="T8" fmla="*/ 217 w 517"/>
                <a:gd name="T9" fmla="*/ 213 h 767"/>
                <a:gd name="T10" fmla="*/ 194 w 517"/>
                <a:gd name="T11" fmla="*/ 277 h 767"/>
                <a:gd name="T12" fmla="*/ 201 w 517"/>
                <a:gd name="T13" fmla="*/ 320 h 767"/>
                <a:gd name="T14" fmla="*/ 189 w 517"/>
                <a:gd name="T15" fmla="*/ 356 h 767"/>
                <a:gd name="T16" fmla="*/ 201 w 517"/>
                <a:gd name="T17" fmla="*/ 389 h 767"/>
                <a:gd name="T18" fmla="*/ 215 w 517"/>
                <a:gd name="T19" fmla="*/ 406 h 767"/>
                <a:gd name="T20" fmla="*/ 258 w 517"/>
                <a:gd name="T21" fmla="*/ 384 h 767"/>
                <a:gd name="T22" fmla="*/ 276 w 517"/>
                <a:gd name="T23" fmla="*/ 406 h 767"/>
                <a:gd name="T24" fmla="*/ 294 w 517"/>
                <a:gd name="T25" fmla="*/ 409 h 767"/>
                <a:gd name="T26" fmla="*/ 314 w 517"/>
                <a:gd name="T27" fmla="*/ 396 h 767"/>
                <a:gd name="T28" fmla="*/ 322 w 517"/>
                <a:gd name="T29" fmla="*/ 379 h 767"/>
                <a:gd name="T30" fmla="*/ 336 w 517"/>
                <a:gd name="T31" fmla="*/ 420 h 767"/>
                <a:gd name="T32" fmla="*/ 379 w 517"/>
                <a:gd name="T33" fmla="*/ 449 h 767"/>
                <a:gd name="T34" fmla="*/ 416 w 517"/>
                <a:gd name="T35" fmla="*/ 449 h 767"/>
                <a:gd name="T36" fmla="*/ 419 w 517"/>
                <a:gd name="T37" fmla="*/ 495 h 767"/>
                <a:gd name="T38" fmla="*/ 444 w 517"/>
                <a:gd name="T39" fmla="*/ 501 h 767"/>
                <a:gd name="T40" fmla="*/ 491 w 517"/>
                <a:gd name="T41" fmla="*/ 558 h 767"/>
                <a:gd name="T42" fmla="*/ 501 w 517"/>
                <a:gd name="T43" fmla="*/ 569 h 767"/>
                <a:gd name="T44" fmla="*/ 513 w 517"/>
                <a:gd name="T45" fmla="*/ 593 h 767"/>
                <a:gd name="T46" fmla="*/ 484 w 517"/>
                <a:gd name="T47" fmla="*/ 602 h 767"/>
                <a:gd name="T48" fmla="*/ 459 w 517"/>
                <a:gd name="T49" fmla="*/ 646 h 767"/>
                <a:gd name="T50" fmla="*/ 424 w 517"/>
                <a:gd name="T51" fmla="*/ 640 h 767"/>
                <a:gd name="T52" fmla="*/ 400 w 517"/>
                <a:gd name="T53" fmla="*/ 647 h 767"/>
                <a:gd name="T54" fmla="*/ 400 w 517"/>
                <a:gd name="T55" fmla="*/ 674 h 767"/>
                <a:gd name="T56" fmla="*/ 364 w 517"/>
                <a:gd name="T57" fmla="*/ 676 h 767"/>
                <a:gd name="T58" fmla="*/ 339 w 517"/>
                <a:gd name="T59" fmla="*/ 702 h 767"/>
                <a:gd name="T60" fmla="*/ 298 w 517"/>
                <a:gd name="T61" fmla="*/ 692 h 767"/>
                <a:gd name="T62" fmla="*/ 281 w 517"/>
                <a:gd name="T63" fmla="*/ 678 h 767"/>
                <a:gd name="T64" fmla="*/ 278 w 517"/>
                <a:gd name="T65" fmla="*/ 719 h 767"/>
                <a:gd name="T66" fmla="*/ 239 w 517"/>
                <a:gd name="T67" fmla="*/ 750 h 767"/>
                <a:gd name="T68" fmla="*/ 200 w 517"/>
                <a:gd name="T69" fmla="*/ 767 h 767"/>
                <a:gd name="T70" fmla="*/ 161 w 517"/>
                <a:gd name="T71" fmla="*/ 721 h 767"/>
                <a:gd name="T72" fmla="*/ 151 w 517"/>
                <a:gd name="T73" fmla="*/ 686 h 767"/>
                <a:gd name="T74" fmla="*/ 133 w 517"/>
                <a:gd name="T75" fmla="*/ 678 h 767"/>
                <a:gd name="T76" fmla="*/ 111 w 517"/>
                <a:gd name="T77" fmla="*/ 639 h 767"/>
                <a:gd name="T78" fmla="*/ 71 w 517"/>
                <a:gd name="T79" fmla="*/ 634 h 767"/>
                <a:gd name="T80" fmla="*/ 88 w 517"/>
                <a:gd name="T81" fmla="*/ 664 h 767"/>
                <a:gd name="T82" fmla="*/ 65 w 517"/>
                <a:gd name="T83" fmla="*/ 695 h 767"/>
                <a:gd name="T84" fmla="*/ 50 w 517"/>
                <a:gd name="T85" fmla="*/ 667 h 767"/>
                <a:gd name="T86" fmla="*/ 38 w 517"/>
                <a:gd name="T87" fmla="*/ 620 h 767"/>
                <a:gd name="T88" fmla="*/ 25 w 517"/>
                <a:gd name="T89" fmla="*/ 596 h 767"/>
                <a:gd name="T90" fmla="*/ 21 w 517"/>
                <a:gd name="T91" fmla="*/ 570 h 767"/>
                <a:gd name="T92" fmla="*/ 42 w 517"/>
                <a:gd name="T93" fmla="*/ 551 h 767"/>
                <a:gd name="T94" fmla="*/ 55 w 517"/>
                <a:gd name="T95" fmla="*/ 504 h 767"/>
                <a:gd name="T96" fmla="*/ 39 w 517"/>
                <a:gd name="T97" fmla="*/ 472 h 767"/>
                <a:gd name="T98" fmla="*/ 30 w 517"/>
                <a:gd name="T99" fmla="*/ 440 h 767"/>
                <a:gd name="T100" fmla="*/ 11 w 517"/>
                <a:gd name="T101" fmla="*/ 391 h 767"/>
                <a:gd name="T102" fmla="*/ 7 w 517"/>
                <a:gd name="T103" fmla="*/ 329 h 767"/>
                <a:gd name="T104" fmla="*/ 15 w 517"/>
                <a:gd name="T105" fmla="*/ 294 h 767"/>
                <a:gd name="T106" fmla="*/ 36 w 517"/>
                <a:gd name="T107" fmla="*/ 252 h 767"/>
                <a:gd name="T108" fmla="*/ 51 w 517"/>
                <a:gd name="T109" fmla="*/ 192 h 767"/>
                <a:gd name="T110" fmla="*/ 74 w 517"/>
                <a:gd name="T111" fmla="*/ 150 h 767"/>
                <a:gd name="T112" fmla="*/ 113 w 517"/>
                <a:gd name="T113" fmla="*/ 146 h 767"/>
                <a:gd name="T114" fmla="*/ 120 w 517"/>
                <a:gd name="T115" fmla="*/ 114 h 767"/>
                <a:gd name="T116" fmla="*/ 84 w 517"/>
                <a:gd name="T117" fmla="*/ 70 h 767"/>
                <a:gd name="T118" fmla="*/ 55 w 517"/>
                <a:gd name="T119" fmla="*/ 22 h 767"/>
                <a:gd name="T120" fmla="*/ 96 w 517"/>
                <a:gd name="T121" fmla="*/ 15 h 767"/>
                <a:gd name="T122" fmla="*/ 157 w 517"/>
                <a:gd name="T123" fmla="*/ 31 h 767"/>
                <a:gd name="T124" fmla="*/ 200 w 517"/>
                <a:gd name="T125" fmla="*/ 54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7" h="767">
                  <a:moveTo>
                    <a:pt x="238" y="79"/>
                  </a:moveTo>
                  <a:lnTo>
                    <a:pt x="240" y="79"/>
                  </a:lnTo>
                  <a:lnTo>
                    <a:pt x="241" y="79"/>
                  </a:lnTo>
                  <a:lnTo>
                    <a:pt x="243" y="78"/>
                  </a:lnTo>
                  <a:lnTo>
                    <a:pt x="249" y="77"/>
                  </a:lnTo>
                  <a:lnTo>
                    <a:pt x="250" y="77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3" y="77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5" y="78"/>
                  </a:lnTo>
                  <a:lnTo>
                    <a:pt x="256" y="79"/>
                  </a:lnTo>
                  <a:lnTo>
                    <a:pt x="257" y="83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9"/>
                  </a:lnTo>
                  <a:lnTo>
                    <a:pt x="258" y="90"/>
                  </a:lnTo>
                  <a:lnTo>
                    <a:pt x="258" y="92"/>
                  </a:lnTo>
                  <a:lnTo>
                    <a:pt x="258" y="103"/>
                  </a:lnTo>
                  <a:lnTo>
                    <a:pt x="258" y="104"/>
                  </a:lnTo>
                  <a:lnTo>
                    <a:pt x="258" y="105"/>
                  </a:lnTo>
                  <a:lnTo>
                    <a:pt x="258" y="107"/>
                  </a:lnTo>
                  <a:lnTo>
                    <a:pt x="259" y="109"/>
                  </a:lnTo>
                  <a:lnTo>
                    <a:pt x="259" y="110"/>
                  </a:lnTo>
                  <a:lnTo>
                    <a:pt x="260" y="110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61" y="112"/>
                  </a:lnTo>
                  <a:lnTo>
                    <a:pt x="262" y="112"/>
                  </a:lnTo>
                  <a:lnTo>
                    <a:pt x="263" y="112"/>
                  </a:lnTo>
                  <a:lnTo>
                    <a:pt x="263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7" y="109"/>
                  </a:lnTo>
                  <a:lnTo>
                    <a:pt x="268" y="108"/>
                  </a:lnTo>
                  <a:lnTo>
                    <a:pt x="269" y="107"/>
                  </a:lnTo>
                  <a:lnTo>
                    <a:pt x="270" y="107"/>
                  </a:lnTo>
                  <a:lnTo>
                    <a:pt x="271" y="107"/>
                  </a:lnTo>
                  <a:lnTo>
                    <a:pt x="272" y="106"/>
                  </a:lnTo>
                  <a:lnTo>
                    <a:pt x="274" y="106"/>
                  </a:lnTo>
                  <a:lnTo>
                    <a:pt x="275" y="106"/>
                  </a:lnTo>
                  <a:lnTo>
                    <a:pt x="276" y="106"/>
                  </a:lnTo>
                  <a:lnTo>
                    <a:pt x="278" y="106"/>
                  </a:lnTo>
                  <a:lnTo>
                    <a:pt x="279" y="106"/>
                  </a:lnTo>
                  <a:lnTo>
                    <a:pt x="281" y="107"/>
                  </a:lnTo>
                  <a:lnTo>
                    <a:pt x="282" y="107"/>
                  </a:lnTo>
                  <a:lnTo>
                    <a:pt x="284" y="108"/>
                  </a:lnTo>
                  <a:lnTo>
                    <a:pt x="285" y="109"/>
                  </a:lnTo>
                  <a:lnTo>
                    <a:pt x="287" y="110"/>
                  </a:lnTo>
                  <a:lnTo>
                    <a:pt x="288" y="111"/>
                  </a:lnTo>
                  <a:lnTo>
                    <a:pt x="289" y="112"/>
                  </a:lnTo>
                  <a:lnTo>
                    <a:pt x="290" y="112"/>
                  </a:lnTo>
                  <a:lnTo>
                    <a:pt x="291" y="113"/>
                  </a:lnTo>
                  <a:lnTo>
                    <a:pt x="292" y="115"/>
                  </a:lnTo>
                  <a:lnTo>
                    <a:pt x="292" y="116"/>
                  </a:lnTo>
                  <a:lnTo>
                    <a:pt x="293" y="117"/>
                  </a:lnTo>
                  <a:lnTo>
                    <a:pt x="294" y="119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4" y="122"/>
                  </a:lnTo>
                  <a:lnTo>
                    <a:pt x="293" y="134"/>
                  </a:lnTo>
                  <a:lnTo>
                    <a:pt x="293" y="137"/>
                  </a:lnTo>
                  <a:lnTo>
                    <a:pt x="293" y="140"/>
                  </a:lnTo>
                  <a:lnTo>
                    <a:pt x="292" y="143"/>
                  </a:lnTo>
                  <a:lnTo>
                    <a:pt x="292" y="144"/>
                  </a:lnTo>
                  <a:lnTo>
                    <a:pt x="291" y="145"/>
                  </a:lnTo>
                  <a:lnTo>
                    <a:pt x="291" y="147"/>
                  </a:lnTo>
                  <a:lnTo>
                    <a:pt x="290" y="147"/>
                  </a:lnTo>
                  <a:lnTo>
                    <a:pt x="290" y="148"/>
                  </a:lnTo>
                  <a:lnTo>
                    <a:pt x="289" y="148"/>
                  </a:lnTo>
                  <a:lnTo>
                    <a:pt x="288" y="149"/>
                  </a:lnTo>
                  <a:lnTo>
                    <a:pt x="287" y="149"/>
                  </a:lnTo>
                  <a:lnTo>
                    <a:pt x="286" y="149"/>
                  </a:lnTo>
                  <a:lnTo>
                    <a:pt x="285" y="149"/>
                  </a:lnTo>
                  <a:lnTo>
                    <a:pt x="284" y="149"/>
                  </a:lnTo>
                  <a:lnTo>
                    <a:pt x="282" y="149"/>
                  </a:lnTo>
                  <a:lnTo>
                    <a:pt x="280" y="149"/>
                  </a:lnTo>
                  <a:lnTo>
                    <a:pt x="278" y="148"/>
                  </a:lnTo>
                  <a:lnTo>
                    <a:pt x="276" y="148"/>
                  </a:lnTo>
                  <a:lnTo>
                    <a:pt x="275" y="148"/>
                  </a:lnTo>
                  <a:lnTo>
                    <a:pt x="274" y="148"/>
                  </a:lnTo>
                  <a:lnTo>
                    <a:pt x="273" y="149"/>
                  </a:lnTo>
                  <a:lnTo>
                    <a:pt x="272" y="149"/>
                  </a:lnTo>
                  <a:lnTo>
                    <a:pt x="271" y="150"/>
                  </a:lnTo>
                  <a:lnTo>
                    <a:pt x="269" y="152"/>
                  </a:lnTo>
                  <a:lnTo>
                    <a:pt x="266" y="155"/>
                  </a:lnTo>
                  <a:lnTo>
                    <a:pt x="262" y="160"/>
                  </a:lnTo>
                  <a:lnTo>
                    <a:pt x="260" y="161"/>
                  </a:lnTo>
                  <a:lnTo>
                    <a:pt x="259" y="162"/>
                  </a:lnTo>
                  <a:lnTo>
                    <a:pt x="257" y="164"/>
                  </a:lnTo>
                  <a:lnTo>
                    <a:pt x="256" y="165"/>
                  </a:lnTo>
                  <a:lnTo>
                    <a:pt x="254" y="165"/>
                  </a:lnTo>
                  <a:lnTo>
                    <a:pt x="251" y="166"/>
                  </a:lnTo>
                  <a:lnTo>
                    <a:pt x="250" y="167"/>
                  </a:lnTo>
                  <a:lnTo>
                    <a:pt x="248" y="168"/>
                  </a:lnTo>
                  <a:lnTo>
                    <a:pt x="247" y="169"/>
                  </a:lnTo>
                  <a:lnTo>
                    <a:pt x="246" y="170"/>
                  </a:lnTo>
                  <a:lnTo>
                    <a:pt x="245" y="171"/>
                  </a:lnTo>
                  <a:lnTo>
                    <a:pt x="241" y="174"/>
                  </a:lnTo>
                  <a:lnTo>
                    <a:pt x="240" y="175"/>
                  </a:lnTo>
                  <a:lnTo>
                    <a:pt x="239" y="176"/>
                  </a:lnTo>
                  <a:lnTo>
                    <a:pt x="236" y="178"/>
                  </a:lnTo>
                  <a:lnTo>
                    <a:pt x="235" y="179"/>
                  </a:lnTo>
                  <a:lnTo>
                    <a:pt x="233" y="181"/>
                  </a:lnTo>
                  <a:lnTo>
                    <a:pt x="230" y="185"/>
                  </a:lnTo>
                  <a:lnTo>
                    <a:pt x="223" y="193"/>
                  </a:lnTo>
                  <a:lnTo>
                    <a:pt x="221" y="196"/>
                  </a:lnTo>
                  <a:lnTo>
                    <a:pt x="220" y="198"/>
                  </a:lnTo>
                  <a:lnTo>
                    <a:pt x="220" y="199"/>
                  </a:lnTo>
                  <a:lnTo>
                    <a:pt x="219" y="200"/>
                  </a:lnTo>
                  <a:lnTo>
                    <a:pt x="219" y="202"/>
                  </a:lnTo>
                  <a:lnTo>
                    <a:pt x="218" y="205"/>
                  </a:lnTo>
                  <a:lnTo>
                    <a:pt x="218" y="209"/>
                  </a:lnTo>
                  <a:lnTo>
                    <a:pt x="218" y="211"/>
                  </a:lnTo>
                  <a:lnTo>
                    <a:pt x="217" y="212"/>
                  </a:lnTo>
                  <a:lnTo>
                    <a:pt x="217" y="213"/>
                  </a:lnTo>
                  <a:lnTo>
                    <a:pt x="216" y="215"/>
                  </a:lnTo>
                  <a:lnTo>
                    <a:pt x="214" y="220"/>
                  </a:lnTo>
                  <a:lnTo>
                    <a:pt x="214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3" y="236"/>
                  </a:lnTo>
                  <a:lnTo>
                    <a:pt x="213" y="242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3" y="249"/>
                  </a:lnTo>
                  <a:lnTo>
                    <a:pt x="213" y="250"/>
                  </a:lnTo>
                  <a:lnTo>
                    <a:pt x="212" y="252"/>
                  </a:lnTo>
                  <a:lnTo>
                    <a:pt x="211" y="254"/>
                  </a:lnTo>
                  <a:lnTo>
                    <a:pt x="211" y="255"/>
                  </a:lnTo>
                  <a:lnTo>
                    <a:pt x="210" y="257"/>
                  </a:lnTo>
                  <a:lnTo>
                    <a:pt x="209" y="259"/>
                  </a:lnTo>
                  <a:lnTo>
                    <a:pt x="208" y="260"/>
                  </a:lnTo>
                  <a:lnTo>
                    <a:pt x="207" y="261"/>
                  </a:lnTo>
                  <a:lnTo>
                    <a:pt x="199" y="270"/>
                  </a:lnTo>
                  <a:lnTo>
                    <a:pt x="197" y="273"/>
                  </a:lnTo>
                  <a:lnTo>
                    <a:pt x="196" y="275"/>
                  </a:lnTo>
                  <a:lnTo>
                    <a:pt x="194" y="277"/>
                  </a:lnTo>
                  <a:lnTo>
                    <a:pt x="193" y="279"/>
                  </a:lnTo>
                  <a:lnTo>
                    <a:pt x="192" y="283"/>
                  </a:lnTo>
                  <a:lnTo>
                    <a:pt x="191" y="284"/>
                  </a:lnTo>
                  <a:lnTo>
                    <a:pt x="191" y="285"/>
                  </a:lnTo>
                  <a:lnTo>
                    <a:pt x="190" y="287"/>
                  </a:lnTo>
                  <a:lnTo>
                    <a:pt x="190" y="288"/>
                  </a:lnTo>
                  <a:lnTo>
                    <a:pt x="190" y="290"/>
                  </a:lnTo>
                  <a:lnTo>
                    <a:pt x="189" y="295"/>
                  </a:lnTo>
                  <a:lnTo>
                    <a:pt x="188" y="300"/>
                  </a:lnTo>
                  <a:lnTo>
                    <a:pt x="188" y="301"/>
                  </a:lnTo>
                  <a:lnTo>
                    <a:pt x="188" y="302"/>
                  </a:lnTo>
                  <a:lnTo>
                    <a:pt x="189" y="303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9" y="305"/>
                  </a:lnTo>
                  <a:lnTo>
                    <a:pt x="190" y="306"/>
                  </a:lnTo>
                  <a:lnTo>
                    <a:pt x="191" y="307"/>
                  </a:lnTo>
                  <a:lnTo>
                    <a:pt x="192" y="309"/>
                  </a:lnTo>
                  <a:lnTo>
                    <a:pt x="198" y="315"/>
                  </a:lnTo>
                  <a:lnTo>
                    <a:pt x="199" y="316"/>
                  </a:lnTo>
                  <a:lnTo>
                    <a:pt x="200" y="318"/>
                  </a:lnTo>
                  <a:lnTo>
                    <a:pt x="200" y="318"/>
                  </a:lnTo>
                  <a:lnTo>
                    <a:pt x="201" y="319"/>
                  </a:lnTo>
                  <a:lnTo>
                    <a:pt x="201" y="320"/>
                  </a:lnTo>
                  <a:lnTo>
                    <a:pt x="201" y="321"/>
                  </a:lnTo>
                  <a:lnTo>
                    <a:pt x="202" y="322"/>
                  </a:lnTo>
                  <a:lnTo>
                    <a:pt x="202" y="323"/>
                  </a:lnTo>
                  <a:lnTo>
                    <a:pt x="202" y="324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1" y="328"/>
                  </a:lnTo>
                  <a:lnTo>
                    <a:pt x="201" y="329"/>
                  </a:lnTo>
                  <a:lnTo>
                    <a:pt x="200" y="331"/>
                  </a:lnTo>
                  <a:lnTo>
                    <a:pt x="199" y="333"/>
                  </a:lnTo>
                  <a:lnTo>
                    <a:pt x="198" y="334"/>
                  </a:lnTo>
                  <a:lnTo>
                    <a:pt x="195" y="338"/>
                  </a:lnTo>
                  <a:lnTo>
                    <a:pt x="193" y="340"/>
                  </a:lnTo>
                  <a:lnTo>
                    <a:pt x="191" y="342"/>
                  </a:lnTo>
                  <a:lnTo>
                    <a:pt x="191" y="343"/>
                  </a:lnTo>
                  <a:lnTo>
                    <a:pt x="191" y="344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1"/>
                  </a:lnTo>
                  <a:lnTo>
                    <a:pt x="190" y="353"/>
                  </a:lnTo>
                  <a:lnTo>
                    <a:pt x="190" y="354"/>
                  </a:lnTo>
                  <a:lnTo>
                    <a:pt x="189" y="356"/>
                  </a:lnTo>
                  <a:lnTo>
                    <a:pt x="188" y="358"/>
                  </a:lnTo>
                  <a:lnTo>
                    <a:pt x="186" y="363"/>
                  </a:lnTo>
                  <a:lnTo>
                    <a:pt x="185" y="365"/>
                  </a:lnTo>
                  <a:lnTo>
                    <a:pt x="185" y="366"/>
                  </a:lnTo>
                  <a:lnTo>
                    <a:pt x="185" y="367"/>
                  </a:lnTo>
                  <a:lnTo>
                    <a:pt x="185" y="369"/>
                  </a:lnTo>
                  <a:lnTo>
                    <a:pt x="185" y="369"/>
                  </a:lnTo>
                  <a:lnTo>
                    <a:pt x="185" y="370"/>
                  </a:lnTo>
                  <a:lnTo>
                    <a:pt x="185" y="371"/>
                  </a:lnTo>
                  <a:lnTo>
                    <a:pt x="185" y="372"/>
                  </a:lnTo>
                  <a:lnTo>
                    <a:pt x="186" y="373"/>
                  </a:lnTo>
                  <a:lnTo>
                    <a:pt x="187" y="375"/>
                  </a:lnTo>
                  <a:lnTo>
                    <a:pt x="188" y="377"/>
                  </a:lnTo>
                  <a:lnTo>
                    <a:pt x="189" y="378"/>
                  </a:lnTo>
                  <a:lnTo>
                    <a:pt x="189" y="379"/>
                  </a:lnTo>
                  <a:lnTo>
                    <a:pt x="192" y="382"/>
                  </a:lnTo>
                  <a:lnTo>
                    <a:pt x="194" y="385"/>
                  </a:lnTo>
                  <a:lnTo>
                    <a:pt x="195" y="386"/>
                  </a:lnTo>
                  <a:lnTo>
                    <a:pt x="197" y="388"/>
                  </a:lnTo>
                  <a:lnTo>
                    <a:pt x="197" y="388"/>
                  </a:lnTo>
                  <a:lnTo>
                    <a:pt x="198" y="389"/>
                  </a:lnTo>
                  <a:lnTo>
                    <a:pt x="199" y="389"/>
                  </a:lnTo>
                  <a:lnTo>
                    <a:pt x="200" y="389"/>
                  </a:lnTo>
                  <a:lnTo>
                    <a:pt x="201" y="389"/>
                  </a:lnTo>
                  <a:lnTo>
                    <a:pt x="202" y="389"/>
                  </a:lnTo>
                  <a:lnTo>
                    <a:pt x="203" y="389"/>
                  </a:lnTo>
                  <a:lnTo>
                    <a:pt x="207" y="389"/>
                  </a:lnTo>
                  <a:lnTo>
                    <a:pt x="208" y="388"/>
                  </a:lnTo>
                  <a:lnTo>
                    <a:pt x="210" y="388"/>
                  </a:lnTo>
                  <a:lnTo>
                    <a:pt x="211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3" y="387"/>
                  </a:lnTo>
                  <a:lnTo>
                    <a:pt x="213" y="388"/>
                  </a:lnTo>
                  <a:lnTo>
                    <a:pt x="213" y="388"/>
                  </a:lnTo>
                  <a:lnTo>
                    <a:pt x="213" y="389"/>
                  </a:lnTo>
                  <a:lnTo>
                    <a:pt x="214" y="390"/>
                  </a:lnTo>
                  <a:lnTo>
                    <a:pt x="214" y="391"/>
                  </a:lnTo>
                  <a:lnTo>
                    <a:pt x="213" y="394"/>
                  </a:lnTo>
                  <a:lnTo>
                    <a:pt x="213" y="398"/>
                  </a:lnTo>
                  <a:lnTo>
                    <a:pt x="213" y="400"/>
                  </a:lnTo>
                  <a:lnTo>
                    <a:pt x="212" y="401"/>
                  </a:lnTo>
                  <a:lnTo>
                    <a:pt x="213" y="403"/>
                  </a:lnTo>
                  <a:lnTo>
                    <a:pt x="213" y="403"/>
                  </a:lnTo>
                  <a:lnTo>
                    <a:pt x="213" y="404"/>
                  </a:lnTo>
                  <a:lnTo>
                    <a:pt x="214" y="405"/>
                  </a:lnTo>
                  <a:lnTo>
                    <a:pt x="214" y="406"/>
                  </a:lnTo>
                  <a:lnTo>
                    <a:pt x="215" y="406"/>
                  </a:lnTo>
                  <a:lnTo>
                    <a:pt x="215" y="406"/>
                  </a:lnTo>
                  <a:lnTo>
                    <a:pt x="216" y="406"/>
                  </a:lnTo>
                  <a:lnTo>
                    <a:pt x="217" y="407"/>
                  </a:lnTo>
                  <a:lnTo>
                    <a:pt x="218" y="407"/>
                  </a:lnTo>
                  <a:lnTo>
                    <a:pt x="223" y="406"/>
                  </a:lnTo>
                  <a:lnTo>
                    <a:pt x="228" y="406"/>
                  </a:lnTo>
                  <a:lnTo>
                    <a:pt x="229" y="406"/>
                  </a:lnTo>
                  <a:lnTo>
                    <a:pt x="230" y="406"/>
                  </a:lnTo>
                  <a:lnTo>
                    <a:pt x="231" y="406"/>
                  </a:lnTo>
                  <a:lnTo>
                    <a:pt x="232" y="405"/>
                  </a:lnTo>
                  <a:lnTo>
                    <a:pt x="232" y="404"/>
                  </a:lnTo>
                  <a:lnTo>
                    <a:pt x="234" y="402"/>
                  </a:lnTo>
                  <a:lnTo>
                    <a:pt x="235" y="401"/>
                  </a:lnTo>
                  <a:lnTo>
                    <a:pt x="236" y="400"/>
                  </a:lnTo>
                  <a:lnTo>
                    <a:pt x="237" y="399"/>
                  </a:lnTo>
                  <a:lnTo>
                    <a:pt x="238" y="397"/>
                  </a:lnTo>
                  <a:lnTo>
                    <a:pt x="243" y="394"/>
                  </a:lnTo>
                  <a:lnTo>
                    <a:pt x="247" y="391"/>
                  </a:lnTo>
                  <a:lnTo>
                    <a:pt x="249" y="389"/>
                  </a:lnTo>
                  <a:lnTo>
                    <a:pt x="252" y="387"/>
                  </a:lnTo>
                  <a:lnTo>
                    <a:pt x="253" y="386"/>
                  </a:lnTo>
                  <a:lnTo>
                    <a:pt x="254" y="386"/>
                  </a:lnTo>
                  <a:lnTo>
                    <a:pt x="255" y="385"/>
                  </a:lnTo>
                  <a:lnTo>
                    <a:pt x="258" y="384"/>
                  </a:lnTo>
                  <a:lnTo>
                    <a:pt x="260" y="383"/>
                  </a:lnTo>
                  <a:lnTo>
                    <a:pt x="261" y="383"/>
                  </a:lnTo>
                  <a:lnTo>
                    <a:pt x="262" y="382"/>
                  </a:lnTo>
                  <a:lnTo>
                    <a:pt x="264" y="382"/>
                  </a:lnTo>
                  <a:lnTo>
                    <a:pt x="267" y="382"/>
                  </a:lnTo>
                  <a:lnTo>
                    <a:pt x="269" y="381"/>
                  </a:lnTo>
                  <a:lnTo>
                    <a:pt x="270" y="381"/>
                  </a:lnTo>
                  <a:lnTo>
                    <a:pt x="271" y="382"/>
                  </a:lnTo>
                  <a:lnTo>
                    <a:pt x="272" y="382"/>
                  </a:lnTo>
                  <a:lnTo>
                    <a:pt x="273" y="382"/>
                  </a:lnTo>
                  <a:lnTo>
                    <a:pt x="274" y="383"/>
                  </a:lnTo>
                  <a:lnTo>
                    <a:pt x="275" y="384"/>
                  </a:lnTo>
                  <a:lnTo>
                    <a:pt x="276" y="384"/>
                  </a:lnTo>
                  <a:lnTo>
                    <a:pt x="277" y="385"/>
                  </a:lnTo>
                  <a:lnTo>
                    <a:pt x="277" y="386"/>
                  </a:lnTo>
                  <a:lnTo>
                    <a:pt x="278" y="387"/>
                  </a:lnTo>
                  <a:lnTo>
                    <a:pt x="278" y="389"/>
                  </a:lnTo>
                  <a:lnTo>
                    <a:pt x="278" y="390"/>
                  </a:lnTo>
                  <a:lnTo>
                    <a:pt x="278" y="390"/>
                  </a:lnTo>
                  <a:lnTo>
                    <a:pt x="278" y="391"/>
                  </a:lnTo>
                  <a:lnTo>
                    <a:pt x="278" y="394"/>
                  </a:lnTo>
                  <a:lnTo>
                    <a:pt x="277" y="397"/>
                  </a:lnTo>
                  <a:lnTo>
                    <a:pt x="276" y="403"/>
                  </a:lnTo>
                  <a:lnTo>
                    <a:pt x="276" y="406"/>
                  </a:lnTo>
                  <a:lnTo>
                    <a:pt x="276" y="408"/>
                  </a:lnTo>
                  <a:lnTo>
                    <a:pt x="276" y="409"/>
                  </a:lnTo>
                  <a:lnTo>
                    <a:pt x="276" y="410"/>
                  </a:lnTo>
                  <a:lnTo>
                    <a:pt x="276" y="412"/>
                  </a:lnTo>
                  <a:lnTo>
                    <a:pt x="277" y="413"/>
                  </a:lnTo>
                  <a:lnTo>
                    <a:pt x="278" y="415"/>
                  </a:lnTo>
                  <a:lnTo>
                    <a:pt x="279" y="417"/>
                  </a:lnTo>
                  <a:lnTo>
                    <a:pt x="280" y="418"/>
                  </a:lnTo>
                  <a:lnTo>
                    <a:pt x="281" y="419"/>
                  </a:lnTo>
                  <a:lnTo>
                    <a:pt x="282" y="420"/>
                  </a:lnTo>
                  <a:lnTo>
                    <a:pt x="283" y="420"/>
                  </a:lnTo>
                  <a:lnTo>
                    <a:pt x="283" y="421"/>
                  </a:lnTo>
                  <a:lnTo>
                    <a:pt x="284" y="421"/>
                  </a:lnTo>
                  <a:lnTo>
                    <a:pt x="284" y="420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86" y="420"/>
                  </a:lnTo>
                  <a:lnTo>
                    <a:pt x="287" y="418"/>
                  </a:lnTo>
                  <a:lnTo>
                    <a:pt x="288" y="415"/>
                  </a:lnTo>
                  <a:lnTo>
                    <a:pt x="289" y="414"/>
                  </a:lnTo>
                  <a:lnTo>
                    <a:pt x="290" y="414"/>
                  </a:lnTo>
                  <a:lnTo>
                    <a:pt x="293" y="410"/>
                  </a:lnTo>
                  <a:lnTo>
                    <a:pt x="294" y="410"/>
                  </a:lnTo>
                  <a:lnTo>
                    <a:pt x="294" y="409"/>
                  </a:lnTo>
                  <a:lnTo>
                    <a:pt x="295" y="408"/>
                  </a:lnTo>
                  <a:lnTo>
                    <a:pt x="296" y="406"/>
                  </a:lnTo>
                  <a:lnTo>
                    <a:pt x="296" y="405"/>
                  </a:lnTo>
                  <a:lnTo>
                    <a:pt x="297" y="404"/>
                  </a:lnTo>
                  <a:lnTo>
                    <a:pt x="297" y="404"/>
                  </a:lnTo>
                  <a:lnTo>
                    <a:pt x="298" y="403"/>
                  </a:lnTo>
                  <a:lnTo>
                    <a:pt x="299" y="403"/>
                  </a:lnTo>
                  <a:lnTo>
                    <a:pt x="301" y="401"/>
                  </a:lnTo>
                  <a:lnTo>
                    <a:pt x="302" y="401"/>
                  </a:lnTo>
                  <a:lnTo>
                    <a:pt x="303" y="400"/>
                  </a:lnTo>
                  <a:lnTo>
                    <a:pt x="304" y="400"/>
                  </a:lnTo>
                  <a:lnTo>
                    <a:pt x="304" y="399"/>
                  </a:lnTo>
                  <a:lnTo>
                    <a:pt x="305" y="399"/>
                  </a:lnTo>
                  <a:lnTo>
                    <a:pt x="305" y="399"/>
                  </a:lnTo>
                  <a:lnTo>
                    <a:pt x="306" y="400"/>
                  </a:lnTo>
                  <a:lnTo>
                    <a:pt x="307" y="400"/>
                  </a:lnTo>
                  <a:lnTo>
                    <a:pt x="308" y="400"/>
                  </a:lnTo>
                  <a:lnTo>
                    <a:pt x="308" y="400"/>
                  </a:lnTo>
                  <a:lnTo>
                    <a:pt x="309" y="400"/>
                  </a:lnTo>
                  <a:lnTo>
                    <a:pt x="310" y="400"/>
                  </a:lnTo>
                  <a:lnTo>
                    <a:pt x="311" y="399"/>
                  </a:lnTo>
                  <a:lnTo>
                    <a:pt x="311" y="398"/>
                  </a:lnTo>
                  <a:lnTo>
                    <a:pt x="313" y="397"/>
                  </a:lnTo>
                  <a:lnTo>
                    <a:pt x="314" y="396"/>
                  </a:lnTo>
                  <a:lnTo>
                    <a:pt x="314" y="395"/>
                  </a:lnTo>
                  <a:lnTo>
                    <a:pt x="314" y="395"/>
                  </a:lnTo>
                  <a:lnTo>
                    <a:pt x="315" y="394"/>
                  </a:lnTo>
                  <a:lnTo>
                    <a:pt x="315" y="393"/>
                  </a:lnTo>
                  <a:lnTo>
                    <a:pt x="315" y="391"/>
                  </a:lnTo>
                  <a:lnTo>
                    <a:pt x="315" y="390"/>
                  </a:lnTo>
                  <a:lnTo>
                    <a:pt x="314" y="389"/>
                  </a:lnTo>
                  <a:lnTo>
                    <a:pt x="312" y="379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2" y="374"/>
                  </a:lnTo>
                  <a:lnTo>
                    <a:pt x="313" y="374"/>
                  </a:lnTo>
                  <a:lnTo>
                    <a:pt x="313" y="373"/>
                  </a:lnTo>
                  <a:lnTo>
                    <a:pt x="314" y="373"/>
                  </a:lnTo>
                  <a:lnTo>
                    <a:pt x="315" y="373"/>
                  </a:lnTo>
                  <a:lnTo>
                    <a:pt x="316" y="373"/>
                  </a:lnTo>
                  <a:lnTo>
                    <a:pt x="318" y="373"/>
                  </a:lnTo>
                  <a:lnTo>
                    <a:pt x="319" y="373"/>
                  </a:lnTo>
                  <a:lnTo>
                    <a:pt x="319" y="374"/>
                  </a:lnTo>
                  <a:lnTo>
                    <a:pt x="319" y="374"/>
                  </a:lnTo>
                  <a:lnTo>
                    <a:pt x="320" y="375"/>
                  </a:lnTo>
                  <a:lnTo>
                    <a:pt x="320" y="376"/>
                  </a:lnTo>
                  <a:lnTo>
                    <a:pt x="322" y="379"/>
                  </a:lnTo>
                  <a:lnTo>
                    <a:pt x="324" y="383"/>
                  </a:lnTo>
                  <a:lnTo>
                    <a:pt x="325" y="385"/>
                  </a:lnTo>
                  <a:lnTo>
                    <a:pt x="326" y="387"/>
                  </a:lnTo>
                  <a:lnTo>
                    <a:pt x="326" y="389"/>
                  </a:lnTo>
                  <a:lnTo>
                    <a:pt x="326" y="391"/>
                  </a:lnTo>
                  <a:lnTo>
                    <a:pt x="326" y="394"/>
                  </a:lnTo>
                  <a:lnTo>
                    <a:pt x="326" y="395"/>
                  </a:lnTo>
                  <a:lnTo>
                    <a:pt x="327" y="397"/>
                  </a:lnTo>
                  <a:lnTo>
                    <a:pt x="327" y="398"/>
                  </a:lnTo>
                  <a:lnTo>
                    <a:pt x="328" y="401"/>
                  </a:lnTo>
                  <a:lnTo>
                    <a:pt x="329" y="402"/>
                  </a:lnTo>
                  <a:lnTo>
                    <a:pt x="331" y="406"/>
                  </a:lnTo>
                  <a:lnTo>
                    <a:pt x="331" y="407"/>
                  </a:lnTo>
                  <a:lnTo>
                    <a:pt x="332" y="408"/>
                  </a:lnTo>
                  <a:lnTo>
                    <a:pt x="333" y="409"/>
                  </a:lnTo>
                  <a:lnTo>
                    <a:pt x="333" y="410"/>
                  </a:lnTo>
                  <a:lnTo>
                    <a:pt x="333" y="411"/>
                  </a:lnTo>
                  <a:lnTo>
                    <a:pt x="333" y="412"/>
                  </a:lnTo>
                  <a:lnTo>
                    <a:pt x="334" y="414"/>
                  </a:lnTo>
                  <a:lnTo>
                    <a:pt x="334" y="416"/>
                  </a:lnTo>
                  <a:lnTo>
                    <a:pt x="334" y="417"/>
                  </a:lnTo>
                  <a:lnTo>
                    <a:pt x="335" y="418"/>
                  </a:lnTo>
                  <a:lnTo>
                    <a:pt x="335" y="419"/>
                  </a:lnTo>
                  <a:lnTo>
                    <a:pt x="336" y="420"/>
                  </a:lnTo>
                  <a:lnTo>
                    <a:pt x="340" y="424"/>
                  </a:lnTo>
                  <a:lnTo>
                    <a:pt x="341" y="425"/>
                  </a:lnTo>
                  <a:lnTo>
                    <a:pt x="342" y="427"/>
                  </a:lnTo>
                  <a:lnTo>
                    <a:pt x="343" y="429"/>
                  </a:lnTo>
                  <a:lnTo>
                    <a:pt x="344" y="431"/>
                  </a:lnTo>
                  <a:lnTo>
                    <a:pt x="345" y="432"/>
                  </a:lnTo>
                  <a:lnTo>
                    <a:pt x="346" y="433"/>
                  </a:lnTo>
                  <a:lnTo>
                    <a:pt x="347" y="434"/>
                  </a:lnTo>
                  <a:lnTo>
                    <a:pt x="349" y="435"/>
                  </a:lnTo>
                  <a:lnTo>
                    <a:pt x="349" y="435"/>
                  </a:lnTo>
                  <a:lnTo>
                    <a:pt x="352" y="436"/>
                  </a:lnTo>
                  <a:lnTo>
                    <a:pt x="353" y="437"/>
                  </a:lnTo>
                  <a:lnTo>
                    <a:pt x="354" y="438"/>
                  </a:lnTo>
                  <a:lnTo>
                    <a:pt x="356" y="439"/>
                  </a:lnTo>
                  <a:lnTo>
                    <a:pt x="358" y="441"/>
                  </a:lnTo>
                  <a:lnTo>
                    <a:pt x="359" y="442"/>
                  </a:lnTo>
                  <a:lnTo>
                    <a:pt x="361" y="443"/>
                  </a:lnTo>
                  <a:lnTo>
                    <a:pt x="362" y="444"/>
                  </a:lnTo>
                  <a:lnTo>
                    <a:pt x="368" y="447"/>
                  </a:lnTo>
                  <a:lnTo>
                    <a:pt x="371" y="448"/>
                  </a:lnTo>
                  <a:lnTo>
                    <a:pt x="372" y="448"/>
                  </a:lnTo>
                  <a:lnTo>
                    <a:pt x="373" y="448"/>
                  </a:lnTo>
                  <a:lnTo>
                    <a:pt x="378" y="449"/>
                  </a:lnTo>
                  <a:lnTo>
                    <a:pt x="379" y="449"/>
                  </a:lnTo>
                  <a:lnTo>
                    <a:pt x="380" y="449"/>
                  </a:lnTo>
                  <a:lnTo>
                    <a:pt x="381" y="449"/>
                  </a:lnTo>
                  <a:lnTo>
                    <a:pt x="382" y="449"/>
                  </a:lnTo>
                  <a:lnTo>
                    <a:pt x="383" y="449"/>
                  </a:lnTo>
                  <a:lnTo>
                    <a:pt x="386" y="447"/>
                  </a:lnTo>
                  <a:lnTo>
                    <a:pt x="389" y="446"/>
                  </a:lnTo>
                  <a:lnTo>
                    <a:pt x="391" y="445"/>
                  </a:lnTo>
                  <a:lnTo>
                    <a:pt x="393" y="445"/>
                  </a:lnTo>
                  <a:lnTo>
                    <a:pt x="400" y="442"/>
                  </a:lnTo>
                  <a:lnTo>
                    <a:pt x="402" y="442"/>
                  </a:lnTo>
                  <a:lnTo>
                    <a:pt x="406" y="441"/>
                  </a:lnTo>
                  <a:lnTo>
                    <a:pt x="407" y="441"/>
                  </a:lnTo>
                  <a:lnTo>
                    <a:pt x="407" y="441"/>
                  </a:lnTo>
                  <a:lnTo>
                    <a:pt x="408" y="441"/>
                  </a:lnTo>
                  <a:lnTo>
                    <a:pt x="409" y="441"/>
                  </a:lnTo>
                  <a:lnTo>
                    <a:pt x="410" y="441"/>
                  </a:lnTo>
                  <a:lnTo>
                    <a:pt x="410" y="442"/>
                  </a:lnTo>
                  <a:lnTo>
                    <a:pt x="411" y="442"/>
                  </a:lnTo>
                  <a:lnTo>
                    <a:pt x="412" y="442"/>
                  </a:lnTo>
                  <a:lnTo>
                    <a:pt x="413" y="443"/>
                  </a:lnTo>
                  <a:lnTo>
                    <a:pt x="414" y="445"/>
                  </a:lnTo>
                  <a:lnTo>
                    <a:pt x="414" y="446"/>
                  </a:lnTo>
                  <a:lnTo>
                    <a:pt x="415" y="447"/>
                  </a:lnTo>
                  <a:lnTo>
                    <a:pt x="416" y="449"/>
                  </a:lnTo>
                  <a:lnTo>
                    <a:pt x="416" y="451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7" y="457"/>
                  </a:lnTo>
                  <a:lnTo>
                    <a:pt x="418" y="459"/>
                  </a:lnTo>
                  <a:lnTo>
                    <a:pt x="417" y="461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7" y="465"/>
                  </a:lnTo>
                  <a:lnTo>
                    <a:pt x="415" y="471"/>
                  </a:lnTo>
                  <a:lnTo>
                    <a:pt x="415" y="474"/>
                  </a:lnTo>
                  <a:lnTo>
                    <a:pt x="415" y="475"/>
                  </a:lnTo>
                  <a:lnTo>
                    <a:pt x="415" y="477"/>
                  </a:lnTo>
                  <a:lnTo>
                    <a:pt x="414" y="478"/>
                  </a:lnTo>
                  <a:lnTo>
                    <a:pt x="414" y="480"/>
                  </a:lnTo>
                  <a:lnTo>
                    <a:pt x="415" y="482"/>
                  </a:lnTo>
                  <a:lnTo>
                    <a:pt x="415" y="484"/>
                  </a:lnTo>
                  <a:lnTo>
                    <a:pt x="415" y="486"/>
                  </a:lnTo>
                  <a:lnTo>
                    <a:pt x="416" y="488"/>
                  </a:lnTo>
                  <a:lnTo>
                    <a:pt x="416" y="490"/>
                  </a:lnTo>
                  <a:lnTo>
                    <a:pt x="417" y="492"/>
                  </a:lnTo>
                  <a:lnTo>
                    <a:pt x="418" y="493"/>
                  </a:lnTo>
                  <a:lnTo>
                    <a:pt x="419" y="494"/>
                  </a:lnTo>
                  <a:lnTo>
                    <a:pt x="419" y="495"/>
                  </a:lnTo>
                  <a:lnTo>
                    <a:pt x="420" y="496"/>
                  </a:lnTo>
                  <a:lnTo>
                    <a:pt x="422" y="497"/>
                  </a:lnTo>
                  <a:lnTo>
                    <a:pt x="423" y="498"/>
                  </a:lnTo>
                  <a:lnTo>
                    <a:pt x="425" y="499"/>
                  </a:lnTo>
                  <a:lnTo>
                    <a:pt x="426" y="500"/>
                  </a:lnTo>
                  <a:lnTo>
                    <a:pt x="428" y="501"/>
                  </a:lnTo>
                  <a:lnTo>
                    <a:pt x="429" y="501"/>
                  </a:lnTo>
                  <a:lnTo>
                    <a:pt x="430" y="501"/>
                  </a:lnTo>
                  <a:lnTo>
                    <a:pt x="431" y="501"/>
                  </a:lnTo>
                  <a:lnTo>
                    <a:pt x="432" y="501"/>
                  </a:lnTo>
                  <a:lnTo>
                    <a:pt x="433" y="501"/>
                  </a:lnTo>
                  <a:lnTo>
                    <a:pt x="434" y="501"/>
                  </a:lnTo>
                  <a:lnTo>
                    <a:pt x="434" y="500"/>
                  </a:lnTo>
                  <a:lnTo>
                    <a:pt x="436" y="499"/>
                  </a:lnTo>
                  <a:lnTo>
                    <a:pt x="437" y="499"/>
                  </a:lnTo>
                  <a:lnTo>
                    <a:pt x="437" y="498"/>
                  </a:lnTo>
                  <a:lnTo>
                    <a:pt x="438" y="498"/>
                  </a:lnTo>
                  <a:lnTo>
                    <a:pt x="439" y="498"/>
                  </a:lnTo>
                  <a:lnTo>
                    <a:pt x="439" y="498"/>
                  </a:lnTo>
                  <a:lnTo>
                    <a:pt x="440" y="498"/>
                  </a:lnTo>
                  <a:lnTo>
                    <a:pt x="440" y="499"/>
                  </a:lnTo>
                  <a:lnTo>
                    <a:pt x="441" y="499"/>
                  </a:lnTo>
                  <a:lnTo>
                    <a:pt x="443" y="500"/>
                  </a:lnTo>
                  <a:lnTo>
                    <a:pt x="444" y="501"/>
                  </a:lnTo>
                  <a:lnTo>
                    <a:pt x="445" y="503"/>
                  </a:lnTo>
                  <a:lnTo>
                    <a:pt x="447" y="505"/>
                  </a:lnTo>
                  <a:lnTo>
                    <a:pt x="448" y="507"/>
                  </a:lnTo>
                  <a:lnTo>
                    <a:pt x="449" y="508"/>
                  </a:lnTo>
                  <a:lnTo>
                    <a:pt x="450" y="510"/>
                  </a:lnTo>
                  <a:lnTo>
                    <a:pt x="452" y="514"/>
                  </a:lnTo>
                  <a:lnTo>
                    <a:pt x="453" y="515"/>
                  </a:lnTo>
                  <a:lnTo>
                    <a:pt x="454" y="518"/>
                  </a:lnTo>
                  <a:lnTo>
                    <a:pt x="455" y="519"/>
                  </a:lnTo>
                  <a:lnTo>
                    <a:pt x="456" y="520"/>
                  </a:lnTo>
                  <a:lnTo>
                    <a:pt x="457" y="521"/>
                  </a:lnTo>
                  <a:lnTo>
                    <a:pt x="458" y="521"/>
                  </a:lnTo>
                  <a:lnTo>
                    <a:pt x="468" y="529"/>
                  </a:lnTo>
                  <a:lnTo>
                    <a:pt x="470" y="531"/>
                  </a:lnTo>
                  <a:lnTo>
                    <a:pt x="472" y="532"/>
                  </a:lnTo>
                  <a:lnTo>
                    <a:pt x="477" y="537"/>
                  </a:lnTo>
                  <a:lnTo>
                    <a:pt x="480" y="540"/>
                  </a:lnTo>
                  <a:lnTo>
                    <a:pt x="481" y="542"/>
                  </a:lnTo>
                  <a:lnTo>
                    <a:pt x="484" y="545"/>
                  </a:lnTo>
                  <a:lnTo>
                    <a:pt x="486" y="548"/>
                  </a:lnTo>
                  <a:lnTo>
                    <a:pt x="488" y="551"/>
                  </a:lnTo>
                  <a:lnTo>
                    <a:pt x="490" y="555"/>
                  </a:lnTo>
                  <a:lnTo>
                    <a:pt x="491" y="556"/>
                  </a:lnTo>
                  <a:lnTo>
                    <a:pt x="491" y="558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491" y="560"/>
                  </a:lnTo>
                  <a:lnTo>
                    <a:pt x="491" y="561"/>
                  </a:lnTo>
                  <a:lnTo>
                    <a:pt x="491" y="562"/>
                  </a:lnTo>
                  <a:lnTo>
                    <a:pt x="490" y="564"/>
                  </a:lnTo>
                  <a:lnTo>
                    <a:pt x="489" y="565"/>
                  </a:lnTo>
                  <a:lnTo>
                    <a:pt x="489" y="567"/>
                  </a:lnTo>
                  <a:lnTo>
                    <a:pt x="489" y="568"/>
                  </a:lnTo>
                  <a:lnTo>
                    <a:pt x="489" y="568"/>
                  </a:lnTo>
                  <a:lnTo>
                    <a:pt x="489" y="569"/>
                  </a:lnTo>
                  <a:lnTo>
                    <a:pt x="489" y="571"/>
                  </a:lnTo>
                  <a:lnTo>
                    <a:pt x="490" y="572"/>
                  </a:lnTo>
                  <a:lnTo>
                    <a:pt x="490" y="573"/>
                  </a:lnTo>
                  <a:lnTo>
                    <a:pt x="491" y="574"/>
                  </a:lnTo>
                  <a:lnTo>
                    <a:pt x="492" y="574"/>
                  </a:lnTo>
                  <a:lnTo>
                    <a:pt x="492" y="575"/>
                  </a:lnTo>
                  <a:lnTo>
                    <a:pt x="493" y="575"/>
                  </a:lnTo>
                  <a:lnTo>
                    <a:pt x="494" y="575"/>
                  </a:lnTo>
                  <a:lnTo>
                    <a:pt x="494" y="574"/>
                  </a:lnTo>
                  <a:lnTo>
                    <a:pt x="495" y="574"/>
                  </a:lnTo>
                  <a:lnTo>
                    <a:pt x="498" y="571"/>
                  </a:lnTo>
                  <a:lnTo>
                    <a:pt x="500" y="570"/>
                  </a:lnTo>
                  <a:lnTo>
                    <a:pt x="501" y="569"/>
                  </a:lnTo>
                  <a:lnTo>
                    <a:pt x="502" y="568"/>
                  </a:lnTo>
                  <a:lnTo>
                    <a:pt x="503" y="568"/>
                  </a:lnTo>
                  <a:lnTo>
                    <a:pt x="505" y="568"/>
                  </a:lnTo>
                  <a:lnTo>
                    <a:pt x="506" y="568"/>
                  </a:lnTo>
                  <a:lnTo>
                    <a:pt x="507" y="568"/>
                  </a:lnTo>
                  <a:lnTo>
                    <a:pt x="507" y="568"/>
                  </a:lnTo>
                  <a:lnTo>
                    <a:pt x="508" y="568"/>
                  </a:lnTo>
                  <a:lnTo>
                    <a:pt x="508" y="568"/>
                  </a:lnTo>
                  <a:lnTo>
                    <a:pt x="509" y="568"/>
                  </a:lnTo>
                  <a:lnTo>
                    <a:pt x="509" y="569"/>
                  </a:lnTo>
                  <a:lnTo>
                    <a:pt x="511" y="570"/>
                  </a:lnTo>
                  <a:lnTo>
                    <a:pt x="512" y="572"/>
                  </a:lnTo>
                  <a:lnTo>
                    <a:pt x="513" y="574"/>
                  </a:lnTo>
                  <a:lnTo>
                    <a:pt x="515" y="579"/>
                  </a:lnTo>
                  <a:lnTo>
                    <a:pt x="516" y="582"/>
                  </a:lnTo>
                  <a:lnTo>
                    <a:pt x="517" y="583"/>
                  </a:lnTo>
                  <a:lnTo>
                    <a:pt x="517" y="583"/>
                  </a:lnTo>
                  <a:lnTo>
                    <a:pt x="517" y="584"/>
                  </a:lnTo>
                  <a:lnTo>
                    <a:pt x="517" y="585"/>
                  </a:lnTo>
                  <a:lnTo>
                    <a:pt x="516" y="586"/>
                  </a:lnTo>
                  <a:lnTo>
                    <a:pt x="516" y="587"/>
                  </a:lnTo>
                  <a:lnTo>
                    <a:pt x="515" y="588"/>
                  </a:lnTo>
                  <a:lnTo>
                    <a:pt x="514" y="590"/>
                  </a:lnTo>
                  <a:lnTo>
                    <a:pt x="513" y="593"/>
                  </a:lnTo>
                  <a:lnTo>
                    <a:pt x="511" y="595"/>
                  </a:lnTo>
                  <a:lnTo>
                    <a:pt x="510" y="596"/>
                  </a:lnTo>
                  <a:lnTo>
                    <a:pt x="510" y="596"/>
                  </a:lnTo>
                  <a:lnTo>
                    <a:pt x="509" y="597"/>
                  </a:lnTo>
                  <a:lnTo>
                    <a:pt x="508" y="598"/>
                  </a:lnTo>
                  <a:lnTo>
                    <a:pt x="507" y="598"/>
                  </a:lnTo>
                  <a:lnTo>
                    <a:pt x="506" y="599"/>
                  </a:lnTo>
                  <a:lnTo>
                    <a:pt x="505" y="599"/>
                  </a:lnTo>
                  <a:lnTo>
                    <a:pt x="505" y="599"/>
                  </a:lnTo>
                  <a:lnTo>
                    <a:pt x="504" y="599"/>
                  </a:lnTo>
                  <a:lnTo>
                    <a:pt x="503" y="599"/>
                  </a:lnTo>
                  <a:lnTo>
                    <a:pt x="502" y="599"/>
                  </a:lnTo>
                  <a:lnTo>
                    <a:pt x="501" y="599"/>
                  </a:lnTo>
                  <a:lnTo>
                    <a:pt x="499" y="599"/>
                  </a:lnTo>
                  <a:lnTo>
                    <a:pt x="497" y="598"/>
                  </a:lnTo>
                  <a:lnTo>
                    <a:pt x="493" y="597"/>
                  </a:lnTo>
                  <a:lnTo>
                    <a:pt x="491" y="597"/>
                  </a:lnTo>
                  <a:lnTo>
                    <a:pt x="489" y="597"/>
                  </a:lnTo>
                  <a:lnTo>
                    <a:pt x="488" y="597"/>
                  </a:lnTo>
                  <a:lnTo>
                    <a:pt x="488" y="597"/>
                  </a:lnTo>
                  <a:lnTo>
                    <a:pt x="487" y="597"/>
                  </a:lnTo>
                  <a:lnTo>
                    <a:pt x="486" y="598"/>
                  </a:lnTo>
                  <a:lnTo>
                    <a:pt x="485" y="599"/>
                  </a:lnTo>
                  <a:lnTo>
                    <a:pt x="484" y="602"/>
                  </a:lnTo>
                  <a:lnTo>
                    <a:pt x="483" y="603"/>
                  </a:lnTo>
                  <a:lnTo>
                    <a:pt x="482" y="604"/>
                  </a:lnTo>
                  <a:lnTo>
                    <a:pt x="482" y="605"/>
                  </a:lnTo>
                  <a:lnTo>
                    <a:pt x="481" y="606"/>
                  </a:lnTo>
                  <a:lnTo>
                    <a:pt x="480" y="607"/>
                  </a:lnTo>
                  <a:lnTo>
                    <a:pt x="479" y="608"/>
                  </a:lnTo>
                  <a:lnTo>
                    <a:pt x="476" y="610"/>
                  </a:lnTo>
                  <a:lnTo>
                    <a:pt x="474" y="611"/>
                  </a:lnTo>
                  <a:lnTo>
                    <a:pt x="473" y="612"/>
                  </a:lnTo>
                  <a:lnTo>
                    <a:pt x="471" y="615"/>
                  </a:lnTo>
                  <a:lnTo>
                    <a:pt x="468" y="617"/>
                  </a:lnTo>
                  <a:lnTo>
                    <a:pt x="468" y="618"/>
                  </a:lnTo>
                  <a:lnTo>
                    <a:pt x="467" y="619"/>
                  </a:lnTo>
                  <a:lnTo>
                    <a:pt x="467" y="620"/>
                  </a:lnTo>
                  <a:lnTo>
                    <a:pt x="466" y="621"/>
                  </a:lnTo>
                  <a:lnTo>
                    <a:pt x="466" y="622"/>
                  </a:lnTo>
                  <a:lnTo>
                    <a:pt x="466" y="626"/>
                  </a:lnTo>
                  <a:lnTo>
                    <a:pt x="466" y="628"/>
                  </a:lnTo>
                  <a:lnTo>
                    <a:pt x="466" y="629"/>
                  </a:lnTo>
                  <a:lnTo>
                    <a:pt x="465" y="632"/>
                  </a:lnTo>
                  <a:lnTo>
                    <a:pt x="464" y="634"/>
                  </a:lnTo>
                  <a:lnTo>
                    <a:pt x="462" y="638"/>
                  </a:lnTo>
                  <a:lnTo>
                    <a:pt x="461" y="642"/>
                  </a:lnTo>
                  <a:lnTo>
                    <a:pt x="459" y="646"/>
                  </a:lnTo>
                  <a:lnTo>
                    <a:pt x="459" y="647"/>
                  </a:lnTo>
                  <a:lnTo>
                    <a:pt x="458" y="647"/>
                  </a:lnTo>
                  <a:lnTo>
                    <a:pt x="457" y="648"/>
                  </a:lnTo>
                  <a:lnTo>
                    <a:pt x="456" y="649"/>
                  </a:lnTo>
                  <a:lnTo>
                    <a:pt x="456" y="649"/>
                  </a:lnTo>
                  <a:lnTo>
                    <a:pt x="456" y="650"/>
                  </a:lnTo>
                  <a:lnTo>
                    <a:pt x="454" y="650"/>
                  </a:lnTo>
                  <a:lnTo>
                    <a:pt x="450" y="651"/>
                  </a:lnTo>
                  <a:lnTo>
                    <a:pt x="447" y="652"/>
                  </a:lnTo>
                  <a:lnTo>
                    <a:pt x="445" y="652"/>
                  </a:lnTo>
                  <a:lnTo>
                    <a:pt x="444" y="652"/>
                  </a:lnTo>
                  <a:lnTo>
                    <a:pt x="442" y="652"/>
                  </a:lnTo>
                  <a:lnTo>
                    <a:pt x="440" y="651"/>
                  </a:lnTo>
                  <a:lnTo>
                    <a:pt x="439" y="651"/>
                  </a:lnTo>
                  <a:lnTo>
                    <a:pt x="437" y="650"/>
                  </a:lnTo>
                  <a:lnTo>
                    <a:pt x="436" y="650"/>
                  </a:lnTo>
                  <a:lnTo>
                    <a:pt x="435" y="649"/>
                  </a:lnTo>
                  <a:lnTo>
                    <a:pt x="434" y="648"/>
                  </a:lnTo>
                  <a:lnTo>
                    <a:pt x="433" y="647"/>
                  </a:lnTo>
                  <a:lnTo>
                    <a:pt x="430" y="645"/>
                  </a:lnTo>
                  <a:lnTo>
                    <a:pt x="429" y="643"/>
                  </a:lnTo>
                  <a:lnTo>
                    <a:pt x="427" y="642"/>
                  </a:lnTo>
                  <a:lnTo>
                    <a:pt x="425" y="641"/>
                  </a:lnTo>
                  <a:lnTo>
                    <a:pt x="424" y="640"/>
                  </a:lnTo>
                  <a:lnTo>
                    <a:pt x="423" y="640"/>
                  </a:lnTo>
                  <a:lnTo>
                    <a:pt x="422" y="639"/>
                  </a:lnTo>
                  <a:lnTo>
                    <a:pt x="421" y="639"/>
                  </a:lnTo>
                  <a:lnTo>
                    <a:pt x="419" y="639"/>
                  </a:lnTo>
                  <a:lnTo>
                    <a:pt x="418" y="639"/>
                  </a:lnTo>
                  <a:lnTo>
                    <a:pt x="417" y="640"/>
                  </a:lnTo>
                  <a:lnTo>
                    <a:pt x="417" y="640"/>
                  </a:lnTo>
                  <a:lnTo>
                    <a:pt x="416" y="641"/>
                  </a:lnTo>
                  <a:lnTo>
                    <a:pt x="415" y="642"/>
                  </a:lnTo>
                  <a:lnTo>
                    <a:pt x="413" y="645"/>
                  </a:lnTo>
                  <a:lnTo>
                    <a:pt x="412" y="646"/>
                  </a:lnTo>
                  <a:lnTo>
                    <a:pt x="412" y="646"/>
                  </a:lnTo>
                  <a:lnTo>
                    <a:pt x="411" y="647"/>
                  </a:lnTo>
                  <a:lnTo>
                    <a:pt x="411" y="647"/>
                  </a:lnTo>
                  <a:lnTo>
                    <a:pt x="410" y="648"/>
                  </a:lnTo>
                  <a:lnTo>
                    <a:pt x="410" y="648"/>
                  </a:lnTo>
                  <a:lnTo>
                    <a:pt x="409" y="648"/>
                  </a:lnTo>
                  <a:lnTo>
                    <a:pt x="408" y="648"/>
                  </a:lnTo>
                  <a:lnTo>
                    <a:pt x="407" y="647"/>
                  </a:lnTo>
                  <a:lnTo>
                    <a:pt x="404" y="647"/>
                  </a:lnTo>
                  <a:lnTo>
                    <a:pt x="403" y="647"/>
                  </a:lnTo>
                  <a:lnTo>
                    <a:pt x="402" y="647"/>
                  </a:lnTo>
                  <a:lnTo>
                    <a:pt x="401" y="647"/>
                  </a:lnTo>
                  <a:lnTo>
                    <a:pt x="400" y="647"/>
                  </a:lnTo>
                  <a:lnTo>
                    <a:pt x="399" y="647"/>
                  </a:lnTo>
                  <a:lnTo>
                    <a:pt x="399" y="647"/>
                  </a:lnTo>
                  <a:lnTo>
                    <a:pt x="398" y="648"/>
                  </a:lnTo>
                  <a:lnTo>
                    <a:pt x="398" y="648"/>
                  </a:lnTo>
                  <a:lnTo>
                    <a:pt x="397" y="648"/>
                  </a:lnTo>
                  <a:lnTo>
                    <a:pt x="397" y="649"/>
                  </a:lnTo>
                  <a:lnTo>
                    <a:pt x="397" y="649"/>
                  </a:lnTo>
                  <a:lnTo>
                    <a:pt x="397" y="650"/>
                  </a:lnTo>
                  <a:lnTo>
                    <a:pt x="397" y="650"/>
                  </a:lnTo>
                  <a:lnTo>
                    <a:pt x="397" y="651"/>
                  </a:lnTo>
                  <a:lnTo>
                    <a:pt x="397" y="652"/>
                  </a:lnTo>
                  <a:lnTo>
                    <a:pt x="398" y="653"/>
                  </a:lnTo>
                  <a:lnTo>
                    <a:pt x="401" y="659"/>
                  </a:lnTo>
                  <a:lnTo>
                    <a:pt x="402" y="662"/>
                  </a:lnTo>
                  <a:lnTo>
                    <a:pt x="402" y="663"/>
                  </a:lnTo>
                  <a:lnTo>
                    <a:pt x="402" y="664"/>
                  </a:lnTo>
                  <a:lnTo>
                    <a:pt x="403" y="666"/>
                  </a:lnTo>
                  <a:lnTo>
                    <a:pt x="403" y="667"/>
                  </a:lnTo>
                  <a:lnTo>
                    <a:pt x="402" y="668"/>
                  </a:lnTo>
                  <a:lnTo>
                    <a:pt x="402" y="669"/>
                  </a:lnTo>
                  <a:lnTo>
                    <a:pt x="402" y="670"/>
                  </a:lnTo>
                  <a:lnTo>
                    <a:pt x="401" y="671"/>
                  </a:lnTo>
                  <a:lnTo>
                    <a:pt x="401" y="673"/>
                  </a:lnTo>
                  <a:lnTo>
                    <a:pt x="400" y="674"/>
                  </a:lnTo>
                  <a:lnTo>
                    <a:pt x="398" y="675"/>
                  </a:lnTo>
                  <a:lnTo>
                    <a:pt x="398" y="676"/>
                  </a:lnTo>
                  <a:lnTo>
                    <a:pt x="397" y="677"/>
                  </a:lnTo>
                  <a:lnTo>
                    <a:pt x="396" y="677"/>
                  </a:lnTo>
                  <a:lnTo>
                    <a:pt x="395" y="678"/>
                  </a:lnTo>
                  <a:lnTo>
                    <a:pt x="394" y="678"/>
                  </a:lnTo>
                  <a:lnTo>
                    <a:pt x="392" y="679"/>
                  </a:lnTo>
                  <a:lnTo>
                    <a:pt x="391" y="679"/>
                  </a:lnTo>
                  <a:lnTo>
                    <a:pt x="390" y="679"/>
                  </a:lnTo>
                  <a:lnTo>
                    <a:pt x="388" y="679"/>
                  </a:lnTo>
                  <a:lnTo>
                    <a:pt x="387" y="679"/>
                  </a:lnTo>
                  <a:lnTo>
                    <a:pt x="386" y="679"/>
                  </a:lnTo>
                  <a:lnTo>
                    <a:pt x="384" y="679"/>
                  </a:lnTo>
                  <a:lnTo>
                    <a:pt x="383" y="678"/>
                  </a:lnTo>
                  <a:lnTo>
                    <a:pt x="382" y="678"/>
                  </a:lnTo>
                  <a:lnTo>
                    <a:pt x="379" y="677"/>
                  </a:lnTo>
                  <a:lnTo>
                    <a:pt x="378" y="677"/>
                  </a:lnTo>
                  <a:lnTo>
                    <a:pt x="377" y="676"/>
                  </a:lnTo>
                  <a:lnTo>
                    <a:pt x="376" y="676"/>
                  </a:lnTo>
                  <a:lnTo>
                    <a:pt x="374" y="676"/>
                  </a:lnTo>
                  <a:lnTo>
                    <a:pt x="372" y="676"/>
                  </a:lnTo>
                  <a:lnTo>
                    <a:pt x="370" y="676"/>
                  </a:lnTo>
                  <a:lnTo>
                    <a:pt x="368" y="676"/>
                  </a:lnTo>
                  <a:lnTo>
                    <a:pt x="364" y="676"/>
                  </a:lnTo>
                  <a:lnTo>
                    <a:pt x="362" y="677"/>
                  </a:lnTo>
                  <a:lnTo>
                    <a:pt x="361" y="677"/>
                  </a:lnTo>
                  <a:lnTo>
                    <a:pt x="358" y="678"/>
                  </a:lnTo>
                  <a:lnTo>
                    <a:pt x="355" y="679"/>
                  </a:lnTo>
                  <a:lnTo>
                    <a:pt x="352" y="680"/>
                  </a:lnTo>
                  <a:lnTo>
                    <a:pt x="350" y="680"/>
                  </a:lnTo>
                  <a:lnTo>
                    <a:pt x="349" y="680"/>
                  </a:lnTo>
                  <a:lnTo>
                    <a:pt x="349" y="681"/>
                  </a:lnTo>
                  <a:lnTo>
                    <a:pt x="348" y="681"/>
                  </a:lnTo>
                  <a:lnTo>
                    <a:pt x="348" y="682"/>
                  </a:lnTo>
                  <a:lnTo>
                    <a:pt x="348" y="682"/>
                  </a:lnTo>
                  <a:lnTo>
                    <a:pt x="348" y="684"/>
                  </a:lnTo>
                  <a:lnTo>
                    <a:pt x="348" y="685"/>
                  </a:lnTo>
                  <a:lnTo>
                    <a:pt x="347" y="688"/>
                  </a:lnTo>
                  <a:lnTo>
                    <a:pt x="347" y="690"/>
                  </a:lnTo>
                  <a:lnTo>
                    <a:pt x="346" y="691"/>
                  </a:lnTo>
                  <a:lnTo>
                    <a:pt x="346" y="692"/>
                  </a:lnTo>
                  <a:lnTo>
                    <a:pt x="345" y="694"/>
                  </a:lnTo>
                  <a:lnTo>
                    <a:pt x="344" y="695"/>
                  </a:lnTo>
                  <a:lnTo>
                    <a:pt x="343" y="697"/>
                  </a:lnTo>
                  <a:lnTo>
                    <a:pt x="342" y="698"/>
                  </a:lnTo>
                  <a:lnTo>
                    <a:pt x="341" y="700"/>
                  </a:lnTo>
                  <a:lnTo>
                    <a:pt x="340" y="701"/>
                  </a:lnTo>
                  <a:lnTo>
                    <a:pt x="339" y="702"/>
                  </a:lnTo>
                  <a:lnTo>
                    <a:pt x="338" y="703"/>
                  </a:lnTo>
                  <a:lnTo>
                    <a:pt x="336" y="704"/>
                  </a:lnTo>
                  <a:lnTo>
                    <a:pt x="335" y="704"/>
                  </a:lnTo>
                  <a:lnTo>
                    <a:pt x="334" y="705"/>
                  </a:lnTo>
                  <a:lnTo>
                    <a:pt x="333" y="705"/>
                  </a:lnTo>
                  <a:lnTo>
                    <a:pt x="333" y="705"/>
                  </a:lnTo>
                  <a:lnTo>
                    <a:pt x="332" y="704"/>
                  </a:lnTo>
                  <a:lnTo>
                    <a:pt x="330" y="703"/>
                  </a:lnTo>
                  <a:lnTo>
                    <a:pt x="326" y="700"/>
                  </a:lnTo>
                  <a:lnTo>
                    <a:pt x="324" y="699"/>
                  </a:lnTo>
                  <a:lnTo>
                    <a:pt x="323" y="698"/>
                  </a:lnTo>
                  <a:lnTo>
                    <a:pt x="321" y="697"/>
                  </a:lnTo>
                  <a:lnTo>
                    <a:pt x="320" y="697"/>
                  </a:lnTo>
                  <a:lnTo>
                    <a:pt x="319" y="696"/>
                  </a:lnTo>
                  <a:lnTo>
                    <a:pt x="318" y="696"/>
                  </a:lnTo>
                  <a:lnTo>
                    <a:pt x="316" y="696"/>
                  </a:lnTo>
                  <a:lnTo>
                    <a:pt x="315" y="695"/>
                  </a:lnTo>
                  <a:lnTo>
                    <a:pt x="312" y="695"/>
                  </a:lnTo>
                  <a:lnTo>
                    <a:pt x="309" y="695"/>
                  </a:lnTo>
                  <a:lnTo>
                    <a:pt x="307" y="694"/>
                  </a:lnTo>
                  <a:lnTo>
                    <a:pt x="304" y="693"/>
                  </a:lnTo>
                  <a:lnTo>
                    <a:pt x="301" y="692"/>
                  </a:lnTo>
                  <a:lnTo>
                    <a:pt x="300" y="692"/>
                  </a:lnTo>
                  <a:lnTo>
                    <a:pt x="298" y="692"/>
                  </a:lnTo>
                  <a:lnTo>
                    <a:pt x="295" y="692"/>
                  </a:lnTo>
                  <a:lnTo>
                    <a:pt x="293" y="691"/>
                  </a:lnTo>
                  <a:lnTo>
                    <a:pt x="293" y="691"/>
                  </a:lnTo>
                  <a:lnTo>
                    <a:pt x="292" y="691"/>
                  </a:lnTo>
                  <a:lnTo>
                    <a:pt x="292" y="690"/>
                  </a:lnTo>
                  <a:lnTo>
                    <a:pt x="291" y="689"/>
                  </a:lnTo>
                  <a:lnTo>
                    <a:pt x="291" y="688"/>
                  </a:lnTo>
                  <a:lnTo>
                    <a:pt x="290" y="687"/>
                  </a:lnTo>
                  <a:lnTo>
                    <a:pt x="290" y="686"/>
                  </a:lnTo>
                  <a:lnTo>
                    <a:pt x="289" y="682"/>
                  </a:lnTo>
                  <a:lnTo>
                    <a:pt x="289" y="681"/>
                  </a:lnTo>
                  <a:lnTo>
                    <a:pt x="289" y="680"/>
                  </a:lnTo>
                  <a:lnTo>
                    <a:pt x="289" y="679"/>
                  </a:lnTo>
                  <a:lnTo>
                    <a:pt x="288" y="678"/>
                  </a:lnTo>
                  <a:lnTo>
                    <a:pt x="287" y="677"/>
                  </a:lnTo>
                  <a:lnTo>
                    <a:pt x="287" y="677"/>
                  </a:lnTo>
                  <a:lnTo>
                    <a:pt x="286" y="676"/>
                  </a:lnTo>
                  <a:lnTo>
                    <a:pt x="285" y="676"/>
                  </a:lnTo>
                  <a:lnTo>
                    <a:pt x="285" y="676"/>
                  </a:lnTo>
                  <a:lnTo>
                    <a:pt x="284" y="676"/>
                  </a:lnTo>
                  <a:lnTo>
                    <a:pt x="283" y="677"/>
                  </a:lnTo>
                  <a:lnTo>
                    <a:pt x="282" y="677"/>
                  </a:lnTo>
                  <a:lnTo>
                    <a:pt x="281" y="677"/>
                  </a:lnTo>
                  <a:lnTo>
                    <a:pt x="281" y="678"/>
                  </a:lnTo>
                  <a:lnTo>
                    <a:pt x="280" y="679"/>
                  </a:lnTo>
                  <a:lnTo>
                    <a:pt x="280" y="679"/>
                  </a:lnTo>
                  <a:lnTo>
                    <a:pt x="278" y="681"/>
                  </a:lnTo>
                  <a:lnTo>
                    <a:pt x="275" y="686"/>
                  </a:lnTo>
                  <a:lnTo>
                    <a:pt x="274" y="688"/>
                  </a:lnTo>
                  <a:lnTo>
                    <a:pt x="273" y="690"/>
                  </a:lnTo>
                  <a:lnTo>
                    <a:pt x="273" y="691"/>
                  </a:lnTo>
                  <a:lnTo>
                    <a:pt x="273" y="693"/>
                  </a:lnTo>
                  <a:lnTo>
                    <a:pt x="273" y="695"/>
                  </a:lnTo>
                  <a:lnTo>
                    <a:pt x="273" y="697"/>
                  </a:lnTo>
                  <a:lnTo>
                    <a:pt x="273" y="698"/>
                  </a:lnTo>
                  <a:lnTo>
                    <a:pt x="274" y="701"/>
                  </a:lnTo>
                  <a:lnTo>
                    <a:pt x="274" y="702"/>
                  </a:lnTo>
                  <a:lnTo>
                    <a:pt x="275" y="704"/>
                  </a:lnTo>
                  <a:lnTo>
                    <a:pt x="276" y="708"/>
                  </a:lnTo>
                  <a:lnTo>
                    <a:pt x="278" y="711"/>
                  </a:lnTo>
                  <a:lnTo>
                    <a:pt x="278" y="712"/>
                  </a:lnTo>
                  <a:lnTo>
                    <a:pt x="279" y="713"/>
                  </a:lnTo>
                  <a:lnTo>
                    <a:pt x="279" y="714"/>
                  </a:lnTo>
                  <a:lnTo>
                    <a:pt x="279" y="715"/>
                  </a:lnTo>
                  <a:lnTo>
                    <a:pt x="279" y="717"/>
                  </a:lnTo>
                  <a:lnTo>
                    <a:pt x="279" y="718"/>
                  </a:lnTo>
                  <a:lnTo>
                    <a:pt x="278" y="718"/>
                  </a:lnTo>
                  <a:lnTo>
                    <a:pt x="278" y="719"/>
                  </a:lnTo>
                  <a:lnTo>
                    <a:pt x="277" y="720"/>
                  </a:lnTo>
                  <a:lnTo>
                    <a:pt x="276" y="721"/>
                  </a:lnTo>
                  <a:lnTo>
                    <a:pt x="273" y="724"/>
                  </a:lnTo>
                  <a:lnTo>
                    <a:pt x="270" y="726"/>
                  </a:lnTo>
                  <a:lnTo>
                    <a:pt x="269" y="728"/>
                  </a:lnTo>
                  <a:lnTo>
                    <a:pt x="268" y="729"/>
                  </a:lnTo>
                  <a:lnTo>
                    <a:pt x="267" y="730"/>
                  </a:lnTo>
                  <a:lnTo>
                    <a:pt x="265" y="731"/>
                  </a:lnTo>
                  <a:lnTo>
                    <a:pt x="263" y="736"/>
                  </a:lnTo>
                  <a:lnTo>
                    <a:pt x="260" y="739"/>
                  </a:lnTo>
                  <a:lnTo>
                    <a:pt x="258" y="742"/>
                  </a:lnTo>
                  <a:lnTo>
                    <a:pt x="256" y="745"/>
                  </a:lnTo>
                  <a:lnTo>
                    <a:pt x="254" y="746"/>
                  </a:lnTo>
                  <a:lnTo>
                    <a:pt x="254" y="746"/>
                  </a:lnTo>
                  <a:lnTo>
                    <a:pt x="253" y="747"/>
                  </a:lnTo>
                  <a:lnTo>
                    <a:pt x="252" y="748"/>
                  </a:lnTo>
                  <a:lnTo>
                    <a:pt x="251" y="748"/>
                  </a:lnTo>
                  <a:lnTo>
                    <a:pt x="250" y="749"/>
                  </a:lnTo>
                  <a:lnTo>
                    <a:pt x="249" y="749"/>
                  </a:lnTo>
                  <a:lnTo>
                    <a:pt x="248" y="750"/>
                  </a:lnTo>
                  <a:lnTo>
                    <a:pt x="247" y="750"/>
                  </a:lnTo>
                  <a:lnTo>
                    <a:pt x="245" y="750"/>
                  </a:lnTo>
                  <a:lnTo>
                    <a:pt x="241" y="750"/>
                  </a:lnTo>
                  <a:lnTo>
                    <a:pt x="239" y="750"/>
                  </a:lnTo>
                  <a:lnTo>
                    <a:pt x="234" y="751"/>
                  </a:lnTo>
                  <a:lnTo>
                    <a:pt x="230" y="752"/>
                  </a:lnTo>
                  <a:lnTo>
                    <a:pt x="229" y="752"/>
                  </a:lnTo>
                  <a:lnTo>
                    <a:pt x="221" y="754"/>
                  </a:lnTo>
                  <a:lnTo>
                    <a:pt x="219" y="754"/>
                  </a:lnTo>
                  <a:lnTo>
                    <a:pt x="216" y="754"/>
                  </a:lnTo>
                  <a:lnTo>
                    <a:pt x="215" y="754"/>
                  </a:lnTo>
                  <a:lnTo>
                    <a:pt x="214" y="755"/>
                  </a:lnTo>
                  <a:lnTo>
                    <a:pt x="213" y="755"/>
                  </a:lnTo>
                  <a:lnTo>
                    <a:pt x="212" y="756"/>
                  </a:lnTo>
                  <a:lnTo>
                    <a:pt x="211" y="757"/>
                  </a:lnTo>
                  <a:lnTo>
                    <a:pt x="209" y="758"/>
                  </a:lnTo>
                  <a:lnTo>
                    <a:pt x="209" y="759"/>
                  </a:lnTo>
                  <a:lnTo>
                    <a:pt x="208" y="760"/>
                  </a:lnTo>
                  <a:lnTo>
                    <a:pt x="206" y="763"/>
                  </a:lnTo>
                  <a:lnTo>
                    <a:pt x="205" y="764"/>
                  </a:lnTo>
                  <a:lnTo>
                    <a:pt x="204" y="765"/>
                  </a:lnTo>
                  <a:lnTo>
                    <a:pt x="203" y="766"/>
                  </a:lnTo>
                  <a:lnTo>
                    <a:pt x="203" y="767"/>
                  </a:lnTo>
                  <a:lnTo>
                    <a:pt x="202" y="767"/>
                  </a:lnTo>
                  <a:lnTo>
                    <a:pt x="201" y="767"/>
                  </a:lnTo>
                  <a:lnTo>
                    <a:pt x="201" y="767"/>
                  </a:lnTo>
                  <a:lnTo>
                    <a:pt x="200" y="767"/>
                  </a:lnTo>
                  <a:lnTo>
                    <a:pt x="200" y="767"/>
                  </a:lnTo>
                  <a:lnTo>
                    <a:pt x="199" y="767"/>
                  </a:lnTo>
                  <a:lnTo>
                    <a:pt x="199" y="766"/>
                  </a:lnTo>
                  <a:lnTo>
                    <a:pt x="199" y="766"/>
                  </a:lnTo>
                  <a:lnTo>
                    <a:pt x="198" y="764"/>
                  </a:lnTo>
                  <a:lnTo>
                    <a:pt x="196" y="758"/>
                  </a:lnTo>
                  <a:lnTo>
                    <a:pt x="194" y="753"/>
                  </a:lnTo>
                  <a:lnTo>
                    <a:pt x="193" y="751"/>
                  </a:lnTo>
                  <a:lnTo>
                    <a:pt x="192" y="747"/>
                  </a:lnTo>
                  <a:lnTo>
                    <a:pt x="190" y="740"/>
                  </a:lnTo>
                  <a:lnTo>
                    <a:pt x="189" y="738"/>
                  </a:lnTo>
                  <a:lnTo>
                    <a:pt x="189" y="737"/>
                  </a:lnTo>
                  <a:lnTo>
                    <a:pt x="188" y="736"/>
                  </a:lnTo>
                  <a:lnTo>
                    <a:pt x="187" y="735"/>
                  </a:lnTo>
                  <a:lnTo>
                    <a:pt x="187" y="734"/>
                  </a:lnTo>
                  <a:lnTo>
                    <a:pt x="185" y="733"/>
                  </a:lnTo>
                  <a:lnTo>
                    <a:pt x="181" y="730"/>
                  </a:lnTo>
                  <a:lnTo>
                    <a:pt x="179" y="728"/>
                  </a:lnTo>
                  <a:lnTo>
                    <a:pt x="178" y="727"/>
                  </a:lnTo>
                  <a:lnTo>
                    <a:pt x="175" y="726"/>
                  </a:lnTo>
                  <a:lnTo>
                    <a:pt x="173" y="725"/>
                  </a:lnTo>
                  <a:lnTo>
                    <a:pt x="171" y="724"/>
                  </a:lnTo>
                  <a:lnTo>
                    <a:pt x="167" y="723"/>
                  </a:lnTo>
                  <a:lnTo>
                    <a:pt x="163" y="722"/>
                  </a:lnTo>
                  <a:lnTo>
                    <a:pt x="161" y="721"/>
                  </a:lnTo>
                  <a:lnTo>
                    <a:pt x="158" y="720"/>
                  </a:lnTo>
                  <a:lnTo>
                    <a:pt x="156" y="718"/>
                  </a:lnTo>
                  <a:lnTo>
                    <a:pt x="153" y="717"/>
                  </a:lnTo>
                  <a:lnTo>
                    <a:pt x="152" y="716"/>
                  </a:lnTo>
                  <a:lnTo>
                    <a:pt x="151" y="715"/>
                  </a:lnTo>
                  <a:lnTo>
                    <a:pt x="150" y="715"/>
                  </a:lnTo>
                  <a:lnTo>
                    <a:pt x="150" y="714"/>
                  </a:lnTo>
                  <a:lnTo>
                    <a:pt x="149" y="713"/>
                  </a:lnTo>
                  <a:lnTo>
                    <a:pt x="149" y="713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1"/>
                  </a:lnTo>
                  <a:lnTo>
                    <a:pt x="149" y="708"/>
                  </a:lnTo>
                  <a:lnTo>
                    <a:pt x="150" y="704"/>
                  </a:lnTo>
                  <a:lnTo>
                    <a:pt x="151" y="699"/>
                  </a:lnTo>
                  <a:lnTo>
                    <a:pt x="151" y="698"/>
                  </a:lnTo>
                  <a:lnTo>
                    <a:pt x="151" y="695"/>
                  </a:lnTo>
                  <a:lnTo>
                    <a:pt x="152" y="693"/>
                  </a:lnTo>
                  <a:lnTo>
                    <a:pt x="152" y="691"/>
                  </a:lnTo>
                  <a:lnTo>
                    <a:pt x="152" y="689"/>
                  </a:lnTo>
                  <a:lnTo>
                    <a:pt x="151" y="688"/>
                  </a:lnTo>
                  <a:lnTo>
                    <a:pt x="151" y="687"/>
                  </a:lnTo>
                  <a:lnTo>
                    <a:pt x="151" y="686"/>
                  </a:lnTo>
                  <a:lnTo>
                    <a:pt x="151" y="686"/>
                  </a:lnTo>
                  <a:lnTo>
                    <a:pt x="150" y="686"/>
                  </a:lnTo>
                  <a:lnTo>
                    <a:pt x="150" y="686"/>
                  </a:lnTo>
                  <a:lnTo>
                    <a:pt x="149" y="686"/>
                  </a:lnTo>
                  <a:lnTo>
                    <a:pt x="149" y="686"/>
                  </a:lnTo>
                  <a:lnTo>
                    <a:pt x="148" y="687"/>
                  </a:lnTo>
                  <a:lnTo>
                    <a:pt x="147" y="689"/>
                  </a:lnTo>
                  <a:lnTo>
                    <a:pt x="147" y="690"/>
                  </a:lnTo>
                  <a:lnTo>
                    <a:pt x="146" y="690"/>
                  </a:lnTo>
                  <a:lnTo>
                    <a:pt x="146" y="690"/>
                  </a:lnTo>
                  <a:lnTo>
                    <a:pt x="145" y="691"/>
                  </a:lnTo>
                  <a:lnTo>
                    <a:pt x="144" y="691"/>
                  </a:lnTo>
                  <a:lnTo>
                    <a:pt x="144" y="691"/>
                  </a:lnTo>
                  <a:lnTo>
                    <a:pt x="143" y="690"/>
                  </a:lnTo>
                  <a:lnTo>
                    <a:pt x="143" y="690"/>
                  </a:lnTo>
                  <a:lnTo>
                    <a:pt x="142" y="690"/>
                  </a:lnTo>
                  <a:lnTo>
                    <a:pt x="141" y="689"/>
                  </a:lnTo>
                  <a:lnTo>
                    <a:pt x="141" y="689"/>
                  </a:lnTo>
                  <a:lnTo>
                    <a:pt x="140" y="688"/>
                  </a:lnTo>
                  <a:lnTo>
                    <a:pt x="139" y="687"/>
                  </a:lnTo>
                  <a:lnTo>
                    <a:pt x="138" y="685"/>
                  </a:lnTo>
                  <a:lnTo>
                    <a:pt x="136" y="684"/>
                  </a:lnTo>
                  <a:lnTo>
                    <a:pt x="136" y="683"/>
                  </a:lnTo>
                  <a:lnTo>
                    <a:pt x="135" y="681"/>
                  </a:lnTo>
                  <a:lnTo>
                    <a:pt x="133" y="678"/>
                  </a:lnTo>
                  <a:lnTo>
                    <a:pt x="133" y="677"/>
                  </a:lnTo>
                  <a:lnTo>
                    <a:pt x="132" y="676"/>
                  </a:lnTo>
                  <a:lnTo>
                    <a:pt x="132" y="675"/>
                  </a:lnTo>
                  <a:lnTo>
                    <a:pt x="131" y="675"/>
                  </a:lnTo>
                  <a:lnTo>
                    <a:pt x="128" y="672"/>
                  </a:lnTo>
                  <a:lnTo>
                    <a:pt x="127" y="671"/>
                  </a:lnTo>
                  <a:lnTo>
                    <a:pt x="127" y="670"/>
                  </a:lnTo>
                  <a:lnTo>
                    <a:pt x="126" y="669"/>
                  </a:lnTo>
                  <a:lnTo>
                    <a:pt x="125" y="668"/>
                  </a:lnTo>
                  <a:lnTo>
                    <a:pt x="125" y="667"/>
                  </a:lnTo>
                  <a:lnTo>
                    <a:pt x="124" y="663"/>
                  </a:lnTo>
                  <a:lnTo>
                    <a:pt x="122" y="658"/>
                  </a:lnTo>
                  <a:lnTo>
                    <a:pt x="121" y="654"/>
                  </a:lnTo>
                  <a:lnTo>
                    <a:pt x="120" y="653"/>
                  </a:lnTo>
                  <a:lnTo>
                    <a:pt x="120" y="651"/>
                  </a:lnTo>
                  <a:lnTo>
                    <a:pt x="119" y="650"/>
                  </a:lnTo>
                  <a:lnTo>
                    <a:pt x="118" y="648"/>
                  </a:lnTo>
                  <a:lnTo>
                    <a:pt x="117" y="647"/>
                  </a:lnTo>
                  <a:lnTo>
                    <a:pt x="116" y="647"/>
                  </a:lnTo>
                  <a:lnTo>
                    <a:pt x="115" y="645"/>
                  </a:lnTo>
                  <a:lnTo>
                    <a:pt x="115" y="644"/>
                  </a:lnTo>
                  <a:lnTo>
                    <a:pt x="114" y="643"/>
                  </a:lnTo>
                  <a:lnTo>
                    <a:pt x="112" y="640"/>
                  </a:lnTo>
                  <a:lnTo>
                    <a:pt x="111" y="639"/>
                  </a:lnTo>
                  <a:lnTo>
                    <a:pt x="109" y="637"/>
                  </a:lnTo>
                  <a:lnTo>
                    <a:pt x="108" y="634"/>
                  </a:lnTo>
                  <a:lnTo>
                    <a:pt x="108" y="634"/>
                  </a:lnTo>
                  <a:lnTo>
                    <a:pt x="107" y="632"/>
                  </a:lnTo>
                  <a:lnTo>
                    <a:pt x="105" y="630"/>
                  </a:lnTo>
                  <a:lnTo>
                    <a:pt x="104" y="629"/>
                  </a:lnTo>
                  <a:lnTo>
                    <a:pt x="103" y="628"/>
                  </a:lnTo>
                  <a:lnTo>
                    <a:pt x="102" y="627"/>
                  </a:lnTo>
                  <a:lnTo>
                    <a:pt x="101" y="627"/>
                  </a:lnTo>
                  <a:lnTo>
                    <a:pt x="100" y="627"/>
                  </a:lnTo>
                  <a:lnTo>
                    <a:pt x="98" y="626"/>
                  </a:lnTo>
                  <a:lnTo>
                    <a:pt x="94" y="625"/>
                  </a:lnTo>
                  <a:lnTo>
                    <a:pt x="92" y="624"/>
                  </a:lnTo>
                  <a:lnTo>
                    <a:pt x="90" y="624"/>
                  </a:lnTo>
                  <a:lnTo>
                    <a:pt x="89" y="624"/>
                  </a:lnTo>
                  <a:lnTo>
                    <a:pt x="87" y="624"/>
                  </a:lnTo>
                  <a:lnTo>
                    <a:pt x="86" y="625"/>
                  </a:lnTo>
                  <a:lnTo>
                    <a:pt x="84" y="625"/>
                  </a:lnTo>
                  <a:lnTo>
                    <a:pt x="82" y="626"/>
                  </a:lnTo>
                  <a:lnTo>
                    <a:pt x="79" y="628"/>
                  </a:lnTo>
                  <a:lnTo>
                    <a:pt x="77" y="629"/>
                  </a:lnTo>
                  <a:lnTo>
                    <a:pt x="75" y="630"/>
                  </a:lnTo>
                  <a:lnTo>
                    <a:pt x="73" y="632"/>
                  </a:lnTo>
                  <a:lnTo>
                    <a:pt x="71" y="634"/>
                  </a:lnTo>
                  <a:lnTo>
                    <a:pt x="71" y="635"/>
                  </a:lnTo>
                  <a:lnTo>
                    <a:pt x="71" y="635"/>
                  </a:lnTo>
                  <a:lnTo>
                    <a:pt x="70" y="636"/>
                  </a:lnTo>
                  <a:lnTo>
                    <a:pt x="70" y="636"/>
                  </a:lnTo>
                  <a:lnTo>
                    <a:pt x="70" y="636"/>
                  </a:lnTo>
                  <a:lnTo>
                    <a:pt x="71" y="637"/>
                  </a:lnTo>
                  <a:lnTo>
                    <a:pt x="71" y="638"/>
                  </a:lnTo>
                  <a:lnTo>
                    <a:pt x="72" y="639"/>
                  </a:lnTo>
                  <a:lnTo>
                    <a:pt x="72" y="640"/>
                  </a:lnTo>
                  <a:lnTo>
                    <a:pt x="73" y="641"/>
                  </a:lnTo>
                  <a:lnTo>
                    <a:pt x="73" y="641"/>
                  </a:lnTo>
                  <a:lnTo>
                    <a:pt x="74" y="642"/>
                  </a:lnTo>
                  <a:lnTo>
                    <a:pt x="81" y="649"/>
                  </a:lnTo>
                  <a:lnTo>
                    <a:pt x="82" y="650"/>
                  </a:lnTo>
                  <a:lnTo>
                    <a:pt x="83" y="651"/>
                  </a:lnTo>
                  <a:lnTo>
                    <a:pt x="83" y="652"/>
                  </a:lnTo>
                  <a:lnTo>
                    <a:pt x="83" y="653"/>
                  </a:lnTo>
                  <a:lnTo>
                    <a:pt x="84" y="655"/>
                  </a:lnTo>
                  <a:lnTo>
                    <a:pt x="85" y="657"/>
                  </a:lnTo>
                  <a:lnTo>
                    <a:pt x="85" y="657"/>
                  </a:lnTo>
                  <a:lnTo>
                    <a:pt x="87" y="660"/>
                  </a:lnTo>
                  <a:lnTo>
                    <a:pt x="88" y="662"/>
                  </a:lnTo>
                  <a:lnTo>
                    <a:pt x="88" y="663"/>
                  </a:lnTo>
                  <a:lnTo>
                    <a:pt x="88" y="664"/>
                  </a:lnTo>
                  <a:lnTo>
                    <a:pt x="89" y="665"/>
                  </a:lnTo>
                  <a:lnTo>
                    <a:pt x="89" y="666"/>
                  </a:lnTo>
                  <a:lnTo>
                    <a:pt x="89" y="667"/>
                  </a:lnTo>
                  <a:lnTo>
                    <a:pt x="89" y="668"/>
                  </a:lnTo>
                  <a:lnTo>
                    <a:pt x="89" y="669"/>
                  </a:lnTo>
                  <a:lnTo>
                    <a:pt x="88" y="669"/>
                  </a:lnTo>
                  <a:lnTo>
                    <a:pt x="88" y="671"/>
                  </a:lnTo>
                  <a:lnTo>
                    <a:pt x="86" y="673"/>
                  </a:lnTo>
                  <a:lnTo>
                    <a:pt x="85" y="675"/>
                  </a:lnTo>
                  <a:lnTo>
                    <a:pt x="83" y="678"/>
                  </a:lnTo>
                  <a:lnTo>
                    <a:pt x="82" y="682"/>
                  </a:lnTo>
                  <a:lnTo>
                    <a:pt x="81" y="684"/>
                  </a:lnTo>
                  <a:lnTo>
                    <a:pt x="80" y="686"/>
                  </a:lnTo>
                  <a:lnTo>
                    <a:pt x="79" y="687"/>
                  </a:lnTo>
                  <a:lnTo>
                    <a:pt x="78" y="688"/>
                  </a:lnTo>
                  <a:lnTo>
                    <a:pt x="77" y="690"/>
                  </a:lnTo>
                  <a:lnTo>
                    <a:pt x="75" y="692"/>
                  </a:lnTo>
                  <a:lnTo>
                    <a:pt x="73" y="693"/>
                  </a:lnTo>
                  <a:lnTo>
                    <a:pt x="71" y="694"/>
                  </a:lnTo>
                  <a:lnTo>
                    <a:pt x="70" y="695"/>
                  </a:lnTo>
                  <a:lnTo>
                    <a:pt x="69" y="695"/>
                  </a:lnTo>
                  <a:lnTo>
                    <a:pt x="68" y="696"/>
                  </a:lnTo>
                  <a:lnTo>
                    <a:pt x="66" y="696"/>
                  </a:lnTo>
                  <a:lnTo>
                    <a:pt x="65" y="695"/>
                  </a:lnTo>
                  <a:lnTo>
                    <a:pt x="63" y="695"/>
                  </a:lnTo>
                  <a:lnTo>
                    <a:pt x="60" y="694"/>
                  </a:lnTo>
                  <a:lnTo>
                    <a:pt x="58" y="693"/>
                  </a:lnTo>
                  <a:lnTo>
                    <a:pt x="56" y="691"/>
                  </a:lnTo>
                  <a:lnTo>
                    <a:pt x="51" y="688"/>
                  </a:lnTo>
                  <a:lnTo>
                    <a:pt x="49" y="686"/>
                  </a:lnTo>
                  <a:lnTo>
                    <a:pt x="48" y="685"/>
                  </a:lnTo>
                  <a:lnTo>
                    <a:pt x="47" y="684"/>
                  </a:lnTo>
                  <a:lnTo>
                    <a:pt x="45" y="682"/>
                  </a:lnTo>
                  <a:lnTo>
                    <a:pt x="45" y="681"/>
                  </a:lnTo>
                  <a:lnTo>
                    <a:pt x="44" y="680"/>
                  </a:lnTo>
                  <a:lnTo>
                    <a:pt x="44" y="680"/>
                  </a:lnTo>
                  <a:lnTo>
                    <a:pt x="43" y="679"/>
                  </a:lnTo>
                  <a:lnTo>
                    <a:pt x="43" y="678"/>
                  </a:lnTo>
                  <a:lnTo>
                    <a:pt x="43" y="677"/>
                  </a:lnTo>
                  <a:lnTo>
                    <a:pt x="44" y="676"/>
                  </a:lnTo>
                  <a:lnTo>
                    <a:pt x="44" y="675"/>
                  </a:lnTo>
                  <a:lnTo>
                    <a:pt x="44" y="674"/>
                  </a:lnTo>
                  <a:lnTo>
                    <a:pt x="45" y="673"/>
                  </a:lnTo>
                  <a:lnTo>
                    <a:pt x="45" y="672"/>
                  </a:lnTo>
                  <a:lnTo>
                    <a:pt x="46" y="671"/>
                  </a:lnTo>
                  <a:lnTo>
                    <a:pt x="47" y="670"/>
                  </a:lnTo>
                  <a:lnTo>
                    <a:pt x="49" y="668"/>
                  </a:lnTo>
                  <a:lnTo>
                    <a:pt x="50" y="667"/>
                  </a:lnTo>
                  <a:lnTo>
                    <a:pt x="50" y="666"/>
                  </a:lnTo>
                  <a:lnTo>
                    <a:pt x="51" y="666"/>
                  </a:lnTo>
                  <a:lnTo>
                    <a:pt x="51" y="665"/>
                  </a:lnTo>
                  <a:lnTo>
                    <a:pt x="51" y="664"/>
                  </a:lnTo>
                  <a:lnTo>
                    <a:pt x="51" y="663"/>
                  </a:lnTo>
                  <a:lnTo>
                    <a:pt x="51" y="662"/>
                  </a:lnTo>
                  <a:lnTo>
                    <a:pt x="50" y="660"/>
                  </a:lnTo>
                  <a:lnTo>
                    <a:pt x="49" y="659"/>
                  </a:lnTo>
                  <a:lnTo>
                    <a:pt x="49" y="657"/>
                  </a:lnTo>
                  <a:lnTo>
                    <a:pt x="48" y="656"/>
                  </a:lnTo>
                  <a:lnTo>
                    <a:pt x="45" y="652"/>
                  </a:lnTo>
                  <a:lnTo>
                    <a:pt x="44" y="650"/>
                  </a:lnTo>
                  <a:lnTo>
                    <a:pt x="43" y="649"/>
                  </a:lnTo>
                  <a:lnTo>
                    <a:pt x="43" y="648"/>
                  </a:lnTo>
                  <a:lnTo>
                    <a:pt x="42" y="646"/>
                  </a:lnTo>
                  <a:lnTo>
                    <a:pt x="41" y="642"/>
                  </a:lnTo>
                  <a:lnTo>
                    <a:pt x="39" y="637"/>
                  </a:lnTo>
                  <a:lnTo>
                    <a:pt x="38" y="632"/>
                  </a:lnTo>
                  <a:lnTo>
                    <a:pt x="38" y="630"/>
                  </a:lnTo>
                  <a:lnTo>
                    <a:pt x="37" y="628"/>
                  </a:lnTo>
                  <a:lnTo>
                    <a:pt x="37" y="626"/>
                  </a:lnTo>
                  <a:lnTo>
                    <a:pt x="37" y="624"/>
                  </a:lnTo>
                  <a:lnTo>
                    <a:pt x="37" y="622"/>
                  </a:lnTo>
                  <a:lnTo>
                    <a:pt x="38" y="620"/>
                  </a:lnTo>
                  <a:lnTo>
                    <a:pt x="38" y="618"/>
                  </a:lnTo>
                  <a:lnTo>
                    <a:pt x="39" y="617"/>
                  </a:lnTo>
                  <a:lnTo>
                    <a:pt x="42" y="613"/>
                  </a:lnTo>
                  <a:lnTo>
                    <a:pt x="43" y="611"/>
                  </a:lnTo>
                  <a:lnTo>
                    <a:pt x="44" y="608"/>
                  </a:lnTo>
                  <a:lnTo>
                    <a:pt x="45" y="607"/>
                  </a:lnTo>
                  <a:lnTo>
                    <a:pt x="46" y="606"/>
                  </a:lnTo>
                  <a:lnTo>
                    <a:pt x="47" y="605"/>
                  </a:lnTo>
                  <a:lnTo>
                    <a:pt x="48" y="604"/>
                  </a:lnTo>
                  <a:lnTo>
                    <a:pt x="49" y="603"/>
                  </a:lnTo>
                  <a:lnTo>
                    <a:pt x="50" y="603"/>
                  </a:lnTo>
                  <a:lnTo>
                    <a:pt x="50" y="602"/>
                  </a:lnTo>
                  <a:lnTo>
                    <a:pt x="50" y="602"/>
                  </a:lnTo>
                  <a:lnTo>
                    <a:pt x="50" y="602"/>
                  </a:lnTo>
                  <a:lnTo>
                    <a:pt x="49" y="601"/>
                  </a:lnTo>
                  <a:lnTo>
                    <a:pt x="49" y="601"/>
                  </a:lnTo>
                  <a:lnTo>
                    <a:pt x="48" y="601"/>
                  </a:lnTo>
                  <a:lnTo>
                    <a:pt x="45" y="600"/>
                  </a:lnTo>
                  <a:lnTo>
                    <a:pt x="42" y="600"/>
                  </a:lnTo>
                  <a:lnTo>
                    <a:pt x="40" y="600"/>
                  </a:lnTo>
                  <a:lnTo>
                    <a:pt x="38" y="599"/>
                  </a:lnTo>
                  <a:lnTo>
                    <a:pt x="35" y="598"/>
                  </a:lnTo>
                  <a:lnTo>
                    <a:pt x="29" y="597"/>
                  </a:lnTo>
                  <a:lnTo>
                    <a:pt x="25" y="596"/>
                  </a:lnTo>
                  <a:lnTo>
                    <a:pt x="21" y="594"/>
                  </a:lnTo>
                  <a:lnTo>
                    <a:pt x="20" y="594"/>
                  </a:lnTo>
                  <a:lnTo>
                    <a:pt x="19" y="594"/>
                  </a:lnTo>
                  <a:lnTo>
                    <a:pt x="19" y="593"/>
                  </a:lnTo>
                  <a:lnTo>
                    <a:pt x="18" y="593"/>
                  </a:lnTo>
                  <a:lnTo>
                    <a:pt x="18" y="592"/>
                  </a:lnTo>
                  <a:lnTo>
                    <a:pt x="18" y="591"/>
                  </a:lnTo>
                  <a:lnTo>
                    <a:pt x="17" y="591"/>
                  </a:lnTo>
                  <a:lnTo>
                    <a:pt x="17" y="590"/>
                  </a:lnTo>
                  <a:lnTo>
                    <a:pt x="17" y="588"/>
                  </a:lnTo>
                  <a:lnTo>
                    <a:pt x="17" y="585"/>
                  </a:lnTo>
                  <a:lnTo>
                    <a:pt x="17" y="583"/>
                  </a:lnTo>
                  <a:lnTo>
                    <a:pt x="17" y="582"/>
                  </a:lnTo>
                  <a:lnTo>
                    <a:pt x="17" y="578"/>
                  </a:lnTo>
                  <a:lnTo>
                    <a:pt x="17" y="577"/>
                  </a:lnTo>
                  <a:lnTo>
                    <a:pt x="17" y="576"/>
                  </a:lnTo>
                  <a:lnTo>
                    <a:pt x="17" y="574"/>
                  </a:lnTo>
                  <a:lnTo>
                    <a:pt x="18" y="573"/>
                  </a:lnTo>
                  <a:lnTo>
                    <a:pt x="18" y="572"/>
                  </a:lnTo>
                  <a:lnTo>
                    <a:pt x="18" y="571"/>
                  </a:lnTo>
                  <a:lnTo>
                    <a:pt x="19" y="571"/>
                  </a:lnTo>
                  <a:lnTo>
                    <a:pt x="19" y="570"/>
                  </a:lnTo>
                  <a:lnTo>
                    <a:pt x="20" y="570"/>
                  </a:lnTo>
                  <a:lnTo>
                    <a:pt x="21" y="570"/>
                  </a:lnTo>
                  <a:lnTo>
                    <a:pt x="25" y="571"/>
                  </a:lnTo>
                  <a:lnTo>
                    <a:pt x="31" y="572"/>
                  </a:lnTo>
                  <a:lnTo>
                    <a:pt x="32" y="572"/>
                  </a:lnTo>
                  <a:lnTo>
                    <a:pt x="33" y="572"/>
                  </a:lnTo>
                  <a:lnTo>
                    <a:pt x="34" y="572"/>
                  </a:lnTo>
                  <a:lnTo>
                    <a:pt x="35" y="572"/>
                  </a:lnTo>
                  <a:lnTo>
                    <a:pt x="36" y="572"/>
                  </a:lnTo>
                  <a:lnTo>
                    <a:pt x="36" y="571"/>
                  </a:lnTo>
                  <a:lnTo>
                    <a:pt x="37" y="571"/>
                  </a:lnTo>
                  <a:lnTo>
                    <a:pt x="37" y="570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8"/>
                  </a:lnTo>
                  <a:lnTo>
                    <a:pt x="39" y="564"/>
                  </a:lnTo>
                  <a:lnTo>
                    <a:pt x="40" y="562"/>
                  </a:lnTo>
                  <a:lnTo>
                    <a:pt x="40" y="561"/>
                  </a:lnTo>
                  <a:lnTo>
                    <a:pt x="41" y="560"/>
                  </a:lnTo>
                  <a:lnTo>
                    <a:pt x="41" y="559"/>
                  </a:lnTo>
                  <a:lnTo>
                    <a:pt x="42" y="558"/>
                  </a:lnTo>
                  <a:lnTo>
                    <a:pt x="42" y="558"/>
                  </a:lnTo>
                  <a:lnTo>
                    <a:pt x="42" y="558"/>
                  </a:lnTo>
                  <a:lnTo>
                    <a:pt x="42" y="557"/>
                  </a:lnTo>
                  <a:lnTo>
                    <a:pt x="42" y="554"/>
                  </a:lnTo>
                  <a:lnTo>
                    <a:pt x="42" y="551"/>
                  </a:lnTo>
                  <a:lnTo>
                    <a:pt x="43" y="548"/>
                  </a:lnTo>
                  <a:lnTo>
                    <a:pt x="44" y="544"/>
                  </a:lnTo>
                  <a:lnTo>
                    <a:pt x="45" y="542"/>
                  </a:lnTo>
                  <a:lnTo>
                    <a:pt x="45" y="540"/>
                  </a:lnTo>
                  <a:lnTo>
                    <a:pt x="45" y="540"/>
                  </a:lnTo>
                  <a:lnTo>
                    <a:pt x="45" y="539"/>
                  </a:lnTo>
                  <a:lnTo>
                    <a:pt x="43" y="534"/>
                  </a:lnTo>
                  <a:lnTo>
                    <a:pt x="42" y="532"/>
                  </a:lnTo>
                  <a:lnTo>
                    <a:pt x="42" y="531"/>
                  </a:lnTo>
                  <a:lnTo>
                    <a:pt x="42" y="529"/>
                  </a:lnTo>
                  <a:lnTo>
                    <a:pt x="42" y="528"/>
                  </a:lnTo>
                  <a:lnTo>
                    <a:pt x="42" y="526"/>
                  </a:lnTo>
                  <a:lnTo>
                    <a:pt x="42" y="525"/>
                  </a:lnTo>
                  <a:lnTo>
                    <a:pt x="43" y="523"/>
                  </a:lnTo>
                  <a:lnTo>
                    <a:pt x="43" y="522"/>
                  </a:lnTo>
                  <a:lnTo>
                    <a:pt x="44" y="520"/>
                  </a:lnTo>
                  <a:lnTo>
                    <a:pt x="45" y="519"/>
                  </a:lnTo>
                  <a:lnTo>
                    <a:pt x="46" y="518"/>
                  </a:lnTo>
                  <a:lnTo>
                    <a:pt x="46" y="517"/>
                  </a:lnTo>
                  <a:lnTo>
                    <a:pt x="50" y="512"/>
                  </a:lnTo>
                  <a:lnTo>
                    <a:pt x="53" y="508"/>
                  </a:lnTo>
                  <a:lnTo>
                    <a:pt x="54" y="507"/>
                  </a:lnTo>
                  <a:lnTo>
                    <a:pt x="55" y="505"/>
                  </a:lnTo>
                  <a:lnTo>
                    <a:pt x="55" y="504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7" y="498"/>
                  </a:lnTo>
                  <a:lnTo>
                    <a:pt x="57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5"/>
                  </a:lnTo>
                  <a:lnTo>
                    <a:pt x="56" y="483"/>
                  </a:lnTo>
                  <a:lnTo>
                    <a:pt x="56" y="482"/>
                  </a:lnTo>
                  <a:lnTo>
                    <a:pt x="55" y="481"/>
                  </a:lnTo>
                  <a:lnTo>
                    <a:pt x="55" y="479"/>
                  </a:lnTo>
                  <a:lnTo>
                    <a:pt x="54" y="478"/>
                  </a:lnTo>
                  <a:lnTo>
                    <a:pt x="53" y="478"/>
                  </a:lnTo>
                  <a:lnTo>
                    <a:pt x="52" y="477"/>
                  </a:lnTo>
                  <a:lnTo>
                    <a:pt x="51" y="476"/>
                  </a:lnTo>
                  <a:lnTo>
                    <a:pt x="50" y="475"/>
                  </a:lnTo>
                  <a:lnTo>
                    <a:pt x="49" y="475"/>
                  </a:lnTo>
                  <a:lnTo>
                    <a:pt x="49" y="474"/>
                  </a:lnTo>
                  <a:lnTo>
                    <a:pt x="47" y="474"/>
                  </a:lnTo>
                  <a:lnTo>
                    <a:pt x="43" y="473"/>
                  </a:lnTo>
                  <a:lnTo>
                    <a:pt x="42" y="473"/>
                  </a:lnTo>
                  <a:lnTo>
                    <a:pt x="40" y="472"/>
                  </a:lnTo>
                  <a:lnTo>
                    <a:pt x="39" y="472"/>
                  </a:lnTo>
                  <a:lnTo>
                    <a:pt x="39" y="472"/>
                  </a:lnTo>
                  <a:lnTo>
                    <a:pt x="38" y="472"/>
                  </a:lnTo>
                  <a:lnTo>
                    <a:pt x="38" y="471"/>
                  </a:lnTo>
                  <a:lnTo>
                    <a:pt x="38" y="471"/>
                  </a:lnTo>
                  <a:lnTo>
                    <a:pt x="37" y="471"/>
                  </a:lnTo>
                  <a:lnTo>
                    <a:pt x="37" y="470"/>
                  </a:lnTo>
                  <a:lnTo>
                    <a:pt x="37" y="469"/>
                  </a:lnTo>
                  <a:lnTo>
                    <a:pt x="38" y="468"/>
                  </a:lnTo>
                  <a:lnTo>
                    <a:pt x="39" y="465"/>
                  </a:lnTo>
                  <a:lnTo>
                    <a:pt x="39" y="464"/>
                  </a:lnTo>
                  <a:lnTo>
                    <a:pt x="39" y="462"/>
                  </a:lnTo>
                  <a:lnTo>
                    <a:pt x="39" y="461"/>
                  </a:lnTo>
                  <a:lnTo>
                    <a:pt x="39" y="460"/>
                  </a:lnTo>
                  <a:lnTo>
                    <a:pt x="39" y="459"/>
                  </a:lnTo>
                  <a:lnTo>
                    <a:pt x="37" y="455"/>
                  </a:lnTo>
                  <a:lnTo>
                    <a:pt x="37" y="454"/>
                  </a:lnTo>
                  <a:lnTo>
                    <a:pt x="37" y="453"/>
                  </a:lnTo>
                  <a:lnTo>
                    <a:pt x="36" y="449"/>
                  </a:lnTo>
                  <a:lnTo>
                    <a:pt x="36" y="448"/>
                  </a:lnTo>
                  <a:lnTo>
                    <a:pt x="36" y="447"/>
                  </a:lnTo>
                  <a:lnTo>
                    <a:pt x="35" y="446"/>
                  </a:lnTo>
                  <a:lnTo>
                    <a:pt x="34" y="444"/>
                  </a:lnTo>
                  <a:lnTo>
                    <a:pt x="33" y="443"/>
                  </a:lnTo>
                  <a:lnTo>
                    <a:pt x="30" y="440"/>
                  </a:lnTo>
                  <a:lnTo>
                    <a:pt x="27" y="437"/>
                  </a:lnTo>
                  <a:lnTo>
                    <a:pt x="25" y="434"/>
                  </a:lnTo>
                  <a:lnTo>
                    <a:pt x="24" y="432"/>
                  </a:lnTo>
                  <a:lnTo>
                    <a:pt x="23" y="431"/>
                  </a:lnTo>
                  <a:lnTo>
                    <a:pt x="21" y="428"/>
                  </a:lnTo>
                  <a:lnTo>
                    <a:pt x="20" y="425"/>
                  </a:lnTo>
                  <a:lnTo>
                    <a:pt x="19" y="423"/>
                  </a:lnTo>
                  <a:lnTo>
                    <a:pt x="18" y="419"/>
                  </a:lnTo>
                  <a:lnTo>
                    <a:pt x="17" y="417"/>
                  </a:lnTo>
                  <a:lnTo>
                    <a:pt x="17" y="416"/>
                  </a:lnTo>
                  <a:lnTo>
                    <a:pt x="16" y="415"/>
                  </a:lnTo>
                  <a:lnTo>
                    <a:pt x="15" y="413"/>
                  </a:lnTo>
                  <a:lnTo>
                    <a:pt x="12" y="408"/>
                  </a:lnTo>
                  <a:lnTo>
                    <a:pt x="11" y="407"/>
                  </a:lnTo>
                  <a:lnTo>
                    <a:pt x="11" y="405"/>
                  </a:lnTo>
                  <a:lnTo>
                    <a:pt x="10" y="404"/>
                  </a:lnTo>
                  <a:lnTo>
                    <a:pt x="10" y="402"/>
                  </a:lnTo>
                  <a:lnTo>
                    <a:pt x="10" y="401"/>
                  </a:lnTo>
                  <a:lnTo>
                    <a:pt x="10" y="398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10" y="394"/>
                  </a:lnTo>
                  <a:lnTo>
                    <a:pt x="11" y="393"/>
                  </a:lnTo>
                  <a:lnTo>
                    <a:pt x="11" y="391"/>
                  </a:lnTo>
                  <a:lnTo>
                    <a:pt x="11" y="390"/>
                  </a:lnTo>
                  <a:lnTo>
                    <a:pt x="12" y="389"/>
                  </a:lnTo>
                  <a:lnTo>
                    <a:pt x="12" y="387"/>
                  </a:lnTo>
                  <a:lnTo>
                    <a:pt x="14" y="386"/>
                  </a:lnTo>
                  <a:lnTo>
                    <a:pt x="16" y="382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8" y="379"/>
                  </a:lnTo>
                  <a:lnTo>
                    <a:pt x="18" y="378"/>
                  </a:lnTo>
                  <a:lnTo>
                    <a:pt x="18" y="376"/>
                  </a:lnTo>
                  <a:lnTo>
                    <a:pt x="18" y="375"/>
                  </a:lnTo>
                  <a:lnTo>
                    <a:pt x="18" y="373"/>
                  </a:lnTo>
                  <a:lnTo>
                    <a:pt x="17" y="368"/>
                  </a:lnTo>
                  <a:lnTo>
                    <a:pt x="17" y="366"/>
                  </a:lnTo>
                  <a:lnTo>
                    <a:pt x="16" y="364"/>
                  </a:lnTo>
                  <a:lnTo>
                    <a:pt x="16" y="360"/>
                  </a:lnTo>
                  <a:lnTo>
                    <a:pt x="16" y="354"/>
                  </a:lnTo>
                  <a:lnTo>
                    <a:pt x="15" y="352"/>
                  </a:lnTo>
                  <a:lnTo>
                    <a:pt x="15" y="350"/>
                  </a:lnTo>
                  <a:lnTo>
                    <a:pt x="14" y="348"/>
                  </a:lnTo>
                  <a:lnTo>
                    <a:pt x="12" y="342"/>
                  </a:lnTo>
                  <a:lnTo>
                    <a:pt x="9" y="335"/>
                  </a:lnTo>
                  <a:lnTo>
                    <a:pt x="8" y="331"/>
                  </a:lnTo>
                  <a:lnTo>
                    <a:pt x="7" y="329"/>
                  </a:lnTo>
                  <a:lnTo>
                    <a:pt x="7" y="326"/>
                  </a:lnTo>
                  <a:lnTo>
                    <a:pt x="5" y="319"/>
                  </a:lnTo>
                  <a:lnTo>
                    <a:pt x="4" y="316"/>
                  </a:lnTo>
                  <a:lnTo>
                    <a:pt x="3" y="312"/>
                  </a:lnTo>
                  <a:lnTo>
                    <a:pt x="1" y="307"/>
                  </a:lnTo>
                  <a:lnTo>
                    <a:pt x="1" y="305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1"/>
                  </a:lnTo>
                  <a:lnTo>
                    <a:pt x="0" y="300"/>
                  </a:lnTo>
                  <a:lnTo>
                    <a:pt x="1" y="300"/>
                  </a:lnTo>
                  <a:lnTo>
                    <a:pt x="1" y="299"/>
                  </a:lnTo>
                  <a:lnTo>
                    <a:pt x="1" y="299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3" y="297"/>
                  </a:lnTo>
                  <a:lnTo>
                    <a:pt x="4" y="297"/>
                  </a:lnTo>
                  <a:lnTo>
                    <a:pt x="5" y="296"/>
                  </a:lnTo>
                  <a:lnTo>
                    <a:pt x="7" y="296"/>
                  </a:lnTo>
                  <a:lnTo>
                    <a:pt x="10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4" y="294"/>
                  </a:lnTo>
                  <a:lnTo>
                    <a:pt x="15" y="294"/>
                  </a:lnTo>
                  <a:lnTo>
                    <a:pt x="15" y="293"/>
                  </a:lnTo>
                  <a:lnTo>
                    <a:pt x="17" y="292"/>
                  </a:lnTo>
                  <a:lnTo>
                    <a:pt x="18" y="290"/>
                  </a:lnTo>
                  <a:lnTo>
                    <a:pt x="19" y="289"/>
                  </a:lnTo>
                  <a:lnTo>
                    <a:pt x="20" y="287"/>
                  </a:lnTo>
                  <a:lnTo>
                    <a:pt x="21" y="286"/>
                  </a:lnTo>
                  <a:lnTo>
                    <a:pt x="25" y="283"/>
                  </a:lnTo>
                  <a:lnTo>
                    <a:pt x="26" y="281"/>
                  </a:lnTo>
                  <a:lnTo>
                    <a:pt x="31" y="278"/>
                  </a:lnTo>
                  <a:lnTo>
                    <a:pt x="32" y="276"/>
                  </a:lnTo>
                  <a:lnTo>
                    <a:pt x="33" y="275"/>
                  </a:lnTo>
                  <a:lnTo>
                    <a:pt x="34" y="274"/>
                  </a:lnTo>
                  <a:lnTo>
                    <a:pt x="35" y="273"/>
                  </a:lnTo>
                  <a:lnTo>
                    <a:pt x="35" y="272"/>
                  </a:lnTo>
                  <a:lnTo>
                    <a:pt x="36" y="271"/>
                  </a:lnTo>
                  <a:lnTo>
                    <a:pt x="37" y="269"/>
                  </a:lnTo>
                  <a:lnTo>
                    <a:pt x="37" y="267"/>
                  </a:lnTo>
                  <a:lnTo>
                    <a:pt x="37" y="266"/>
                  </a:lnTo>
                  <a:lnTo>
                    <a:pt x="37" y="265"/>
                  </a:lnTo>
                  <a:lnTo>
                    <a:pt x="37" y="263"/>
                  </a:lnTo>
                  <a:lnTo>
                    <a:pt x="37" y="258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36" y="252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6" y="248"/>
                  </a:lnTo>
                  <a:lnTo>
                    <a:pt x="36" y="247"/>
                  </a:lnTo>
                  <a:lnTo>
                    <a:pt x="36" y="245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7"/>
                  </a:lnTo>
                  <a:lnTo>
                    <a:pt x="38" y="236"/>
                  </a:lnTo>
                  <a:lnTo>
                    <a:pt x="37" y="231"/>
                  </a:lnTo>
                  <a:lnTo>
                    <a:pt x="37" y="229"/>
                  </a:lnTo>
                  <a:lnTo>
                    <a:pt x="37" y="227"/>
                  </a:lnTo>
                  <a:lnTo>
                    <a:pt x="37" y="226"/>
                  </a:lnTo>
                  <a:lnTo>
                    <a:pt x="38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40" y="220"/>
                  </a:lnTo>
                  <a:lnTo>
                    <a:pt x="41" y="219"/>
                  </a:lnTo>
                  <a:lnTo>
                    <a:pt x="43" y="214"/>
                  </a:lnTo>
                  <a:lnTo>
                    <a:pt x="44" y="210"/>
                  </a:lnTo>
                  <a:lnTo>
                    <a:pt x="45" y="208"/>
                  </a:lnTo>
                  <a:lnTo>
                    <a:pt x="47" y="203"/>
                  </a:lnTo>
                  <a:lnTo>
                    <a:pt x="51" y="192"/>
                  </a:lnTo>
                  <a:lnTo>
                    <a:pt x="52" y="187"/>
                  </a:lnTo>
                  <a:lnTo>
                    <a:pt x="55" y="181"/>
                  </a:lnTo>
                  <a:lnTo>
                    <a:pt x="55" y="179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7" y="173"/>
                  </a:lnTo>
                  <a:lnTo>
                    <a:pt x="57" y="171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8" y="165"/>
                  </a:lnTo>
                  <a:lnTo>
                    <a:pt x="59" y="164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1" y="162"/>
                  </a:lnTo>
                  <a:lnTo>
                    <a:pt x="65" y="157"/>
                  </a:lnTo>
                  <a:lnTo>
                    <a:pt x="66" y="156"/>
                  </a:lnTo>
                  <a:lnTo>
                    <a:pt x="67" y="155"/>
                  </a:lnTo>
                  <a:lnTo>
                    <a:pt x="69" y="154"/>
                  </a:lnTo>
                  <a:lnTo>
                    <a:pt x="71" y="152"/>
                  </a:lnTo>
                  <a:lnTo>
                    <a:pt x="72" y="151"/>
                  </a:lnTo>
                  <a:lnTo>
                    <a:pt x="74" y="150"/>
                  </a:lnTo>
                  <a:lnTo>
                    <a:pt x="75" y="150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79" y="148"/>
                  </a:lnTo>
                  <a:lnTo>
                    <a:pt x="81" y="148"/>
                  </a:lnTo>
                  <a:lnTo>
                    <a:pt x="86" y="147"/>
                  </a:lnTo>
                  <a:lnTo>
                    <a:pt x="88" y="147"/>
                  </a:lnTo>
                  <a:lnTo>
                    <a:pt x="91" y="146"/>
                  </a:lnTo>
                  <a:lnTo>
                    <a:pt x="92" y="146"/>
                  </a:lnTo>
                  <a:lnTo>
                    <a:pt x="94" y="145"/>
                  </a:lnTo>
                  <a:lnTo>
                    <a:pt x="95" y="144"/>
                  </a:lnTo>
                  <a:lnTo>
                    <a:pt x="97" y="143"/>
                  </a:lnTo>
                  <a:lnTo>
                    <a:pt x="99" y="141"/>
                  </a:lnTo>
                  <a:lnTo>
                    <a:pt x="100" y="140"/>
                  </a:lnTo>
                  <a:lnTo>
                    <a:pt x="101" y="140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3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6" y="140"/>
                  </a:lnTo>
                  <a:lnTo>
                    <a:pt x="107" y="141"/>
                  </a:lnTo>
                  <a:lnTo>
                    <a:pt x="111" y="145"/>
                  </a:lnTo>
                  <a:lnTo>
                    <a:pt x="113" y="146"/>
                  </a:lnTo>
                  <a:lnTo>
                    <a:pt x="113" y="147"/>
                  </a:lnTo>
                  <a:lnTo>
                    <a:pt x="114" y="147"/>
                  </a:lnTo>
                  <a:lnTo>
                    <a:pt x="115" y="147"/>
                  </a:lnTo>
                  <a:lnTo>
                    <a:pt x="116" y="148"/>
                  </a:lnTo>
                  <a:lnTo>
                    <a:pt x="117" y="148"/>
                  </a:lnTo>
                  <a:lnTo>
                    <a:pt x="118" y="147"/>
                  </a:lnTo>
                  <a:lnTo>
                    <a:pt x="119" y="147"/>
                  </a:lnTo>
                  <a:lnTo>
                    <a:pt x="119" y="146"/>
                  </a:lnTo>
                  <a:lnTo>
                    <a:pt x="120" y="145"/>
                  </a:lnTo>
                  <a:lnTo>
                    <a:pt x="121" y="144"/>
                  </a:lnTo>
                  <a:lnTo>
                    <a:pt x="121" y="143"/>
                  </a:lnTo>
                  <a:lnTo>
                    <a:pt x="122" y="142"/>
                  </a:lnTo>
                  <a:lnTo>
                    <a:pt x="122" y="141"/>
                  </a:lnTo>
                  <a:lnTo>
                    <a:pt x="121" y="139"/>
                  </a:lnTo>
                  <a:lnTo>
                    <a:pt x="121" y="138"/>
                  </a:lnTo>
                  <a:lnTo>
                    <a:pt x="120" y="134"/>
                  </a:lnTo>
                  <a:lnTo>
                    <a:pt x="119" y="132"/>
                  </a:lnTo>
                  <a:lnTo>
                    <a:pt x="119" y="129"/>
                  </a:lnTo>
                  <a:lnTo>
                    <a:pt x="119" y="127"/>
                  </a:lnTo>
                  <a:lnTo>
                    <a:pt x="118" y="126"/>
                  </a:lnTo>
                  <a:lnTo>
                    <a:pt x="119" y="124"/>
                  </a:lnTo>
                  <a:lnTo>
                    <a:pt x="119" y="119"/>
                  </a:lnTo>
                  <a:lnTo>
                    <a:pt x="119" y="116"/>
                  </a:lnTo>
                  <a:lnTo>
                    <a:pt x="120" y="114"/>
                  </a:lnTo>
                  <a:lnTo>
                    <a:pt x="119" y="111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18" y="105"/>
                  </a:lnTo>
                  <a:lnTo>
                    <a:pt x="117" y="103"/>
                  </a:lnTo>
                  <a:lnTo>
                    <a:pt x="115" y="101"/>
                  </a:lnTo>
                  <a:lnTo>
                    <a:pt x="114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0" y="96"/>
                  </a:lnTo>
                  <a:lnTo>
                    <a:pt x="108" y="94"/>
                  </a:lnTo>
                  <a:lnTo>
                    <a:pt x="100" y="90"/>
                  </a:lnTo>
                  <a:lnTo>
                    <a:pt x="98" y="89"/>
                  </a:lnTo>
                  <a:lnTo>
                    <a:pt x="95" y="88"/>
                  </a:lnTo>
                  <a:lnTo>
                    <a:pt x="94" y="87"/>
                  </a:lnTo>
                  <a:lnTo>
                    <a:pt x="92" y="86"/>
                  </a:lnTo>
                  <a:lnTo>
                    <a:pt x="91" y="85"/>
                  </a:lnTo>
                  <a:lnTo>
                    <a:pt x="90" y="84"/>
                  </a:lnTo>
                  <a:lnTo>
                    <a:pt x="89" y="83"/>
                  </a:lnTo>
                  <a:lnTo>
                    <a:pt x="88" y="82"/>
                  </a:lnTo>
                  <a:lnTo>
                    <a:pt x="88" y="80"/>
                  </a:lnTo>
                  <a:lnTo>
                    <a:pt x="87" y="79"/>
                  </a:lnTo>
                  <a:lnTo>
                    <a:pt x="86" y="77"/>
                  </a:lnTo>
                  <a:lnTo>
                    <a:pt x="84" y="70"/>
                  </a:lnTo>
                  <a:lnTo>
                    <a:pt x="80" y="64"/>
                  </a:lnTo>
                  <a:lnTo>
                    <a:pt x="79" y="60"/>
                  </a:lnTo>
                  <a:lnTo>
                    <a:pt x="78" y="57"/>
                  </a:lnTo>
                  <a:lnTo>
                    <a:pt x="76" y="52"/>
                  </a:lnTo>
                  <a:lnTo>
                    <a:pt x="75" y="48"/>
                  </a:lnTo>
                  <a:lnTo>
                    <a:pt x="74" y="46"/>
                  </a:lnTo>
                  <a:lnTo>
                    <a:pt x="73" y="44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1" y="41"/>
                  </a:lnTo>
                  <a:lnTo>
                    <a:pt x="70" y="40"/>
                  </a:lnTo>
                  <a:lnTo>
                    <a:pt x="69" y="39"/>
                  </a:lnTo>
                  <a:lnTo>
                    <a:pt x="65" y="36"/>
                  </a:lnTo>
                  <a:lnTo>
                    <a:pt x="61" y="32"/>
                  </a:lnTo>
                  <a:lnTo>
                    <a:pt x="59" y="31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7" y="28"/>
                  </a:lnTo>
                  <a:lnTo>
                    <a:pt x="56" y="27"/>
                  </a:lnTo>
                  <a:lnTo>
                    <a:pt x="56" y="26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21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3" y="7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9" y="5"/>
                  </a:lnTo>
                  <a:lnTo>
                    <a:pt x="83" y="7"/>
                  </a:lnTo>
                  <a:lnTo>
                    <a:pt x="89" y="11"/>
                  </a:lnTo>
                  <a:lnTo>
                    <a:pt x="92" y="13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3" y="17"/>
                  </a:lnTo>
                  <a:lnTo>
                    <a:pt x="118" y="18"/>
                  </a:lnTo>
                  <a:lnTo>
                    <a:pt x="120" y="19"/>
                  </a:lnTo>
                  <a:lnTo>
                    <a:pt x="122" y="20"/>
                  </a:lnTo>
                  <a:lnTo>
                    <a:pt x="130" y="23"/>
                  </a:lnTo>
                  <a:lnTo>
                    <a:pt x="133" y="24"/>
                  </a:lnTo>
                  <a:lnTo>
                    <a:pt x="135" y="25"/>
                  </a:lnTo>
                  <a:lnTo>
                    <a:pt x="138" y="26"/>
                  </a:lnTo>
                  <a:lnTo>
                    <a:pt x="142" y="27"/>
                  </a:lnTo>
                  <a:lnTo>
                    <a:pt x="144" y="27"/>
                  </a:lnTo>
                  <a:lnTo>
                    <a:pt x="149" y="28"/>
                  </a:lnTo>
                  <a:lnTo>
                    <a:pt x="151" y="28"/>
                  </a:lnTo>
                  <a:lnTo>
                    <a:pt x="152" y="28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7" y="31"/>
                  </a:lnTo>
                  <a:lnTo>
                    <a:pt x="159" y="32"/>
                  </a:lnTo>
                  <a:lnTo>
                    <a:pt x="160" y="33"/>
                  </a:lnTo>
                  <a:lnTo>
                    <a:pt x="167" y="37"/>
                  </a:lnTo>
                  <a:lnTo>
                    <a:pt x="169" y="38"/>
                  </a:lnTo>
                  <a:lnTo>
                    <a:pt x="170" y="38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5" y="39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85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89" y="39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2" y="40"/>
                  </a:lnTo>
                  <a:lnTo>
                    <a:pt x="193" y="41"/>
                  </a:lnTo>
                  <a:lnTo>
                    <a:pt x="193" y="42"/>
                  </a:lnTo>
                  <a:lnTo>
                    <a:pt x="194" y="42"/>
                  </a:lnTo>
                  <a:lnTo>
                    <a:pt x="195" y="44"/>
                  </a:lnTo>
                  <a:lnTo>
                    <a:pt x="197" y="50"/>
                  </a:lnTo>
                  <a:lnTo>
                    <a:pt x="198" y="52"/>
                  </a:lnTo>
                  <a:lnTo>
                    <a:pt x="200" y="54"/>
                  </a:lnTo>
                  <a:lnTo>
                    <a:pt x="201" y="57"/>
                  </a:lnTo>
                  <a:lnTo>
                    <a:pt x="203" y="59"/>
                  </a:lnTo>
                  <a:lnTo>
                    <a:pt x="205" y="61"/>
                  </a:lnTo>
                  <a:lnTo>
                    <a:pt x="206" y="63"/>
                  </a:lnTo>
                  <a:lnTo>
                    <a:pt x="207" y="64"/>
                  </a:lnTo>
                  <a:lnTo>
                    <a:pt x="209" y="66"/>
                  </a:lnTo>
                  <a:lnTo>
                    <a:pt x="211" y="67"/>
                  </a:lnTo>
                  <a:lnTo>
                    <a:pt x="213" y="69"/>
                  </a:lnTo>
                  <a:lnTo>
                    <a:pt x="216" y="71"/>
                  </a:lnTo>
                  <a:lnTo>
                    <a:pt x="217" y="72"/>
                  </a:lnTo>
                  <a:lnTo>
                    <a:pt x="219" y="73"/>
                  </a:lnTo>
                  <a:lnTo>
                    <a:pt x="221" y="74"/>
                  </a:lnTo>
                  <a:lnTo>
                    <a:pt x="223" y="76"/>
                  </a:lnTo>
                  <a:lnTo>
                    <a:pt x="226" y="77"/>
                  </a:lnTo>
                  <a:lnTo>
                    <a:pt x="227" y="77"/>
                  </a:lnTo>
                  <a:lnTo>
                    <a:pt x="229" y="78"/>
                  </a:lnTo>
                  <a:lnTo>
                    <a:pt x="230" y="78"/>
                  </a:lnTo>
                  <a:lnTo>
                    <a:pt x="232" y="79"/>
                  </a:lnTo>
                  <a:lnTo>
                    <a:pt x="233" y="79"/>
                  </a:lnTo>
                  <a:lnTo>
                    <a:pt x="235" y="79"/>
                  </a:lnTo>
                  <a:lnTo>
                    <a:pt x="236" y="79"/>
                  </a:lnTo>
                  <a:lnTo>
                    <a:pt x="238" y="7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9" name="Freeform 253"/>
            <p:cNvSpPr>
              <a:spLocks/>
            </p:cNvSpPr>
            <p:nvPr/>
          </p:nvSpPr>
          <p:spPr bwMode="auto">
            <a:xfrm>
              <a:off x="4725" y="2064"/>
              <a:ext cx="474" cy="690"/>
            </a:xfrm>
            <a:custGeom>
              <a:avLst/>
              <a:gdLst>
                <a:gd name="T0" fmla="*/ 215 w 474"/>
                <a:gd name="T1" fmla="*/ 10 h 690"/>
                <a:gd name="T2" fmla="*/ 220 w 474"/>
                <a:gd name="T3" fmla="*/ 35 h 690"/>
                <a:gd name="T4" fmla="*/ 242 w 474"/>
                <a:gd name="T5" fmla="*/ 32 h 690"/>
                <a:gd name="T6" fmla="*/ 249 w 474"/>
                <a:gd name="T7" fmla="*/ 66 h 690"/>
                <a:gd name="T8" fmla="*/ 231 w 474"/>
                <a:gd name="T9" fmla="*/ 71 h 690"/>
                <a:gd name="T10" fmla="*/ 202 w 474"/>
                <a:gd name="T11" fmla="*/ 94 h 690"/>
                <a:gd name="T12" fmla="*/ 174 w 474"/>
                <a:gd name="T13" fmla="*/ 135 h 690"/>
                <a:gd name="T14" fmla="*/ 168 w 474"/>
                <a:gd name="T15" fmla="*/ 178 h 690"/>
                <a:gd name="T16" fmla="*/ 145 w 474"/>
                <a:gd name="T17" fmla="*/ 223 h 690"/>
                <a:gd name="T18" fmla="*/ 159 w 474"/>
                <a:gd name="T19" fmla="*/ 245 h 690"/>
                <a:gd name="T20" fmla="*/ 147 w 474"/>
                <a:gd name="T21" fmla="*/ 271 h 690"/>
                <a:gd name="T22" fmla="*/ 144 w 474"/>
                <a:gd name="T23" fmla="*/ 298 h 690"/>
                <a:gd name="T24" fmla="*/ 167 w 474"/>
                <a:gd name="T25" fmla="*/ 311 h 690"/>
                <a:gd name="T26" fmla="*/ 171 w 474"/>
                <a:gd name="T27" fmla="*/ 328 h 690"/>
                <a:gd name="T28" fmla="*/ 194 w 474"/>
                <a:gd name="T29" fmla="*/ 322 h 690"/>
                <a:gd name="T30" fmla="*/ 228 w 474"/>
                <a:gd name="T31" fmla="*/ 305 h 690"/>
                <a:gd name="T32" fmla="*/ 233 w 474"/>
                <a:gd name="T33" fmla="*/ 331 h 690"/>
                <a:gd name="T34" fmla="*/ 244 w 474"/>
                <a:gd name="T35" fmla="*/ 341 h 690"/>
                <a:gd name="T36" fmla="*/ 261 w 474"/>
                <a:gd name="T37" fmla="*/ 323 h 690"/>
                <a:gd name="T38" fmla="*/ 272 w 474"/>
                <a:gd name="T39" fmla="*/ 316 h 690"/>
                <a:gd name="T40" fmla="*/ 276 w 474"/>
                <a:gd name="T41" fmla="*/ 297 h 690"/>
                <a:gd name="T42" fmla="*/ 289 w 474"/>
                <a:gd name="T43" fmla="*/ 331 h 690"/>
                <a:gd name="T44" fmla="*/ 303 w 474"/>
                <a:gd name="T45" fmla="*/ 356 h 690"/>
                <a:gd name="T46" fmla="*/ 336 w 474"/>
                <a:gd name="T47" fmla="*/ 372 h 690"/>
                <a:gd name="T48" fmla="*/ 367 w 474"/>
                <a:gd name="T49" fmla="*/ 365 h 690"/>
                <a:gd name="T50" fmla="*/ 372 w 474"/>
                <a:gd name="T51" fmla="*/ 394 h 690"/>
                <a:gd name="T52" fmla="*/ 380 w 474"/>
                <a:gd name="T53" fmla="*/ 421 h 690"/>
                <a:gd name="T54" fmla="*/ 397 w 474"/>
                <a:gd name="T55" fmla="*/ 421 h 690"/>
                <a:gd name="T56" fmla="*/ 425 w 474"/>
                <a:gd name="T57" fmla="*/ 452 h 690"/>
                <a:gd name="T58" fmla="*/ 447 w 474"/>
                <a:gd name="T59" fmla="*/ 487 h 690"/>
                <a:gd name="T60" fmla="*/ 457 w 474"/>
                <a:gd name="T61" fmla="*/ 493 h 690"/>
                <a:gd name="T62" fmla="*/ 474 w 474"/>
                <a:gd name="T63" fmla="*/ 506 h 690"/>
                <a:gd name="T64" fmla="*/ 462 w 474"/>
                <a:gd name="T65" fmla="*/ 522 h 690"/>
                <a:gd name="T66" fmla="*/ 439 w 474"/>
                <a:gd name="T67" fmla="*/ 527 h 690"/>
                <a:gd name="T68" fmla="*/ 423 w 474"/>
                <a:gd name="T69" fmla="*/ 552 h 690"/>
                <a:gd name="T70" fmla="*/ 399 w 474"/>
                <a:gd name="T71" fmla="*/ 575 h 690"/>
                <a:gd name="T72" fmla="*/ 375 w 474"/>
                <a:gd name="T73" fmla="*/ 562 h 690"/>
                <a:gd name="T74" fmla="*/ 359 w 474"/>
                <a:gd name="T75" fmla="*/ 570 h 690"/>
                <a:gd name="T76" fmla="*/ 359 w 474"/>
                <a:gd name="T77" fmla="*/ 586 h 690"/>
                <a:gd name="T78" fmla="*/ 348 w 474"/>
                <a:gd name="T79" fmla="*/ 602 h 690"/>
                <a:gd name="T80" fmla="*/ 319 w 474"/>
                <a:gd name="T81" fmla="*/ 600 h 690"/>
                <a:gd name="T82" fmla="*/ 302 w 474"/>
                <a:gd name="T83" fmla="*/ 617 h 690"/>
                <a:gd name="T84" fmla="*/ 280 w 474"/>
                <a:gd name="T85" fmla="*/ 621 h 690"/>
                <a:gd name="T86" fmla="*/ 249 w 474"/>
                <a:gd name="T87" fmla="*/ 614 h 690"/>
                <a:gd name="T88" fmla="*/ 240 w 474"/>
                <a:gd name="T89" fmla="*/ 600 h 690"/>
                <a:gd name="T90" fmla="*/ 232 w 474"/>
                <a:gd name="T91" fmla="*/ 627 h 690"/>
                <a:gd name="T92" fmla="*/ 224 w 474"/>
                <a:gd name="T93" fmla="*/ 653 h 690"/>
                <a:gd name="T94" fmla="*/ 196 w 474"/>
                <a:gd name="T95" fmla="*/ 673 h 690"/>
                <a:gd name="T96" fmla="*/ 161 w 474"/>
                <a:gd name="T97" fmla="*/ 688 h 690"/>
                <a:gd name="T98" fmla="*/ 146 w 474"/>
                <a:gd name="T99" fmla="*/ 661 h 690"/>
                <a:gd name="T100" fmla="*/ 110 w 474"/>
                <a:gd name="T101" fmla="*/ 640 h 690"/>
                <a:gd name="T102" fmla="*/ 109 w 474"/>
                <a:gd name="T103" fmla="*/ 612 h 690"/>
                <a:gd name="T104" fmla="*/ 100 w 474"/>
                <a:gd name="T105" fmla="*/ 613 h 690"/>
                <a:gd name="T106" fmla="*/ 84 w 474"/>
                <a:gd name="T107" fmla="*/ 594 h 690"/>
                <a:gd name="T108" fmla="*/ 69 w 474"/>
                <a:gd name="T109" fmla="*/ 563 h 690"/>
                <a:gd name="T110" fmla="*/ 44 w 474"/>
                <a:gd name="T111" fmla="*/ 547 h 690"/>
                <a:gd name="T112" fmla="*/ 29 w 474"/>
                <a:gd name="T113" fmla="*/ 563 h 690"/>
                <a:gd name="T114" fmla="*/ 46 w 474"/>
                <a:gd name="T115" fmla="*/ 589 h 690"/>
                <a:gd name="T116" fmla="*/ 28 w 474"/>
                <a:gd name="T117" fmla="*/ 617 h 690"/>
                <a:gd name="T118" fmla="*/ 1 w 474"/>
                <a:gd name="T119" fmla="*/ 60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4" h="690">
                  <a:moveTo>
                    <a:pt x="195" y="2"/>
                  </a:moveTo>
                  <a:lnTo>
                    <a:pt x="197" y="2"/>
                  </a:lnTo>
                  <a:lnTo>
                    <a:pt x="198" y="2"/>
                  </a:lnTo>
                  <a:lnTo>
                    <a:pt x="200" y="1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3" y="2"/>
                  </a:lnTo>
                  <a:lnTo>
                    <a:pt x="214" y="6"/>
                  </a:lnTo>
                  <a:lnTo>
                    <a:pt x="215" y="10"/>
                  </a:lnTo>
                  <a:lnTo>
                    <a:pt x="215" y="10"/>
                  </a:lnTo>
                  <a:lnTo>
                    <a:pt x="215" y="12"/>
                  </a:lnTo>
                  <a:lnTo>
                    <a:pt x="215" y="13"/>
                  </a:lnTo>
                  <a:lnTo>
                    <a:pt x="215" y="15"/>
                  </a:lnTo>
                  <a:lnTo>
                    <a:pt x="215" y="26"/>
                  </a:lnTo>
                  <a:lnTo>
                    <a:pt x="215" y="27"/>
                  </a:lnTo>
                  <a:lnTo>
                    <a:pt x="215" y="28"/>
                  </a:lnTo>
                  <a:lnTo>
                    <a:pt x="215" y="30"/>
                  </a:lnTo>
                  <a:lnTo>
                    <a:pt x="216" y="32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7" y="34"/>
                  </a:lnTo>
                  <a:lnTo>
                    <a:pt x="217" y="34"/>
                  </a:lnTo>
                  <a:lnTo>
                    <a:pt x="218" y="35"/>
                  </a:lnTo>
                  <a:lnTo>
                    <a:pt x="219" y="35"/>
                  </a:lnTo>
                  <a:lnTo>
                    <a:pt x="220" y="35"/>
                  </a:lnTo>
                  <a:lnTo>
                    <a:pt x="220" y="35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4" y="32"/>
                  </a:lnTo>
                  <a:lnTo>
                    <a:pt x="225" y="31"/>
                  </a:lnTo>
                  <a:lnTo>
                    <a:pt x="226" y="30"/>
                  </a:lnTo>
                  <a:lnTo>
                    <a:pt x="227" y="30"/>
                  </a:lnTo>
                  <a:lnTo>
                    <a:pt x="228" y="30"/>
                  </a:lnTo>
                  <a:lnTo>
                    <a:pt x="229" y="29"/>
                  </a:lnTo>
                  <a:lnTo>
                    <a:pt x="231" y="29"/>
                  </a:lnTo>
                  <a:lnTo>
                    <a:pt x="232" y="29"/>
                  </a:lnTo>
                  <a:lnTo>
                    <a:pt x="233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8" y="30"/>
                  </a:lnTo>
                  <a:lnTo>
                    <a:pt x="239" y="30"/>
                  </a:lnTo>
                  <a:lnTo>
                    <a:pt x="241" y="31"/>
                  </a:lnTo>
                  <a:lnTo>
                    <a:pt x="242" y="32"/>
                  </a:lnTo>
                  <a:lnTo>
                    <a:pt x="244" y="33"/>
                  </a:lnTo>
                  <a:lnTo>
                    <a:pt x="245" y="34"/>
                  </a:lnTo>
                  <a:lnTo>
                    <a:pt x="246" y="35"/>
                  </a:lnTo>
                  <a:lnTo>
                    <a:pt x="247" y="35"/>
                  </a:lnTo>
                  <a:lnTo>
                    <a:pt x="248" y="36"/>
                  </a:lnTo>
                  <a:lnTo>
                    <a:pt x="249" y="38"/>
                  </a:lnTo>
                  <a:lnTo>
                    <a:pt x="249" y="39"/>
                  </a:lnTo>
                  <a:lnTo>
                    <a:pt x="250" y="40"/>
                  </a:lnTo>
                  <a:lnTo>
                    <a:pt x="251" y="42"/>
                  </a:lnTo>
                  <a:lnTo>
                    <a:pt x="251" y="43"/>
                  </a:lnTo>
                  <a:lnTo>
                    <a:pt x="251" y="44"/>
                  </a:lnTo>
                  <a:lnTo>
                    <a:pt x="251" y="44"/>
                  </a:lnTo>
                  <a:lnTo>
                    <a:pt x="251" y="45"/>
                  </a:lnTo>
                  <a:lnTo>
                    <a:pt x="250" y="57"/>
                  </a:lnTo>
                  <a:lnTo>
                    <a:pt x="250" y="60"/>
                  </a:lnTo>
                  <a:lnTo>
                    <a:pt x="250" y="63"/>
                  </a:lnTo>
                  <a:lnTo>
                    <a:pt x="249" y="66"/>
                  </a:lnTo>
                  <a:lnTo>
                    <a:pt x="249" y="67"/>
                  </a:lnTo>
                  <a:lnTo>
                    <a:pt x="248" y="68"/>
                  </a:lnTo>
                  <a:lnTo>
                    <a:pt x="248" y="70"/>
                  </a:lnTo>
                  <a:lnTo>
                    <a:pt x="247" y="70"/>
                  </a:lnTo>
                  <a:lnTo>
                    <a:pt x="247" y="71"/>
                  </a:lnTo>
                  <a:lnTo>
                    <a:pt x="246" y="71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3" y="72"/>
                  </a:lnTo>
                  <a:lnTo>
                    <a:pt x="242" y="72"/>
                  </a:lnTo>
                  <a:lnTo>
                    <a:pt x="241" y="72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5" y="71"/>
                  </a:lnTo>
                  <a:lnTo>
                    <a:pt x="233" y="71"/>
                  </a:lnTo>
                  <a:lnTo>
                    <a:pt x="232" y="71"/>
                  </a:lnTo>
                  <a:lnTo>
                    <a:pt x="231" y="71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8" y="73"/>
                  </a:lnTo>
                  <a:lnTo>
                    <a:pt x="226" y="75"/>
                  </a:lnTo>
                  <a:lnTo>
                    <a:pt x="223" y="78"/>
                  </a:lnTo>
                  <a:lnTo>
                    <a:pt x="219" y="83"/>
                  </a:lnTo>
                  <a:lnTo>
                    <a:pt x="217" y="84"/>
                  </a:lnTo>
                  <a:lnTo>
                    <a:pt x="216" y="85"/>
                  </a:lnTo>
                  <a:lnTo>
                    <a:pt x="214" y="87"/>
                  </a:lnTo>
                  <a:lnTo>
                    <a:pt x="213" y="88"/>
                  </a:lnTo>
                  <a:lnTo>
                    <a:pt x="211" y="88"/>
                  </a:lnTo>
                  <a:lnTo>
                    <a:pt x="208" y="89"/>
                  </a:lnTo>
                  <a:lnTo>
                    <a:pt x="207" y="90"/>
                  </a:lnTo>
                  <a:lnTo>
                    <a:pt x="205" y="91"/>
                  </a:lnTo>
                  <a:lnTo>
                    <a:pt x="204" y="92"/>
                  </a:lnTo>
                  <a:lnTo>
                    <a:pt x="203" y="93"/>
                  </a:lnTo>
                  <a:lnTo>
                    <a:pt x="202" y="94"/>
                  </a:lnTo>
                  <a:lnTo>
                    <a:pt x="198" y="97"/>
                  </a:lnTo>
                  <a:lnTo>
                    <a:pt x="197" y="98"/>
                  </a:lnTo>
                  <a:lnTo>
                    <a:pt x="196" y="99"/>
                  </a:lnTo>
                  <a:lnTo>
                    <a:pt x="193" y="101"/>
                  </a:lnTo>
                  <a:lnTo>
                    <a:pt x="192" y="102"/>
                  </a:lnTo>
                  <a:lnTo>
                    <a:pt x="190" y="104"/>
                  </a:lnTo>
                  <a:lnTo>
                    <a:pt x="187" y="108"/>
                  </a:lnTo>
                  <a:lnTo>
                    <a:pt x="180" y="116"/>
                  </a:lnTo>
                  <a:lnTo>
                    <a:pt x="178" y="119"/>
                  </a:lnTo>
                  <a:lnTo>
                    <a:pt x="177" y="121"/>
                  </a:lnTo>
                  <a:lnTo>
                    <a:pt x="177" y="122"/>
                  </a:lnTo>
                  <a:lnTo>
                    <a:pt x="176" y="123"/>
                  </a:lnTo>
                  <a:lnTo>
                    <a:pt x="176" y="125"/>
                  </a:lnTo>
                  <a:lnTo>
                    <a:pt x="175" y="128"/>
                  </a:lnTo>
                  <a:lnTo>
                    <a:pt x="175" y="132"/>
                  </a:lnTo>
                  <a:lnTo>
                    <a:pt x="175" y="134"/>
                  </a:lnTo>
                  <a:lnTo>
                    <a:pt x="174" y="135"/>
                  </a:lnTo>
                  <a:lnTo>
                    <a:pt x="174" y="136"/>
                  </a:lnTo>
                  <a:lnTo>
                    <a:pt x="173" y="138"/>
                  </a:lnTo>
                  <a:lnTo>
                    <a:pt x="171" y="143"/>
                  </a:lnTo>
                  <a:lnTo>
                    <a:pt x="171" y="145"/>
                  </a:lnTo>
                  <a:lnTo>
                    <a:pt x="170" y="146"/>
                  </a:lnTo>
                  <a:lnTo>
                    <a:pt x="170" y="148"/>
                  </a:lnTo>
                  <a:lnTo>
                    <a:pt x="170" y="150"/>
                  </a:lnTo>
                  <a:lnTo>
                    <a:pt x="170" y="152"/>
                  </a:lnTo>
                  <a:lnTo>
                    <a:pt x="170" y="159"/>
                  </a:lnTo>
                  <a:lnTo>
                    <a:pt x="170" y="165"/>
                  </a:lnTo>
                  <a:lnTo>
                    <a:pt x="170" y="168"/>
                  </a:lnTo>
                  <a:lnTo>
                    <a:pt x="170" y="170"/>
                  </a:lnTo>
                  <a:lnTo>
                    <a:pt x="170" y="172"/>
                  </a:lnTo>
                  <a:lnTo>
                    <a:pt x="170" y="173"/>
                  </a:lnTo>
                  <a:lnTo>
                    <a:pt x="169" y="175"/>
                  </a:lnTo>
                  <a:lnTo>
                    <a:pt x="168" y="177"/>
                  </a:lnTo>
                  <a:lnTo>
                    <a:pt x="168" y="178"/>
                  </a:lnTo>
                  <a:lnTo>
                    <a:pt x="167" y="180"/>
                  </a:lnTo>
                  <a:lnTo>
                    <a:pt x="166" y="182"/>
                  </a:lnTo>
                  <a:lnTo>
                    <a:pt x="165" y="183"/>
                  </a:lnTo>
                  <a:lnTo>
                    <a:pt x="164" y="184"/>
                  </a:lnTo>
                  <a:lnTo>
                    <a:pt x="156" y="193"/>
                  </a:lnTo>
                  <a:lnTo>
                    <a:pt x="154" y="196"/>
                  </a:lnTo>
                  <a:lnTo>
                    <a:pt x="153" y="198"/>
                  </a:lnTo>
                  <a:lnTo>
                    <a:pt x="151" y="200"/>
                  </a:lnTo>
                  <a:lnTo>
                    <a:pt x="150" y="202"/>
                  </a:lnTo>
                  <a:lnTo>
                    <a:pt x="149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7" y="210"/>
                  </a:lnTo>
                  <a:lnTo>
                    <a:pt x="147" y="211"/>
                  </a:lnTo>
                  <a:lnTo>
                    <a:pt x="147" y="213"/>
                  </a:lnTo>
                  <a:lnTo>
                    <a:pt x="146" y="218"/>
                  </a:lnTo>
                  <a:lnTo>
                    <a:pt x="145" y="223"/>
                  </a:lnTo>
                  <a:lnTo>
                    <a:pt x="145" y="224"/>
                  </a:lnTo>
                  <a:lnTo>
                    <a:pt x="145" y="225"/>
                  </a:lnTo>
                  <a:lnTo>
                    <a:pt x="146" y="226"/>
                  </a:lnTo>
                  <a:lnTo>
                    <a:pt x="146" y="227"/>
                  </a:lnTo>
                  <a:lnTo>
                    <a:pt x="146" y="227"/>
                  </a:lnTo>
                  <a:lnTo>
                    <a:pt x="146" y="228"/>
                  </a:lnTo>
                  <a:lnTo>
                    <a:pt x="147" y="229"/>
                  </a:lnTo>
                  <a:lnTo>
                    <a:pt x="148" y="230"/>
                  </a:lnTo>
                  <a:lnTo>
                    <a:pt x="149" y="232"/>
                  </a:lnTo>
                  <a:lnTo>
                    <a:pt x="155" y="238"/>
                  </a:lnTo>
                  <a:lnTo>
                    <a:pt x="156" y="239"/>
                  </a:lnTo>
                  <a:lnTo>
                    <a:pt x="157" y="241"/>
                  </a:lnTo>
                  <a:lnTo>
                    <a:pt x="157" y="241"/>
                  </a:lnTo>
                  <a:lnTo>
                    <a:pt x="158" y="242"/>
                  </a:lnTo>
                  <a:lnTo>
                    <a:pt x="158" y="243"/>
                  </a:lnTo>
                  <a:lnTo>
                    <a:pt x="158" y="244"/>
                  </a:lnTo>
                  <a:lnTo>
                    <a:pt x="159" y="245"/>
                  </a:lnTo>
                  <a:lnTo>
                    <a:pt x="159" y="246"/>
                  </a:lnTo>
                  <a:lnTo>
                    <a:pt x="159" y="247"/>
                  </a:lnTo>
                  <a:lnTo>
                    <a:pt x="159" y="248"/>
                  </a:lnTo>
                  <a:lnTo>
                    <a:pt x="159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7" y="254"/>
                  </a:lnTo>
                  <a:lnTo>
                    <a:pt x="156" y="256"/>
                  </a:lnTo>
                  <a:lnTo>
                    <a:pt x="155" y="257"/>
                  </a:lnTo>
                  <a:lnTo>
                    <a:pt x="152" y="261"/>
                  </a:lnTo>
                  <a:lnTo>
                    <a:pt x="150" y="263"/>
                  </a:lnTo>
                  <a:lnTo>
                    <a:pt x="148" y="265"/>
                  </a:lnTo>
                  <a:lnTo>
                    <a:pt x="148" y="266"/>
                  </a:lnTo>
                  <a:lnTo>
                    <a:pt x="148" y="267"/>
                  </a:lnTo>
                  <a:lnTo>
                    <a:pt x="147" y="268"/>
                  </a:lnTo>
                  <a:lnTo>
                    <a:pt x="147" y="270"/>
                  </a:lnTo>
                  <a:lnTo>
                    <a:pt x="147" y="271"/>
                  </a:lnTo>
                  <a:lnTo>
                    <a:pt x="147" y="273"/>
                  </a:lnTo>
                  <a:lnTo>
                    <a:pt x="147" y="274"/>
                  </a:lnTo>
                  <a:lnTo>
                    <a:pt x="147" y="276"/>
                  </a:lnTo>
                  <a:lnTo>
                    <a:pt x="147" y="277"/>
                  </a:lnTo>
                  <a:lnTo>
                    <a:pt x="146" y="279"/>
                  </a:lnTo>
                  <a:lnTo>
                    <a:pt x="145" y="281"/>
                  </a:lnTo>
                  <a:lnTo>
                    <a:pt x="143" y="286"/>
                  </a:lnTo>
                  <a:lnTo>
                    <a:pt x="142" y="288"/>
                  </a:lnTo>
                  <a:lnTo>
                    <a:pt x="142" y="289"/>
                  </a:lnTo>
                  <a:lnTo>
                    <a:pt x="142" y="290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2" y="293"/>
                  </a:lnTo>
                  <a:lnTo>
                    <a:pt x="142" y="294"/>
                  </a:lnTo>
                  <a:lnTo>
                    <a:pt x="142" y="295"/>
                  </a:lnTo>
                  <a:lnTo>
                    <a:pt x="143" y="296"/>
                  </a:lnTo>
                  <a:lnTo>
                    <a:pt x="144" y="298"/>
                  </a:lnTo>
                  <a:lnTo>
                    <a:pt x="145" y="300"/>
                  </a:lnTo>
                  <a:lnTo>
                    <a:pt x="146" y="301"/>
                  </a:lnTo>
                  <a:lnTo>
                    <a:pt x="146" y="302"/>
                  </a:lnTo>
                  <a:lnTo>
                    <a:pt x="149" y="305"/>
                  </a:lnTo>
                  <a:lnTo>
                    <a:pt x="151" y="308"/>
                  </a:lnTo>
                  <a:lnTo>
                    <a:pt x="152" y="309"/>
                  </a:lnTo>
                  <a:lnTo>
                    <a:pt x="154" y="311"/>
                  </a:lnTo>
                  <a:lnTo>
                    <a:pt x="154" y="311"/>
                  </a:lnTo>
                  <a:lnTo>
                    <a:pt x="155" y="312"/>
                  </a:lnTo>
                  <a:lnTo>
                    <a:pt x="156" y="312"/>
                  </a:lnTo>
                  <a:lnTo>
                    <a:pt x="157" y="312"/>
                  </a:lnTo>
                  <a:lnTo>
                    <a:pt x="158" y="312"/>
                  </a:lnTo>
                  <a:lnTo>
                    <a:pt x="159" y="312"/>
                  </a:lnTo>
                  <a:lnTo>
                    <a:pt x="160" y="312"/>
                  </a:lnTo>
                  <a:lnTo>
                    <a:pt x="164" y="312"/>
                  </a:lnTo>
                  <a:lnTo>
                    <a:pt x="165" y="311"/>
                  </a:lnTo>
                  <a:lnTo>
                    <a:pt x="167" y="311"/>
                  </a:lnTo>
                  <a:lnTo>
                    <a:pt x="168" y="310"/>
                  </a:lnTo>
                  <a:lnTo>
                    <a:pt x="169" y="310"/>
                  </a:lnTo>
                  <a:lnTo>
                    <a:pt x="169" y="310"/>
                  </a:lnTo>
                  <a:lnTo>
                    <a:pt x="170" y="310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2"/>
                  </a:lnTo>
                  <a:lnTo>
                    <a:pt x="171" y="313"/>
                  </a:lnTo>
                  <a:lnTo>
                    <a:pt x="171" y="314"/>
                  </a:lnTo>
                  <a:lnTo>
                    <a:pt x="170" y="317"/>
                  </a:lnTo>
                  <a:lnTo>
                    <a:pt x="170" y="321"/>
                  </a:lnTo>
                  <a:lnTo>
                    <a:pt x="170" y="323"/>
                  </a:lnTo>
                  <a:lnTo>
                    <a:pt x="169" y="324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70" y="327"/>
                  </a:lnTo>
                  <a:lnTo>
                    <a:pt x="171" y="328"/>
                  </a:lnTo>
                  <a:lnTo>
                    <a:pt x="171" y="329"/>
                  </a:lnTo>
                  <a:lnTo>
                    <a:pt x="172" y="329"/>
                  </a:lnTo>
                  <a:lnTo>
                    <a:pt x="172" y="329"/>
                  </a:lnTo>
                  <a:lnTo>
                    <a:pt x="173" y="329"/>
                  </a:lnTo>
                  <a:lnTo>
                    <a:pt x="174" y="330"/>
                  </a:lnTo>
                  <a:lnTo>
                    <a:pt x="175" y="330"/>
                  </a:lnTo>
                  <a:lnTo>
                    <a:pt x="180" y="329"/>
                  </a:lnTo>
                  <a:lnTo>
                    <a:pt x="185" y="329"/>
                  </a:lnTo>
                  <a:lnTo>
                    <a:pt x="186" y="329"/>
                  </a:lnTo>
                  <a:lnTo>
                    <a:pt x="187" y="329"/>
                  </a:lnTo>
                  <a:lnTo>
                    <a:pt x="188" y="329"/>
                  </a:lnTo>
                  <a:lnTo>
                    <a:pt x="189" y="328"/>
                  </a:lnTo>
                  <a:lnTo>
                    <a:pt x="189" y="327"/>
                  </a:lnTo>
                  <a:lnTo>
                    <a:pt x="191" y="325"/>
                  </a:lnTo>
                  <a:lnTo>
                    <a:pt x="192" y="324"/>
                  </a:lnTo>
                  <a:lnTo>
                    <a:pt x="193" y="323"/>
                  </a:lnTo>
                  <a:lnTo>
                    <a:pt x="194" y="322"/>
                  </a:lnTo>
                  <a:lnTo>
                    <a:pt x="195" y="320"/>
                  </a:lnTo>
                  <a:lnTo>
                    <a:pt x="200" y="317"/>
                  </a:lnTo>
                  <a:lnTo>
                    <a:pt x="204" y="314"/>
                  </a:lnTo>
                  <a:lnTo>
                    <a:pt x="206" y="312"/>
                  </a:lnTo>
                  <a:lnTo>
                    <a:pt x="209" y="310"/>
                  </a:lnTo>
                  <a:lnTo>
                    <a:pt x="210" y="309"/>
                  </a:lnTo>
                  <a:lnTo>
                    <a:pt x="211" y="309"/>
                  </a:lnTo>
                  <a:lnTo>
                    <a:pt x="212" y="308"/>
                  </a:lnTo>
                  <a:lnTo>
                    <a:pt x="215" y="307"/>
                  </a:lnTo>
                  <a:lnTo>
                    <a:pt x="217" y="306"/>
                  </a:lnTo>
                  <a:lnTo>
                    <a:pt x="218" y="306"/>
                  </a:lnTo>
                  <a:lnTo>
                    <a:pt x="219" y="305"/>
                  </a:lnTo>
                  <a:lnTo>
                    <a:pt x="221" y="305"/>
                  </a:lnTo>
                  <a:lnTo>
                    <a:pt x="224" y="305"/>
                  </a:lnTo>
                  <a:lnTo>
                    <a:pt x="226" y="304"/>
                  </a:lnTo>
                  <a:lnTo>
                    <a:pt x="227" y="304"/>
                  </a:lnTo>
                  <a:lnTo>
                    <a:pt x="228" y="305"/>
                  </a:lnTo>
                  <a:lnTo>
                    <a:pt x="229" y="305"/>
                  </a:lnTo>
                  <a:lnTo>
                    <a:pt x="230" y="305"/>
                  </a:lnTo>
                  <a:lnTo>
                    <a:pt x="231" y="306"/>
                  </a:lnTo>
                  <a:lnTo>
                    <a:pt x="232" y="307"/>
                  </a:lnTo>
                  <a:lnTo>
                    <a:pt x="233" y="307"/>
                  </a:lnTo>
                  <a:lnTo>
                    <a:pt x="234" y="308"/>
                  </a:lnTo>
                  <a:lnTo>
                    <a:pt x="234" y="309"/>
                  </a:lnTo>
                  <a:lnTo>
                    <a:pt x="235" y="310"/>
                  </a:lnTo>
                  <a:lnTo>
                    <a:pt x="235" y="312"/>
                  </a:lnTo>
                  <a:lnTo>
                    <a:pt x="235" y="313"/>
                  </a:lnTo>
                  <a:lnTo>
                    <a:pt x="235" y="313"/>
                  </a:lnTo>
                  <a:lnTo>
                    <a:pt x="235" y="314"/>
                  </a:lnTo>
                  <a:lnTo>
                    <a:pt x="235" y="317"/>
                  </a:lnTo>
                  <a:lnTo>
                    <a:pt x="234" y="320"/>
                  </a:lnTo>
                  <a:lnTo>
                    <a:pt x="233" y="326"/>
                  </a:lnTo>
                  <a:lnTo>
                    <a:pt x="233" y="329"/>
                  </a:lnTo>
                  <a:lnTo>
                    <a:pt x="233" y="331"/>
                  </a:lnTo>
                  <a:lnTo>
                    <a:pt x="233" y="332"/>
                  </a:lnTo>
                  <a:lnTo>
                    <a:pt x="233" y="333"/>
                  </a:lnTo>
                  <a:lnTo>
                    <a:pt x="233" y="335"/>
                  </a:lnTo>
                  <a:lnTo>
                    <a:pt x="234" y="336"/>
                  </a:lnTo>
                  <a:lnTo>
                    <a:pt x="235" y="338"/>
                  </a:lnTo>
                  <a:lnTo>
                    <a:pt x="236" y="340"/>
                  </a:lnTo>
                  <a:lnTo>
                    <a:pt x="237" y="341"/>
                  </a:lnTo>
                  <a:lnTo>
                    <a:pt x="238" y="342"/>
                  </a:lnTo>
                  <a:lnTo>
                    <a:pt x="239" y="343"/>
                  </a:lnTo>
                  <a:lnTo>
                    <a:pt x="240" y="343"/>
                  </a:lnTo>
                  <a:lnTo>
                    <a:pt x="240" y="344"/>
                  </a:lnTo>
                  <a:lnTo>
                    <a:pt x="241" y="344"/>
                  </a:lnTo>
                  <a:lnTo>
                    <a:pt x="241" y="343"/>
                  </a:lnTo>
                  <a:lnTo>
                    <a:pt x="242" y="343"/>
                  </a:lnTo>
                  <a:lnTo>
                    <a:pt x="242" y="343"/>
                  </a:lnTo>
                  <a:lnTo>
                    <a:pt x="243" y="343"/>
                  </a:lnTo>
                  <a:lnTo>
                    <a:pt x="244" y="341"/>
                  </a:lnTo>
                  <a:lnTo>
                    <a:pt x="245" y="338"/>
                  </a:lnTo>
                  <a:lnTo>
                    <a:pt x="246" y="337"/>
                  </a:lnTo>
                  <a:lnTo>
                    <a:pt x="247" y="337"/>
                  </a:lnTo>
                  <a:lnTo>
                    <a:pt x="250" y="333"/>
                  </a:lnTo>
                  <a:lnTo>
                    <a:pt x="251" y="333"/>
                  </a:lnTo>
                  <a:lnTo>
                    <a:pt x="251" y="332"/>
                  </a:lnTo>
                  <a:lnTo>
                    <a:pt x="252" y="331"/>
                  </a:lnTo>
                  <a:lnTo>
                    <a:pt x="253" y="329"/>
                  </a:lnTo>
                  <a:lnTo>
                    <a:pt x="253" y="328"/>
                  </a:lnTo>
                  <a:lnTo>
                    <a:pt x="254" y="327"/>
                  </a:lnTo>
                  <a:lnTo>
                    <a:pt x="254" y="327"/>
                  </a:lnTo>
                  <a:lnTo>
                    <a:pt x="255" y="326"/>
                  </a:lnTo>
                  <a:lnTo>
                    <a:pt x="256" y="326"/>
                  </a:lnTo>
                  <a:lnTo>
                    <a:pt x="258" y="324"/>
                  </a:lnTo>
                  <a:lnTo>
                    <a:pt x="259" y="324"/>
                  </a:lnTo>
                  <a:lnTo>
                    <a:pt x="260" y="323"/>
                  </a:lnTo>
                  <a:lnTo>
                    <a:pt x="261" y="323"/>
                  </a:lnTo>
                  <a:lnTo>
                    <a:pt x="261" y="322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3" y="323"/>
                  </a:lnTo>
                  <a:lnTo>
                    <a:pt x="264" y="323"/>
                  </a:lnTo>
                  <a:lnTo>
                    <a:pt x="265" y="323"/>
                  </a:lnTo>
                  <a:lnTo>
                    <a:pt x="265" y="323"/>
                  </a:lnTo>
                  <a:lnTo>
                    <a:pt x="266" y="323"/>
                  </a:lnTo>
                  <a:lnTo>
                    <a:pt x="267" y="323"/>
                  </a:lnTo>
                  <a:lnTo>
                    <a:pt x="268" y="322"/>
                  </a:lnTo>
                  <a:lnTo>
                    <a:pt x="268" y="321"/>
                  </a:lnTo>
                  <a:lnTo>
                    <a:pt x="270" y="320"/>
                  </a:lnTo>
                  <a:lnTo>
                    <a:pt x="271" y="319"/>
                  </a:lnTo>
                  <a:lnTo>
                    <a:pt x="271" y="318"/>
                  </a:lnTo>
                  <a:lnTo>
                    <a:pt x="271" y="318"/>
                  </a:lnTo>
                  <a:lnTo>
                    <a:pt x="272" y="317"/>
                  </a:lnTo>
                  <a:lnTo>
                    <a:pt x="272" y="316"/>
                  </a:lnTo>
                  <a:lnTo>
                    <a:pt x="272" y="314"/>
                  </a:lnTo>
                  <a:lnTo>
                    <a:pt x="272" y="313"/>
                  </a:lnTo>
                  <a:lnTo>
                    <a:pt x="271" y="312"/>
                  </a:lnTo>
                  <a:lnTo>
                    <a:pt x="269" y="302"/>
                  </a:lnTo>
                  <a:lnTo>
                    <a:pt x="269" y="300"/>
                  </a:lnTo>
                  <a:lnTo>
                    <a:pt x="269" y="299"/>
                  </a:lnTo>
                  <a:lnTo>
                    <a:pt x="269" y="298"/>
                  </a:lnTo>
                  <a:lnTo>
                    <a:pt x="269" y="297"/>
                  </a:lnTo>
                  <a:lnTo>
                    <a:pt x="270" y="297"/>
                  </a:lnTo>
                  <a:lnTo>
                    <a:pt x="270" y="296"/>
                  </a:lnTo>
                  <a:lnTo>
                    <a:pt x="271" y="296"/>
                  </a:lnTo>
                  <a:lnTo>
                    <a:pt x="272" y="296"/>
                  </a:lnTo>
                  <a:lnTo>
                    <a:pt x="273" y="296"/>
                  </a:lnTo>
                  <a:lnTo>
                    <a:pt x="275" y="296"/>
                  </a:lnTo>
                  <a:lnTo>
                    <a:pt x="276" y="296"/>
                  </a:lnTo>
                  <a:lnTo>
                    <a:pt x="276" y="297"/>
                  </a:lnTo>
                  <a:lnTo>
                    <a:pt x="276" y="297"/>
                  </a:lnTo>
                  <a:lnTo>
                    <a:pt x="277" y="298"/>
                  </a:lnTo>
                  <a:lnTo>
                    <a:pt x="277" y="299"/>
                  </a:lnTo>
                  <a:lnTo>
                    <a:pt x="279" y="302"/>
                  </a:lnTo>
                  <a:lnTo>
                    <a:pt x="281" y="306"/>
                  </a:lnTo>
                  <a:lnTo>
                    <a:pt x="282" y="308"/>
                  </a:lnTo>
                  <a:lnTo>
                    <a:pt x="283" y="310"/>
                  </a:lnTo>
                  <a:lnTo>
                    <a:pt x="283" y="312"/>
                  </a:lnTo>
                  <a:lnTo>
                    <a:pt x="283" y="314"/>
                  </a:lnTo>
                  <a:lnTo>
                    <a:pt x="283" y="317"/>
                  </a:lnTo>
                  <a:lnTo>
                    <a:pt x="283" y="318"/>
                  </a:lnTo>
                  <a:lnTo>
                    <a:pt x="284" y="320"/>
                  </a:lnTo>
                  <a:lnTo>
                    <a:pt x="284" y="321"/>
                  </a:lnTo>
                  <a:lnTo>
                    <a:pt x="285" y="324"/>
                  </a:lnTo>
                  <a:lnTo>
                    <a:pt x="286" y="325"/>
                  </a:lnTo>
                  <a:lnTo>
                    <a:pt x="288" y="329"/>
                  </a:lnTo>
                  <a:lnTo>
                    <a:pt x="288" y="330"/>
                  </a:lnTo>
                  <a:lnTo>
                    <a:pt x="289" y="331"/>
                  </a:lnTo>
                  <a:lnTo>
                    <a:pt x="290" y="332"/>
                  </a:lnTo>
                  <a:lnTo>
                    <a:pt x="290" y="333"/>
                  </a:lnTo>
                  <a:lnTo>
                    <a:pt x="290" y="334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1" y="339"/>
                  </a:lnTo>
                  <a:lnTo>
                    <a:pt x="291" y="340"/>
                  </a:lnTo>
                  <a:lnTo>
                    <a:pt x="292" y="341"/>
                  </a:lnTo>
                  <a:lnTo>
                    <a:pt x="292" y="342"/>
                  </a:lnTo>
                  <a:lnTo>
                    <a:pt x="293" y="343"/>
                  </a:lnTo>
                  <a:lnTo>
                    <a:pt x="297" y="347"/>
                  </a:lnTo>
                  <a:lnTo>
                    <a:pt x="298" y="348"/>
                  </a:lnTo>
                  <a:lnTo>
                    <a:pt x="299" y="350"/>
                  </a:lnTo>
                  <a:lnTo>
                    <a:pt x="300" y="352"/>
                  </a:lnTo>
                  <a:lnTo>
                    <a:pt x="301" y="354"/>
                  </a:lnTo>
                  <a:lnTo>
                    <a:pt x="302" y="355"/>
                  </a:lnTo>
                  <a:lnTo>
                    <a:pt x="303" y="356"/>
                  </a:lnTo>
                  <a:lnTo>
                    <a:pt x="304" y="357"/>
                  </a:lnTo>
                  <a:lnTo>
                    <a:pt x="306" y="358"/>
                  </a:lnTo>
                  <a:lnTo>
                    <a:pt x="306" y="358"/>
                  </a:lnTo>
                  <a:lnTo>
                    <a:pt x="309" y="359"/>
                  </a:lnTo>
                  <a:lnTo>
                    <a:pt x="310" y="360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15" y="364"/>
                  </a:lnTo>
                  <a:lnTo>
                    <a:pt x="316" y="365"/>
                  </a:lnTo>
                  <a:lnTo>
                    <a:pt x="318" y="366"/>
                  </a:lnTo>
                  <a:lnTo>
                    <a:pt x="319" y="367"/>
                  </a:lnTo>
                  <a:lnTo>
                    <a:pt x="325" y="370"/>
                  </a:lnTo>
                  <a:lnTo>
                    <a:pt x="328" y="371"/>
                  </a:lnTo>
                  <a:lnTo>
                    <a:pt x="329" y="371"/>
                  </a:lnTo>
                  <a:lnTo>
                    <a:pt x="330" y="371"/>
                  </a:lnTo>
                  <a:lnTo>
                    <a:pt x="335" y="372"/>
                  </a:lnTo>
                  <a:lnTo>
                    <a:pt x="336" y="372"/>
                  </a:lnTo>
                  <a:lnTo>
                    <a:pt x="337" y="372"/>
                  </a:lnTo>
                  <a:lnTo>
                    <a:pt x="338" y="372"/>
                  </a:lnTo>
                  <a:lnTo>
                    <a:pt x="339" y="372"/>
                  </a:lnTo>
                  <a:lnTo>
                    <a:pt x="340" y="372"/>
                  </a:lnTo>
                  <a:lnTo>
                    <a:pt x="343" y="370"/>
                  </a:lnTo>
                  <a:lnTo>
                    <a:pt x="346" y="369"/>
                  </a:lnTo>
                  <a:lnTo>
                    <a:pt x="348" y="368"/>
                  </a:lnTo>
                  <a:lnTo>
                    <a:pt x="350" y="368"/>
                  </a:lnTo>
                  <a:lnTo>
                    <a:pt x="357" y="365"/>
                  </a:lnTo>
                  <a:lnTo>
                    <a:pt x="359" y="365"/>
                  </a:lnTo>
                  <a:lnTo>
                    <a:pt x="363" y="364"/>
                  </a:lnTo>
                  <a:lnTo>
                    <a:pt x="364" y="364"/>
                  </a:lnTo>
                  <a:lnTo>
                    <a:pt x="364" y="364"/>
                  </a:lnTo>
                  <a:lnTo>
                    <a:pt x="365" y="364"/>
                  </a:lnTo>
                  <a:lnTo>
                    <a:pt x="366" y="364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68" y="365"/>
                  </a:lnTo>
                  <a:lnTo>
                    <a:pt x="369" y="365"/>
                  </a:lnTo>
                  <a:lnTo>
                    <a:pt x="370" y="366"/>
                  </a:lnTo>
                  <a:lnTo>
                    <a:pt x="371" y="368"/>
                  </a:lnTo>
                  <a:lnTo>
                    <a:pt x="371" y="369"/>
                  </a:lnTo>
                  <a:lnTo>
                    <a:pt x="372" y="370"/>
                  </a:lnTo>
                  <a:lnTo>
                    <a:pt x="373" y="372"/>
                  </a:lnTo>
                  <a:lnTo>
                    <a:pt x="373" y="374"/>
                  </a:lnTo>
                  <a:lnTo>
                    <a:pt x="374" y="377"/>
                  </a:lnTo>
                  <a:lnTo>
                    <a:pt x="374" y="379"/>
                  </a:lnTo>
                  <a:lnTo>
                    <a:pt x="374" y="380"/>
                  </a:lnTo>
                  <a:lnTo>
                    <a:pt x="375" y="382"/>
                  </a:lnTo>
                  <a:lnTo>
                    <a:pt x="374" y="384"/>
                  </a:lnTo>
                  <a:lnTo>
                    <a:pt x="374" y="385"/>
                  </a:lnTo>
                  <a:lnTo>
                    <a:pt x="374" y="387"/>
                  </a:lnTo>
                  <a:lnTo>
                    <a:pt x="374" y="388"/>
                  </a:lnTo>
                  <a:lnTo>
                    <a:pt x="372" y="394"/>
                  </a:lnTo>
                  <a:lnTo>
                    <a:pt x="372" y="397"/>
                  </a:lnTo>
                  <a:lnTo>
                    <a:pt x="372" y="398"/>
                  </a:lnTo>
                  <a:lnTo>
                    <a:pt x="372" y="400"/>
                  </a:lnTo>
                  <a:lnTo>
                    <a:pt x="371" y="401"/>
                  </a:lnTo>
                  <a:lnTo>
                    <a:pt x="371" y="403"/>
                  </a:lnTo>
                  <a:lnTo>
                    <a:pt x="372" y="405"/>
                  </a:lnTo>
                  <a:lnTo>
                    <a:pt x="372" y="407"/>
                  </a:lnTo>
                  <a:lnTo>
                    <a:pt x="372" y="409"/>
                  </a:lnTo>
                  <a:lnTo>
                    <a:pt x="373" y="411"/>
                  </a:lnTo>
                  <a:lnTo>
                    <a:pt x="373" y="413"/>
                  </a:lnTo>
                  <a:lnTo>
                    <a:pt x="374" y="415"/>
                  </a:lnTo>
                  <a:lnTo>
                    <a:pt x="375" y="416"/>
                  </a:lnTo>
                  <a:lnTo>
                    <a:pt x="376" y="417"/>
                  </a:lnTo>
                  <a:lnTo>
                    <a:pt x="376" y="418"/>
                  </a:lnTo>
                  <a:lnTo>
                    <a:pt x="377" y="419"/>
                  </a:lnTo>
                  <a:lnTo>
                    <a:pt x="379" y="420"/>
                  </a:lnTo>
                  <a:lnTo>
                    <a:pt x="380" y="421"/>
                  </a:lnTo>
                  <a:lnTo>
                    <a:pt x="382" y="422"/>
                  </a:lnTo>
                  <a:lnTo>
                    <a:pt x="383" y="423"/>
                  </a:lnTo>
                  <a:lnTo>
                    <a:pt x="385" y="424"/>
                  </a:lnTo>
                  <a:lnTo>
                    <a:pt x="386" y="424"/>
                  </a:lnTo>
                  <a:lnTo>
                    <a:pt x="387" y="424"/>
                  </a:lnTo>
                  <a:lnTo>
                    <a:pt x="388" y="424"/>
                  </a:lnTo>
                  <a:lnTo>
                    <a:pt x="389" y="424"/>
                  </a:lnTo>
                  <a:lnTo>
                    <a:pt x="390" y="424"/>
                  </a:lnTo>
                  <a:lnTo>
                    <a:pt x="391" y="424"/>
                  </a:lnTo>
                  <a:lnTo>
                    <a:pt x="391" y="423"/>
                  </a:lnTo>
                  <a:lnTo>
                    <a:pt x="393" y="422"/>
                  </a:lnTo>
                  <a:lnTo>
                    <a:pt x="394" y="422"/>
                  </a:lnTo>
                  <a:lnTo>
                    <a:pt x="394" y="421"/>
                  </a:lnTo>
                  <a:lnTo>
                    <a:pt x="395" y="421"/>
                  </a:lnTo>
                  <a:lnTo>
                    <a:pt x="396" y="421"/>
                  </a:lnTo>
                  <a:lnTo>
                    <a:pt x="396" y="421"/>
                  </a:lnTo>
                  <a:lnTo>
                    <a:pt x="397" y="421"/>
                  </a:lnTo>
                  <a:lnTo>
                    <a:pt x="397" y="422"/>
                  </a:lnTo>
                  <a:lnTo>
                    <a:pt x="398" y="422"/>
                  </a:lnTo>
                  <a:lnTo>
                    <a:pt x="400" y="423"/>
                  </a:lnTo>
                  <a:lnTo>
                    <a:pt x="401" y="424"/>
                  </a:lnTo>
                  <a:lnTo>
                    <a:pt x="402" y="426"/>
                  </a:lnTo>
                  <a:lnTo>
                    <a:pt x="404" y="428"/>
                  </a:lnTo>
                  <a:lnTo>
                    <a:pt x="405" y="430"/>
                  </a:lnTo>
                  <a:lnTo>
                    <a:pt x="406" y="431"/>
                  </a:lnTo>
                  <a:lnTo>
                    <a:pt x="407" y="433"/>
                  </a:lnTo>
                  <a:lnTo>
                    <a:pt x="409" y="437"/>
                  </a:lnTo>
                  <a:lnTo>
                    <a:pt x="410" y="438"/>
                  </a:lnTo>
                  <a:lnTo>
                    <a:pt x="411" y="441"/>
                  </a:lnTo>
                  <a:lnTo>
                    <a:pt x="412" y="442"/>
                  </a:lnTo>
                  <a:lnTo>
                    <a:pt x="413" y="443"/>
                  </a:lnTo>
                  <a:lnTo>
                    <a:pt x="414" y="444"/>
                  </a:lnTo>
                  <a:lnTo>
                    <a:pt x="415" y="444"/>
                  </a:lnTo>
                  <a:lnTo>
                    <a:pt x="425" y="452"/>
                  </a:lnTo>
                  <a:lnTo>
                    <a:pt x="427" y="454"/>
                  </a:lnTo>
                  <a:lnTo>
                    <a:pt x="429" y="455"/>
                  </a:lnTo>
                  <a:lnTo>
                    <a:pt x="434" y="460"/>
                  </a:lnTo>
                  <a:lnTo>
                    <a:pt x="437" y="463"/>
                  </a:lnTo>
                  <a:lnTo>
                    <a:pt x="438" y="465"/>
                  </a:lnTo>
                  <a:lnTo>
                    <a:pt x="441" y="468"/>
                  </a:lnTo>
                  <a:lnTo>
                    <a:pt x="443" y="471"/>
                  </a:lnTo>
                  <a:lnTo>
                    <a:pt x="445" y="474"/>
                  </a:lnTo>
                  <a:lnTo>
                    <a:pt x="447" y="478"/>
                  </a:lnTo>
                  <a:lnTo>
                    <a:pt x="448" y="479"/>
                  </a:lnTo>
                  <a:lnTo>
                    <a:pt x="448" y="481"/>
                  </a:lnTo>
                  <a:lnTo>
                    <a:pt x="448" y="482"/>
                  </a:lnTo>
                  <a:lnTo>
                    <a:pt x="448" y="482"/>
                  </a:lnTo>
                  <a:lnTo>
                    <a:pt x="448" y="483"/>
                  </a:lnTo>
                  <a:lnTo>
                    <a:pt x="448" y="484"/>
                  </a:lnTo>
                  <a:lnTo>
                    <a:pt x="448" y="485"/>
                  </a:lnTo>
                  <a:lnTo>
                    <a:pt x="447" y="487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91"/>
                  </a:lnTo>
                  <a:lnTo>
                    <a:pt x="446" y="491"/>
                  </a:lnTo>
                  <a:lnTo>
                    <a:pt x="446" y="492"/>
                  </a:lnTo>
                  <a:lnTo>
                    <a:pt x="446" y="494"/>
                  </a:lnTo>
                  <a:lnTo>
                    <a:pt x="447" y="495"/>
                  </a:lnTo>
                  <a:lnTo>
                    <a:pt x="447" y="496"/>
                  </a:lnTo>
                  <a:lnTo>
                    <a:pt x="448" y="497"/>
                  </a:lnTo>
                  <a:lnTo>
                    <a:pt x="449" y="497"/>
                  </a:lnTo>
                  <a:lnTo>
                    <a:pt x="449" y="498"/>
                  </a:lnTo>
                  <a:lnTo>
                    <a:pt x="450" y="498"/>
                  </a:lnTo>
                  <a:lnTo>
                    <a:pt x="451" y="498"/>
                  </a:lnTo>
                  <a:lnTo>
                    <a:pt x="451" y="497"/>
                  </a:lnTo>
                  <a:lnTo>
                    <a:pt x="452" y="497"/>
                  </a:lnTo>
                  <a:lnTo>
                    <a:pt x="455" y="494"/>
                  </a:lnTo>
                  <a:lnTo>
                    <a:pt x="457" y="493"/>
                  </a:lnTo>
                  <a:lnTo>
                    <a:pt x="458" y="492"/>
                  </a:lnTo>
                  <a:lnTo>
                    <a:pt x="459" y="491"/>
                  </a:lnTo>
                  <a:lnTo>
                    <a:pt x="460" y="491"/>
                  </a:lnTo>
                  <a:lnTo>
                    <a:pt x="462" y="491"/>
                  </a:lnTo>
                  <a:lnTo>
                    <a:pt x="463" y="491"/>
                  </a:lnTo>
                  <a:lnTo>
                    <a:pt x="464" y="491"/>
                  </a:lnTo>
                  <a:lnTo>
                    <a:pt x="464" y="491"/>
                  </a:lnTo>
                  <a:lnTo>
                    <a:pt x="465" y="491"/>
                  </a:lnTo>
                  <a:lnTo>
                    <a:pt x="465" y="491"/>
                  </a:lnTo>
                  <a:lnTo>
                    <a:pt x="466" y="491"/>
                  </a:lnTo>
                  <a:lnTo>
                    <a:pt x="466" y="492"/>
                  </a:lnTo>
                  <a:lnTo>
                    <a:pt x="468" y="493"/>
                  </a:lnTo>
                  <a:lnTo>
                    <a:pt x="469" y="495"/>
                  </a:lnTo>
                  <a:lnTo>
                    <a:pt x="470" y="497"/>
                  </a:lnTo>
                  <a:lnTo>
                    <a:pt x="472" y="502"/>
                  </a:lnTo>
                  <a:lnTo>
                    <a:pt x="473" y="505"/>
                  </a:lnTo>
                  <a:lnTo>
                    <a:pt x="474" y="506"/>
                  </a:lnTo>
                  <a:lnTo>
                    <a:pt x="474" y="506"/>
                  </a:lnTo>
                  <a:lnTo>
                    <a:pt x="474" y="507"/>
                  </a:lnTo>
                  <a:lnTo>
                    <a:pt x="474" y="508"/>
                  </a:lnTo>
                  <a:lnTo>
                    <a:pt x="473" y="509"/>
                  </a:lnTo>
                  <a:lnTo>
                    <a:pt x="473" y="510"/>
                  </a:lnTo>
                  <a:lnTo>
                    <a:pt x="472" y="511"/>
                  </a:lnTo>
                  <a:lnTo>
                    <a:pt x="471" y="513"/>
                  </a:lnTo>
                  <a:lnTo>
                    <a:pt x="470" y="516"/>
                  </a:lnTo>
                  <a:lnTo>
                    <a:pt x="468" y="518"/>
                  </a:lnTo>
                  <a:lnTo>
                    <a:pt x="467" y="519"/>
                  </a:lnTo>
                  <a:lnTo>
                    <a:pt x="467" y="519"/>
                  </a:lnTo>
                  <a:lnTo>
                    <a:pt x="466" y="520"/>
                  </a:lnTo>
                  <a:lnTo>
                    <a:pt x="465" y="521"/>
                  </a:lnTo>
                  <a:lnTo>
                    <a:pt x="464" y="521"/>
                  </a:lnTo>
                  <a:lnTo>
                    <a:pt x="463" y="522"/>
                  </a:lnTo>
                  <a:lnTo>
                    <a:pt x="462" y="522"/>
                  </a:lnTo>
                  <a:lnTo>
                    <a:pt x="462" y="522"/>
                  </a:lnTo>
                  <a:lnTo>
                    <a:pt x="461" y="522"/>
                  </a:lnTo>
                  <a:lnTo>
                    <a:pt x="460" y="522"/>
                  </a:lnTo>
                  <a:lnTo>
                    <a:pt x="459" y="522"/>
                  </a:lnTo>
                  <a:lnTo>
                    <a:pt x="458" y="522"/>
                  </a:lnTo>
                  <a:lnTo>
                    <a:pt x="456" y="522"/>
                  </a:lnTo>
                  <a:lnTo>
                    <a:pt x="454" y="521"/>
                  </a:lnTo>
                  <a:lnTo>
                    <a:pt x="450" y="520"/>
                  </a:lnTo>
                  <a:lnTo>
                    <a:pt x="448" y="520"/>
                  </a:lnTo>
                  <a:lnTo>
                    <a:pt x="446" y="520"/>
                  </a:lnTo>
                  <a:lnTo>
                    <a:pt x="445" y="520"/>
                  </a:lnTo>
                  <a:lnTo>
                    <a:pt x="445" y="520"/>
                  </a:lnTo>
                  <a:lnTo>
                    <a:pt x="444" y="520"/>
                  </a:lnTo>
                  <a:lnTo>
                    <a:pt x="443" y="521"/>
                  </a:lnTo>
                  <a:lnTo>
                    <a:pt x="442" y="522"/>
                  </a:lnTo>
                  <a:lnTo>
                    <a:pt x="441" y="525"/>
                  </a:lnTo>
                  <a:lnTo>
                    <a:pt x="440" y="526"/>
                  </a:lnTo>
                  <a:lnTo>
                    <a:pt x="439" y="527"/>
                  </a:lnTo>
                  <a:lnTo>
                    <a:pt x="439" y="528"/>
                  </a:lnTo>
                  <a:lnTo>
                    <a:pt x="438" y="529"/>
                  </a:lnTo>
                  <a:lnTo>
                    <a:pt x="437" y="530"/>
                  </a:lnTo>
                  <a:lnTo>
                    <a:pt x="436" y="531"/>
                  </a:lnTo>
                  <a:lnTo>
                    <a:pt x="433" y="533"/>
                  </a:lnTo>
                  <a:lnTo>
                    <a:pt x="431" y="534"/>
                  </a:lnTo>
                  <a:lnTo>
                    <a:pt x="430" y="535"/>
                  </a:lnTo>
                  <a:lnTo>
                    <a:pt x="428" y="538"/>
                  </a:lnTo>
                  <a:lnTo>
                    <a:pt x="425" y="540"/>
                  </a:lnTo>
                  <a:lnTo>
                    <a:pt x="425" y="541"/>
                  </a:lnTo>
                  <a:lnTo>
                    <a:pt x="424" y="542"/>
                  </a:lnTo>
                  <a:lnTo>
                    <a:pt x="424" y="543"/>
                  </a:lnTo>
                  <a:lnTo>
                    <a:pt x="423" y="544"/>
                  </a:lnTo>
                  <a:lnTo>
                    <a:pt x="423" y="545"/>
                  </a:lnTo>
                  <a:lnTo>
                    <a:pt x="423" y="549"/>
                  </a:lnTo>
                  <a:lnTo>
                    <a:pt x="423" y="551"/>
                  </a:lnTo>
                  <a:lnTo>
                    <a:pt x="423" y="552"/>
                  </a:lnTo>
                  <a:lnTo>
                    <a:pt x="422" y="555"/>
                  </a:lnTo>
                  <a:lnTo>
                    <a:pt x="421" y="557"/>
                  </a:lnTo>
                  <a:lnTo>
                    <a:pt x="419" y="561"/>
                  </a:lnTo>
                  <a:lnTo>
                    <a:pt x="418" y="565"/>
                  </a:lnTo>
                  <a:lnTo>
                    <a:pt x="416" y="569"/>
                  </a:lnTo>
                  <a:lnTo>
                    <a:pt x="416" y="570"/>
                  </a:lnTo>
                  <a:lnTo>
                    <a:pt x="415" y="570"/>
                  </a:lnTo>
                  <a:lnTo>
                    <a:pt x="414" y="571"/>
                  </a:lnTo>
                  <a:lnTo>
                    <a:pt x="413" y="572"/>
                  </a:lnTo>
                  <a:lnTo>
                    <a:pt x="413" y="572"/>
                  </a:lnTo>
                  <a:lnTo>
                    <a:pt x="413" y="573"/>
                  </a:lnTo>
                  <a:lnTo>
                    <a:pt x="411" y="573"/>
                  </a:lnTo>
                  <a:lnTo>
                    <a:pt x="407" y="574"/>
                  </a:lnTo>
                  <a:lnTo>
                    <a:pt x="404" y="575"/>
                  </a:lnTo>
                  <a:lnTo>
                    <a:pt x="402" y="575"/>
                  </a:lnTo>
                  <a:lnTo>
                    <a:pt x="401" y="575"/>
                  </a:lnTo>
                  <a:lnTo>
                    <a:pt x="399" y="575"/>
                  </a:lnTo>
                  <a:lnTo>
                    <a:pt x="397" y="574"/>
                  </a:lnTo>
                  <a:lnTo>
                    <a:pt x="396" y="574"/>
                  </a:lnTo>
                  <a:lnTo>
                    <a:pt x="394" y="573"/>
                  </a:lnTo>
                  <a:lnTo>
                    <a:pt x="393" y="573"/>
                  </a:lnTo>
                  <a:lnTo>
                    <a:pt x="392" y="572"/>
                  </a:lnTo>
                  <a:lnTo>
                    <a:pt x="391" y="571"/>
                  </a:lnTo>
                  <a:lnTo>
                    <a:pt x="390" y="570"/>
                  </a:lnTo>
                  <a:lnTo>
                    <a:pt x="387" y="568"/>
                  </a:lnTo>
                  <a:lnTo>
                    <a:pt x="386" y="566"/>
                  </a:lnTo>
                  <a:lnTo>
                    <a:pt x="384" y="565"/>
                  </a:lnTo>
                  <a:lnTo>
                    <a:pt x="382" y="564"/>
                  </a:lnTo>
                  <a:lnTo>
                    <a:pt x="381" y="563"/>
                  </a:lnTo>
                  <a:lnTo>
                    <a:pt x="380" y="563"/>
                  </a:lnTo>
                  <a:lnTo>
                    <a:pt x="379" y="562"/>
                  </a:lnTo>
                  <a:lnTo>
                    <a:pt x="378" y="562"/>
                  </a:lnTo>
                  <a:lnTo>
                    <a:pt x="376" y="562"/>
                  </a:lnTo>
                  <a:lnTo>
                    <a:pt x="375" y="562"/>
                  </a:lnTo>
                  <a:lnTo>
                    <a:pt x="374" y="563"/>
                  </a:lnTo>
                  <a:lnTo>
                    <a:pt x="374" y="563"/>
                  </a:lnTo>
                  <a:lnTo>
                    <a:pt x="373" y="564"/>
                  </a:lnTo>
                  <a:lnTo>
                    <a:pt x="372" y="565"/>
                  </a:lnTo>
                  <a:lnTo>
                    <a:pt x="370" y="568"/>
                  </a:lnTo>
                  <a:lnTo>
                    <a:pt x="369" y="569"/>
                  </a:lnTo>
                  <a:lnTo>
                    <a:pt x="369" y="569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7" y="571"/>
                  </a:lnTo>
                  <a:lnTo>
                    <a:pt x="367" y="571"/>
                  </a:lnTo>
                  <a:lnTo>
                    <a:pt x="366" y="571"/>
                  </a:lnTo>
                  <a:lnTo>
                    <a:pt x="365" y="571"/>
                  </a:lnTo>
                  <a:lnTo>
                    <a:pt x="364" y="570"/>
                  </a:lnTo>
                  <a:lnTo>
                    <a:pt x="361" y="570"/>
                  </a:lnTo>
                  <a:lnTo>
                    <a:pt x="360" y="570"/>
                  </a:lnTo>
                  <a:lnTo>
                    <a:pt x="359" y="570"/>
                  </a:lnTo>
                  <a:lnTo>
                    <a:pt x="358" y="570"/>
                  </a:lnTo>
                  <a:lnTo>
                    <a:pt x="357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5" y="571"/>
                  </a:lnTo>
                  <a:lnTo>
                    <a:pt x="355" y="571"/>
                  </a:lnTo>
                  <a:lnTo>
                    <a:pt x="354" y="571"/>
                  </a:lnTo>
                  <a:lnTo>
                    <a:pt x="354" y="572"/>
                  </a:lnTo>
                  <a:lnTo>
                    <a:pt x="354" y="572"/>
                  </a:lnTo>
                  <a:lnTo>
                    <a:pt x="354" y="573"/>
                  </a:lnTo>
                  <a:lnTo>
                    <a:pt x="354" y="573"/>
                  </a:lnTo>
                  <a:lnTo>
                    <a:pt x="354" y="574"/>
                  </a:lnTo>
                  <a:lnTo>
                    <a:pt x="354" y="575"/>
                  </a:lnTo>
                  <a:lnTo>
                    <a:pt x="355" y="576"/>
                  </a:lnTo>
                  <a:lnTo>
                    <a:pt x="358" y="582"/>
                  </a:lnTo>
                  <a:lnTo>
                    <a:pt x="359" y="585"/>
                  </a:lnTo>
                  <a:lnTo>
                    <a:pt x="359" y="586"/>
                  </a:lnTo>
                  <a:lnTo>
                    <a:pt x="359" y="587"/>
                  </a:lnTo>
                  <a:lnTo>
                    <a:pt x="360" y="589"/>
                  </a:lnTo>
                  <a:lnTo>
                    <a:pt x="360" y="590"/>
                  </a:lnTo>
                  <a:lnTo>
                    <a:pt x="359" y="591"/>
                  </a:lnTo>
                  <a:lnTo>
                    <a:pt x="359" y="592"/>
                  </a:lnTo>
                  <a:lnTo>
                    <a:pt x="359" y="593"/>
                  </a:lnTo>
                  <a:lnTo>
                    <a:pt x="358" y="594"/>
                  </a:lnTo>
                  <a:lnTo>
                    <a:pt x="358" y="596"/>
                  </a:lnTo>
                  <a:lnTo>
                    <a:pt x="357" y="597"/>
                  </a:lnTo>
                  <a:lnTo>
                    <a:pt x="355" y="598"/>
                  </a:lnTo>
                  <a:lnTo>
                    <a:pt x="355" y="599"/>
                  </a:lnTo>
                  <a:lnTo>
                    <a:pt x="354" y="600"/>
                  </a:lnTo>
                  <a:lnTo>
                    <a:pt x="353" y="600"/>
                  </a:lnTo>
                  <a:lnTo>
                    <a:pt x="352" y="601"/>
                  </a:lnTo>
                  <a:lnTo>
                    <a:pt x="351" y="601"/>
                  </a:lnTo>
                  <a:lnTo>
                    <a:pt x="349" y="602"/>
                  </a:lnTo>
                  <a:lnTo>
                    <a:pt x="348" y="602"/>
                  </a:lnTo>
                  <a:lnTo>
                    <a:pt x="347" y="602"/>
                  </a:lnTo>
                  <a:lnTo>
                    <a:pt x="345" y="602"/>
                  </a:lnTo>
                  <a:lnTo>
                    <a:pt x="344" y="602"/>
                  </a:lnTo>
                  <a:lnTo>
                    <a:pt x="343" y="602"/>
                  </a:lnTo>
                  <a:lnTo>
                    <a:pt x="341" y="602"/>
                  </a:lnTo>
                  <a:lnTo>
                    <a:pt x="340" y="601"/>
                  </a:lnTo>
                  <a:lnTo>
                    <a:pt x="339" y="601"/>
                  </a:lnTo>
                  <a:lnTo>
                    <a:pt x="336" y="600"/>
                  </a:lnTo>
                  <a:lnTo>
                    <a:pt x="335" y="600"/>
                  </a:lnTo>
                  <a:lnTo>
                    <a:pt x="334" y="599"/>
                  </a:lnTo>
                  <a:lnTo>
                    <a:pt x="333" y="599"/>
                  </a:lnTo>
                  <a:lnTo>
                    <a:pt x="331" y="599"/>
                  </a:lnTo>
                  <a:lnTo>
                    <a:pt x="329" y="599"/>
                  </a:lnTo>
                  <a:lnTo>
                    <a:pt x="327" y="599"/>
                  </a:lnTo>
                  <a:lnTo>
                    <a:pt x="325" y="599"/>
                  </a:lnTo>
                  <a:lnTo>
                    <a:pt x="321" y="599"/>
                  </a:lnTo>
                  <a:lnTo>
                    <a:pt x="319" y="600"/>
                  </a:lnTo>
                  <a:lnTo>
                    <a:pt x="318" y="600"/>
                  </a:lnTo>
                  <a:lnTo>
                    <a:pt x="315" y="601"/>
                  </a:lnTo>
                  <a:lnTo>
                    <a:pt x="312" y="602"/>
                  </a:lnTo>
                  <a:lnTo>
                    <a:pt x="309" y="603"/>
                  </a:lnTo>
                  <a:lnTo>
                    <a:pt x="307" y="603"/>
                  </a:lnTo>
                  <a:lnTo>
                    <a:pt x="306" y="603"/>
                  </a:lnTo>
                  <a:lnTo>
                    <a:pt x="306" y="604"/>
                  </a:lnTo>
                  <a:lnTo>
                    <a:pt x="305" y="604"/>
                  </a:lnTo>
                  <a:lnTo>
                    <a:pt x="305" y="605"/>
                  </a:lnTo>
                  <a:lnTo>
                    <a:pt x="305" y="605"/>
                  </a:lnTo>
                  <a:lnTo>
                    <a:pt x="305" y="607"/>
                  </a:lnTo>
                  <a:lnTo>
                    <a:pt x="305" y="608"/>
                  </a:lnTo>
                  <a:lnTo>
                    <a:pt x="304" y="611"/>
                  </a:lnTo>
                  <a:lnTo>
                    <a:pt x="304" y="613"/>
                  </a:lnTo>
                  <a:lnTo>
                    <a:pt x="303" y="614"/>
                  </a:lnTo>
                  <a:lnTo>
                    <a:pt x="303" y="615"/>
                  </a:lnTo>
                  <a:lnTo>
                    <a:pt x="302" y="617"/>
                  </a:lnTo>
                  <a:lnTo>
                    <a:pt x="301" y="618"/>
                  </a:lnTo>
                  <a:lnTo>
                    <a:pt x="300" y="620"/>
                  </a:lnTo>
                  <a:lnTo>
                    <a:pt x="299" y="621"/>
                  </a:lnTo>
                  <a:lnTo>
                    <a:pt x="298" y="623"/>
                  </a:lnTo>
                  <a:lnTo>
                    <a:pt x="297" y="624"/>
                  </a:lnTo>
                  <a:lnTo>
                    <a:pt x="296" y="625"/>
                  </a:lnTo>
                  <a:lnTo>
                    <a:pt x="295" y="626"/>
                  </a:lnTo>
                  <a:lnTo>
                    <a:pt x="293" y="627"/>
                  </a:lnTo>
                  <a:lnTo>
                    <a:pt x="292" y="627"/>
                  </a:lnTo>
                  <a:lnTo>
                    <a:pt x="291" y="628"/>
                  </a:lnTo>
                  <a:lnTo>
                    <a:pt x="290" y="628"/>
                  </a:lnTo>
                  <a:lnTo>
                    <a:pt x="290" y="628"/>
                  </a:lnTo>
                  <a:lnTo>
                    <a:pt x="289" y="627"/>
                  </a:lnTo>
                  <a:lnTo>
                    <a:pt x="287" y="626"/>
                  </a:lnTo>
                  <a:lnTo>
                    <a:pt x="283" y="623"/>
                  </a:lnTo>
                  <a:lnTo>
                    <a:pt x="281" y="622"/>
                  </a:lnTo>
                  <a:lnTo>
                    <a:pt x="280" y="621"/>
                  </a:lnTo>
                  <a:lnTo>
                    <a:pt x="278" y="620"/>
                  </a:lnTo>
                  <a:lnTo>
                    <a:pt x="277" y="620"/>
                  </a:lnTo>
                  <a:lnTo>
                    <a:pt x="276" y="619"/>
                  </a:lnTo>
                  <a:lnTo>
                    <a:pt x="275" y="619"/>
                  </a:lnTo>
                  <a:lnTo>
                    <a:pt x="273" y="619"/>
                  </a:lnTo>
                  <a:lnTo>
                    <a:pt x="272" y="618"/>
                  </a:lnTo>
                  <a:lnTo>
                    <a:pt x="269" y="618"/>
                  </a:lnTo>
                  <a:lnTo>
                    <a:pt x="266" y="618"/>
                  </a:lnTo>
                  <a:lnTo>
                    <a:pt x="264" y="617"/>
                  </a:lnTo>
                  <a:lnTo>
                    <a:pt x="261" y="616"/>
                  </a:lnTo>
                  <a:lnTo>
                    <a:pt x="258" y="615"/>
                  </a:lnTo>
                  <a:lnTo>
                    <a:pt x="257" y="615"/>
                  </a:lnTo>
                  <a:lnTo>
                    <a:pt x="255" y="615"/>
                  </a:lnTo>
                  <a:lnTo>
                    <a:pt x="252" y="615"/>
                  </a:lnTo>
                  <a:lnTo>
                    <a:pt x="250" y="614"/>
                  </a:lnTo>
                  <a:lnTo>
                    <a:pt x="250" y="614"/>
                  </a:lnTo>
                  <a:lnTo>
                    <a:pt x="249" y="614"/>
                  </a:lnTo>
                  <a:lnTo>
                    <a:pt x="249" y="613"/>
                  </a:lnTo>
                  <a:lnTo>
                    <a:pt x="248" y="612"/>
                  </a:lnTo>
                  <a:lnTo>
                    <a:pt x="248" y="611"/>
                  </a:lnTo>
                  <a:lnTo>
                    <a:pt x="247" y="610"/>
                  </a:lnTo>
                  <a:lnTo>
                    <a:pt x="247" y="609"/>
                  </a:lnTo>
                  <a:lnTo>
                    <a:pt x="246" y="605"/>
                  </a:lnTo>
                  <a:lnTo>
                    <a:pt x="246" y="604"/>
                  </a:lnTo>
                  <a:lnTo>
                    <a:pt x="246" y="603"/>
                  </a:lnTo>
                  <a:lnTo>
                    <a:pt x="246" y="602"/>
                  </a:lnTo>
                  <a:lnTo>
                    <a:pt x="245" y="601"/>
                  </a:lnTo>
                  <a:lnTo>
                    <a:pt x="244" y="600"/>
                  </a:lnTo>
                  <a:lnTo>
                    <a:pt x="244" y="600"/>
                  </a:lnTo>
                  <a:lnTo>
                    <a:pt x="243" y="599"/>
                  </a:lnTo>
                  <a:lnTo>
                    <a:pt x="242" y="599"/>
                  </a:lnTo>
                  <a:lnTo>
                    <a:pt x="242" y="599"/>
                  </a:lnTo>
                  <a:lnTo>
                    <a:pt x="241" y="599"/>
                  </a:lnTo>
                  <a:lnTo>
                    <a:pt x="240" y="600"/>
                  </a:lnTo>
                  <a:lnTo>
                    <a:pt x="239" y="600"/>
                  </a:lnTo>
                  <a:lnTo>
                    <a:pt x="238" y="600"/>
                  </a:lnTo>
                  <a:lnTo>
                    <a:pt x="238" y="601"/>
                  </a:lnTo>
                  <a:lnTo>
                    <a:pt x="237" y="602"/>
                  </a:lnTo>
                  <a:lnTo>
                    <a:pt x="237" y="602"/>
                  </a:lnTo>
                  <a:lnTo>
                    <a:pt x="235" y="604"/>
                  </a:lnTo>
                  <a:lnTo>
                    <a:pt x="232" y="609"/>
                  </a:lnTo>
                  <a:lnTo>
                    <a:pt x="231" y="611"/>
                  </a:lnTo>
                  <a:lnTo>
                    <a:pt x="230" y="613"/>
                  </a:lnTo>
                  <a:lnTo>
                    <a:pt x="230" y="614"/>
                  </a:lnTo>
                  <a:lnTo>
                    <a:pt x="230" y="616"/>
                  </a:lnTo>
                  <a:lnTo>
                    <a:pt x="230" y="618"/>
                  </a:lnTo>
                  <a:lnTo>
                    <a:pt x="230" y="620"/>
                  </a:lnTo>
                  <a:lnTo>
                    <a:pt x="230" y="621"/>
                  </a:lnTo>
                  <a:lnTo>
                    <a:pt x="231" y="624"/>
                  </a:lnTo>
                  <a:lnTo>
                    <a:pt x="231" y="625"/>
                  </a:lnTo>
                  <a:lnTo>
                    <a:pt x="232" y="627"/>
                  </a:lnTo>
                  <a:lnTo>
                    <a:pt x="233" y="631"/>
                  </a:lnTo>
                  <a:lnTo>
                    <a:pt x="235" y="634"/>
                  </a:lnTo>
                  <a:lnTo>
                    <a:pt x="235" y="635"/>
                  </a:lnTo>
                  <a:lnTo>
                    <a:pt x="236" y="636"/>
                  </a:lnTo>
                  <a:lnTo>
                    <a:pt x="236" y="637"/>
                  </a:lnTo>
                  <a:lnTo>
                    <a:pt x="236" y="638"/>
                  </a:lnTo>
                  <a:lnTo>
                    <a:pt x="236" y="640"/>
                  </a:lnTo>
                  <a:lnTo>
                    <a:pt x="236" y="641"/>
                  </a:lnTo>
                  <a:lnTo>
                    <a:pt x="235" y="641"/>
                  </a:lnTo>
                  <a:lnTo>
                    <a:pt x="235" y="642"/>
                  </a:lnTo>
                  <a:lnTo>
                    <a:pt x="234" y="643"/>
                  </a:lnTo>
                  <a:lnTo>
                    <a:pt x="233" y="644"/>
                  </a:lnTo>
                  <a:lnTo>
                    <a:pt x="230" y="647"/>
                  </a:lnTo>
                  <a:lnTo>
                    <a:pt x="227" y="649"/>
                  </a:lnTo>
                  <a:lnTo>
                    <a:pt x="226" y="651"/>
                  </a:lnTo>
                  <a:lnTo>
                    <a:pt x="225" y="652"/>
                  </a:lnTo>
                  <a:lnTo>
                    <a:pt x="224" y="653"/>
                  </a:lnTo>
                  <a:lnTo>
                    <a:pt x="222" y="654"/>
                  </a:lnTo>
                  <a:lnTo>
                    <a:pt x="220" y="659"/>
                  </a:lnTo>
                  <a:lnTo>
                    <a:pt x="217" y="662"/>
                  </a:lnTo>
                  <a:lnTo>
                    <a:pt x="215" y="665"/>
                  </a:lnTo>
                  <a:lnTo>
                    <a:pt x="213" y="668"/>
                  </a:lnTo>
                  <a:lnTo>
                    <a:pt x="211" y="669"/>
                  </a:lnTo>
                  <a:lnTo>
                    <a:pt x="211" y="669"/>
                  </a:lnTo>
                  <a:lnTo>
                    <a:pt x="210" y="670"/>
                  </a:lnTo>
                  <a:lnTo>
                    <a:pt x="209" y="671"/>
                  </a:lnTo>
                  <a:lnTo>
                    <a:pt x="208" y="671"/>
                  </a:lnTo>
                  <a:lnTo>
                    <a:pt x="207" y="672"/>
                  </a:lnTo>
                  <a:lnTo>
                    <a:pt x="206" y="672"/>
                  </a:lnTo>
                  <a:lnTo>
                    <a:pt x="205" y="673"/>
                  </a:lnTo>
                  <a:lnTo>
                    <a:pt x="204" y="673"/>
                  </a:lnTo>
                  <a:lnTo>
                    <a:pt x="202" y="673"/>
                  </a:lnTo>
                  <a:lnTo>
                    <a:pt x="198" y="673"/>
                  </a:lnTo>
                  <a:lnTo>
                    <a:pt x="196" y="673"/>
                  </a:lnTo>
                  <a:lnTo>
                    <a:pt x="191" y="674"/>
                  </a:lnTo>
                  <a:lnTo>
                    <a:pt x="187" y="675"/>
                  </a:lnTo>
                  <a:lnTo>
                    <a:pt x="186" y="675"/>
                  </a:lnTo>
                  <a:lnTo>
                    <a:pt x="178" y="677"/>
                  </a:lnTo>
                  <a:lnTo>
                    <a:pt x="176" y="677"/>
                  </a:lnTo>
                  <a:lnTo>
                    <a:pt x="173" y="677"/>
                  </a:lnTo>
                  <a:lnTo>
                    <a:pt x="172" y="677"/>
                  </a:lnTo>
                  <a:lnTo>
                    <a:pt x="171" y="678"/>
                  </a:lnTo>
                  <a:lnTo>
                    <a:pt x="170" y="678"/>
                  </a:lnTo>
                  <a:lnTo>
                    <a:pt x="169" y="679"/>
                  </a:lnTo>
                  <a:lnTo>
                    <a:pt x="168" y="680"/>
                  </a:lnTo>
                  <a:lnTo>
                    <a:pt x="166" y="681"/>
                  </a:lnTo>
                  <a:lnTo>
                    <a:pt x="166" y="682"/>
                  </a:lnTo>
                  <a:lnTo>
                    <a:pt x="165" y="683"/>
                  </a:lnTo>
                  <a:lnTo>
                    <a:pt x="163" y="686"/>
                  </a:lnTo>
                  <a:lnTo>
                    <a:pt x="162" y="687"/>
                  </a:lnTo>
                  <a:lnTo>
                    <a:pt x="161" y="688"/>
                  </a:lnTo>
                  <a:lnTo>
                    <a:pt x="160" y="689"/>
                  </a:lnTo>
                  <a:lnTo>
                    <a:pt x="160" y="690"/>
                  </a:lnTo>
                  <a:lnTo>
                    <a:pt x="159" y="690"/>
                  </a:lnTo>
                  <a:lnTo>
                    <a:pt x="158" y="690"/>
                  </a:lnTo>
                  <a:lnTo>
                    <a:pt x="158" y="690"/>
                  </a:lnTo>
                  <a:lnTo>
                    <a:pt x="157" y="690"/>
                  </a:lnTo>
                  <a:lnTo>
                    <a:pt x="157" y="690"/>
                  </a:lnTo>
                  <a:lnTo>
                    <a:pt x="156" y="690"/>
                  </a:lnTo>
                  <a:lnTo>
                    <a:pt x="156" y="689"/>
                  </a:lnTo>
                  <a:lnTo>
                    <a:pt x="156" y="689"/>
                  </a:lnTo>
                  <a:lnTo>
                    <a:pt x="155" y="687"/>
                  </a:lnTo>
                  <a:lnTo>
                    <a:pt x="153" y="681"/>
                  </a:lnTo>
                  <a:lnTo>
                    <a:pt x="151" y="676"/>
                  </a:lnTo>
                  <a:lnTo>
                    <a:pt x="150" y="674"/>
                  </a:lnTo>
                  <a:lnTo>
                    <a:pt x="149" y="670"/>
                  </a:lnTo>
                  <a:lnTo>
                    <a:pt x="147" y="663"/>
                  </a:lnTo>
                  <a:lnTo>
                    <a:pt x="146" y="661"/>
                  </a:lnTo>
                  <a:lnTo>
                    <a:pt x="146" y="660"/>
                  </a:lnTo>
                  <a:lnTo>
                    <a:pt x="145" y="659"/>
                  </a:lnTo>
                  <a:lnTo>
                    <a:pt x="144" y="658"/>
                  </a:lnTo>
                  <a:lnTo>
                    <a:pt x="144" y="657"/>
                  </a:lnTo>
                  <a:lnTo>
                    <a:pt x="142" y="656"/>
                  </a:lnTo>
                  <a:lnTo>
                    <a:pt x="138" y="653"/>
                  </a:lnTo>
                  <a:lnTo>
                    <a:pt x="136" y="651"/>
                  </a:lnTo>
                  <a:lnTo>
                    <a:pt x="135" y="650"/>
                  </a:lnTo>
                  <a:lnTo>
                    <a:pt x="132" y="649"/>
                  </a:lnTo>
                  <a:lnTo>
                    <a:pt x="130" y="648"/>
                  </a:lnTo>
                  <a:lnTo>
                    <a:pt x="128" y="647"/>
                  </a:lnTo>
                  <a:lnTo>
                    <a:pt x="124" y="646"/>
                  </a:lnTo>
                  <a:lnTo>
                    <a:pt x="120" y="645"/>
                  </a:lnTo>
                  <a:lnTo>
                    <a:pt x="118" y="644"/>
                  </a:lnTo>
                  <a:lnTo>
                    <a:pt x="115" y="643"/>
                  </a:lnTo>
                  <a:lnTo>
                    <a:pt x="113" y="641"/>
                  </a:lnTo>
                  <a:lnTo>
                    <a:pt x="110" y="640"/>
                  </a:lnTo>
                  <a:lnTo>
                    <a:pt x="109" y="639"/>
                  </a:lnTo>
                  <a:lnTo>
                    <a:pt x="108" y="638"/>
                  </a:lnTo>
                  <a:lnTo>
                    <a:pt x="107" y="638"/>
                  </a:lnTo>
                  <a:lnTo>
                    <a:pt x="107" y="637"/>
                  </a:lnTo>
                  <a:lnTo>
                    <a:pt x="106" y="636"/>
                  </a:lnTo>
                  <a:lnTo>
                    <a:pt x="106" y="636"/>
                  </a:lnTo>
                  <a:lnTo>
                    <a:pt x="106" y="635"/>
                  </a:lnTo>
                  <a:lnTo>
                    <a:pt x="106" y="635"/>
                  </a:lnTo>
                  <a:lnTo>
                    <a:pt x="106" y="634"/>
                  </a:lnTo>
                  <a:lnTo>
                    <a:pt x="106" y="631"/>
                  </a:lnTo>
                  <a:lnTo>
                    <a:pt x="107" y="627"/>
                  </a:lnTo>
                  <a:lnTo>
                    <a:pt x="108" y="622"/>
                  </a:lnTo>
                  <a:lnTo>
                    <a:pt x="108" y="621"/>
                  </a:lnTo>
                  <a:lnTo>
                    <a:pt x="108" y="618"/>
                  </a:lnTo>
                  <a:lnTo>
                    <a:pt x="109" y="616"/>
                  </a:lnTo>
                  <a:lnTo>
                    <a:pt x="109" y="614"/>
                  </a:lnTo>
                  <a:lnTo>
                    <a:pt x="109" y="612"/>
                  </a:lnTo>
                  <a:lnTo>
                    <a:pt x="108" y="611"/>
                  </a:lnTo>
                  <a:lnTo>
                    <a:pt x="108" y="610"/>
                  </a:lnTo>
                  <a:lnTo>
                    <a:pt x="108" y="609"/>
                  </a:lnTo>
                  <a:lnTo>
                    <a:pt x="108" y="609"/>
                  </a:lnTo>
                  <a:lnTo>
                    <a:pt x="107" y="609"/>
                  </a:lnTo>
                  <a:lnTo>
                    <a:pt x="107" y="609"/>
                  </a:lnTo>
                  <a:lnTo>
                    <a:pt x="106" y="609"/>
                  </a:lnTo>
                  <a:lnTo>
                    <a:pt x="106" y="609"/>
                  </a:lnTo>
                  <a:lnTo>
                    <a:pt x="105" y="610"/>
                  </a:lnTo>
                  <a:lnTo>
                    <a:pt x="104" y="612"/>
                  </a:lnTo>
                  <a:lnTo>
                    <a:pt x="104" y="613"/>
                  </a:lnTo>
                  <a:lnTo>
                    <a:pt x="103" y="613"/>
                  </a:lnTo>
                  <a:lnTo>
                    <a:pt x="103" y="613"/>
                  </a:lnTo>
                  <a:lnTo>
                    <a:pt x="102" y="614"/>
                  </a:lnTo>
                  <a:lnTo>
                    <a:pt x="101" y="614"/>
                  </a:lnTo>
                  <a:lnTo>
                    <a:pt x="101" y="614"/>
                  </a:lnTo>
                  <a:lnTo>
                    <a:pt x="100" y="613"/>
                  </a:lnTo>
                  <a:lnTo>
                    <a:pt x="100" y="613"/>
                  </a:lnTo>
                  <a:lnTo>
                    <a:pt x="99" y="613"/>
                  </a:lnTo>
                  <a:lnTo>
                    <a:pt x="98" y="612"/>
                  </a:lnTo>
                  <a:lnTo>
                    <a:pt x="98" y="612"/>
                  </a:lnTo>
                  <a:lnTo>
                    <a:pt x="97" y="611"/>
                  </a:lnTo>
                  <a:lnTo>
                    <a:pt x="96" y="610"/>
                  </a:lnTo>
                  <a:lnTo>
                    <a:pt x="95" y="608"/>
                  </a:lnTo>
                  <a:lnTo>
                    <a:pt x="93" y="607"/>
                  </a:lnTo>
                  <a:lnTo>
                    <a:pt x="93" y="606"/>
                  </a:lnTo>
                  <a:lnTo>
                    <a:pt x="92" y="604"/>
                  </a:lnTo>
                  <a:lnTo>
                    <a:pt x="90" y="601"/>
                  </a:lnTo>
                  <a:lnTo>
                    <a:pt x="90" y="600"/>
                  </a:lnTo>
                  <a:lnTo>
                    <a:pt x="89" y="599"/>
                  </a:lnTo>
                  <a:lnTo>
                    <a:pt x="89" y="598"/>
                  </a:lnTo>
                  <a:lnTo>
                    <a:pt x="88" y="598"/>
                  </a:lnTo>
                  <a:lnTo>
                    <a:pt x="85" y="595"/>
                  </a:lnTo>
                  <a:lnTo>
                    <a:pt x="84" y="594"/>
                  </a:lnTo>
                  <a:lnTo>
                    <a:pt x="84" y="593"/>
                  </a:lnTo>
                  <a:lnTo>
                    <a:pt x="83" y="592"/>
                  </a:lnTo>
                  <a:lnTo>
                    <a:pt x="82" y="591"/>
                  </a:lnTo>
                  <a:lnTo>
                    <a:pt x="82" y="590"/>
                  </a:lnTo>
                  <a:lnTo>
                    <a:pt x="81" y="586"/>
                  </a:lnTo>
                  <a:lnTo>
                    <a:pt x="79" y="581"/>
                  </a:lnTo>
                  <a:lnTo>
                    <a:pt x="78" y="577"/>
                  </a:lnTo>
                  <a:lnTo>
                    <a:pt x="77" y="576"/>
                  </a:lnTo>
                  <a:lnTo>
                    <a:pt x="77" y="574"/>
                  </a:lnTo>
                  <a:lnTo>
                    <a:pt x="76" y="573"/>
                  </a:lnTo>
                  <a:lnTo>
                    <a:pt x="75" y="571"/>
                  </a:lnTo>
                  <a:lnTo>
                    <a:pt x="74" y="570"/>
                  </a:lnTo>
                  <a:lnTo>
                    <a:pt x="73" y="570"/>
                  </a:lnTo>
                  <a:lnTo>
                    <a:pt x="72" y="568"/>
                  </a:lnTo>
                  <a:lnTo>
                    <a:pt x="72" y="567"/>
                  </a:lnTo>
                  <a:lnTo>
                    <a:pt x="71" y="566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0"/>
                  </a:lnTo>
                  <a:lnTo>
                    <a:pt x="65" y="557"/>
                  </a:lnTo>
                  <a:lnTo>
                    <a:pt x="65" y="557"/>
                  </a:lnTo>
                  <a:lnTo>
                    <a:pt x="64" y="555"/>
                  </a:lnTo>
                  <a:lnTo>
                    <a:pt x="62" y="553"/>
                  </a:lnTo>
                  <a:lnTo>
                    <a:pt x="61" y="552"/>
                  </a:lnTo>
                  <a:lnTo>
                    <a:pt x="60" y="551"/>
                  </a:lnTo>
                  <a:lnTo>
                    <a:pt x="59" y="550"/>
                  </a:lnTo>
                  <a:lnTo>
                    <a:pt x="58" y="550"/>
                  </a:lnTo>
                  <a:lnTo>
                    <a:pt x="57" y="550"/>
                  </a:lnTo>
                  <a:lnTo>
                    <a:pt x="55" y="549"/>
                  </a:lnTo>
                  <a:lnTo>
                    <a:pt x="51" y="548"/>
                  </a:lnTo>
                  <a:lnTo>
                    <a:pt x="49" y="547"/>
                  </a:lnTo>
                  <a:lnTo>
                    <a:pt x="47" y="547"/>
                  </a:lnTo>
                  <a:lnTo>
                    <a:pt x="46" y="547"/>
                  </a:lnTo>
                  <a:lnTo>
                    <a:pt x="44" y="547"/>
                  </a:lnTo>
                  <a:lnTo>
                    <a:pt x="43" y="548"/>
                  </a:lnTo>
                  <a:lnTo>
                    <a:pt x="41" y="548"/>
                  </a:lnTo>
                  <a:lnTo>
                    <a:pt x="39" y="549"/>
                  </a:lnTo>
                  <a:lnTo>
                    <a:pt x="36" y="551"/>
                  </a:lnTo>
                  <a:lnTo>
                    <a:pt x="34" y="552"/>
                  </a:lnTo>
                  <a:lnTo>
                    <a:pt x="32" y="553"/>
                  </a:lnTo>
                  <a:lnTo>
                    <a:pt x="30" y="555"/>
                  </a:lnTo>
                  <a:lnTo>
                    <a:pt x="28" y="557"/>
                  </a:lnTo>
                  <a:lnTo>
                    <a:pt x="28" y="558"/>
                  </a:lnTo>
                  <a:lnTo>
                    <a:pt x="28" y="558"/>
                  </a:lnTo>
                  <a:lnTo>
                    <a:pt x="27" y="559"/>
                  </a:lnTo>
                  <a:lnTo>
                    <a:pt x="27" y="559"/>
                  </a:lnTo>
                  <a:lnTo>
                    <a:pt x="27" y="559"/>
                  </a:lnTo>
                  <a:lnTo>
                    <a:pt x="28" y="560"/>
                  </a:lnTo>
                  <a:lnTo>
                    <a:pt x="28" y="561"/>
                  </a:lnTo>
                  <a:lnTo>
                    <a:pt x="29" y="562"/>
                  </a:lnTo>
                  <a:lnTo>
                    <a:pt x="29" y="563"/>
                  </a:lnTo>
                  <a:lnTo>
                    <a:pt x="30" y="564"/>
                  </a:lnTo>
                  <a:lnTo>
                    <a:pt x="30" y="564"/>
                  </a:lnTo>
                  <a:lnTo>
                    <a:pt x="31" y="565"/>
                  </a:lnTo>
                  <a:lnTo>
                    <a:pt x="38" y="572"/>
                  </a:lnTo>
                  <a:lnTo>
                    <a:pt x="39" y="573"/>
                  </a:lnTo>
                  <a:lnTo>
                    <a:pt x="40" y="574"/>
                  </a:lnTo>
                  <a:lnTo>
                    <a:pt x="40" y="575"/>
                  </a:lnTo>
                  <a:lnTo>
                    <a:pt x="40" y="576"/>
                  </a:lnTo>
                  <a:lnTo>
                    <a:pt x="41" y="578"/>
                  </a:lnTo>
                  <a:lnTo>
                    <a:pt x="42" y="580"/>
                  </a:lnTo>
                  <a:lnTo>
                    <a:pt x="42" y="580"/>
                  </a:lnTo>
                  <a:lnTo>
                    <a:pt x="44" y="583"/>
                  </a:lnTo>
                  <a:lnTo>
                    <a:pt x="45" y="585"/>
                  </a:lnTo>
                  <a:lnTo>
                    <a:pt x="45" y="586"/>
                  </a:lnTo>
                  <a:lnTo>
                    <a:pt x="45" y="587"/>
                  </a:lnTo>
                  <a:lnTo>
                    <a:pt x="46" y="588"/>
                  </a:lnTo>
                  <a:lnTo>
                    <a:pt x="46" y="589"/>
                  </a:lnTo>
                  <a:lnTo>
                    <a:pt x="46" y="590"/>
                  </a:lnTo>
                  <a:lnTo>
                    <a:pt x="46" y="591"/>
                  </a:lnTo>
                  <a:lnTo>
                    <a:pt x="46" y="592"/>
                  </a:lnTo>
                  <a:lnTo>
                    <a:pt x="45" y="592"/>
                  </a:lnTo>
                  <a:lnTo>
                    <a:pt x="45" y="594"/>
                  </a:lnTo>
                  <a:lnTo>
                    <a:pt x="43" y="596"/>
                  </a:lnTo>
                  <a:lnTo>
                    <a:pt x="42" y="598"/>
                  </a:lnTo>
                  <a:lnTo>
                    <a:pt x="40" y="601"/>
                  </a:lnTo>
                  <a:lnTo>
                    <a:pt x="39" y="605"/>
                  </a:lnTo>
                  <a:lnTo>
                    <a:pt x="38" y="607"/>
                  </a:lnTo>
                  <a:lnTo>
                    <a:pt x="37" y="609"/>
                  </a:lnTo>
                  <a:lnTo>
                    <a:pt x="36" y="610"/>
                  </a:lnTo>
                  <a:lnTo>
                    <a:pt x="35" y="611"/>
                  </a:lnTo>
                  <a:lnTo>
                    <a:pt x="34" y="613"/>
                  </a:lnTo>
                  <a:lnTo>
                    <a:pt x="32" y="615"/>
                  </a:lnTo>
                  <a:lnTo>
                    <a:pt x="30" y="616"/>
                  </a:lnTo>
                  <a:lnTo>
                    <a:pt x="28" y="617"/>
                  </a:lnTo>
                  <a:lnTo>
                    <a:pt x="27" y="618"/>
                  </a:lnTo>
                  <a:lnTo>
                    <a:pt x="26" y="618"/>
                  </a:lnTo>
                  <a:lnTo>
                    <a:pt x="25" y="619"/>
                  </a:lnTo>
                  <a:lnTo>
                    <a:pt x="23" y="619"/>
                  </a:lnTo>
                  <a:lnTo>
                    <a:pt x="22" y="618"/>
                  </a:lnTo>
                  <a:lnTo>
                    <a:pt x="20" y="618"/>
                  </a:lnTo>
                  <a:lnTo>
                    <a:pt x="17" y="617"/>
                  </a:lnTo>
                  <a:lnTo>
                    <a:pt x="15" y="616"/>
                  </a:lnTo>
                  <a:lnTo>
                    <a:pt x="13" y="614"/>
                  </a:lnTo>
                  <a:lnTo>
                    <a:pt x="8" y="611"/>
                  </a:lnTo>
                  <a:lnTo>
                    <a:pt x="6" y="609"/>
                  </a:lnTo>
                  <a:lnTo>
                    <a:pt x="5" y="608"/>
                  </a:lnTo>
                  <a:lnTo>
                    <a:pt x="4" y="607"/>
                  </a:lnTo>
                  <a:lnTo>
                    <a:pt x="2" y="605"/>
                  </a:lnTo>
                  <a:lnTo>
                    <a:pt x="2" y="604"/>
                  </a:lnTo>
                  <a:lnTo>
                    <a:pt x="1" y="603"/>
                  </a:lnTo>
                  <a:lnTo>
                    <a:pt x="1" y="603"/>
                  </a:lnTo>
                  <a:lnTo>
                    <a:pt x="0" y="602"/>
                  </a:lnTo>
                  <a:lnTo>
                    <a:pt x="0" y="601"/>
                  </a:lnTo>
                  <a:lnTo>
                    <a:pt x="0" y="600"/>
                  </a:lnTo>
                  <a:lnTo>
                    <a:pt x="1" y="599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0" name="Freeform 254"/>
            <p:cNvSpPr>
              <a:spLocks/>
            </p:cNvSpPr>
            <p:nvPr/>
          </p:nvSpPr>
          <p:spPr bwMode="auto">
            <a:xfrm>
              <a:off x="4682" y="1987"/>
              <a:ext cx="238" cy="676"/>
            </a:xfrm>
            <a:custGeom>
              <a:avLst/>
              <a:gdLst>
                <a:gd name="T0" fmla="*/ 49 w 238"/>
                <a:gd name="T1" fmla="*/ 668 h 676"/>
                <a:gd name="T2" fmla="*/ 50 w 238"/>
                <a:gd name="T3" fmla="*/ 660 h 676"/>
                <a:gd name="T4" fmla="*/ 42 w 238"/>
                <a:gd name="T5" fmla="*/ 646 h 676"/>
                <a:gd name="T6" fmla="*/ 37 w 238"/>
                <a:gd name="T7" fmla="*/ 622 h 676"/>
                <a:gd name="T8" fmla="*/ 46 w 238"/>
                <a:gd name="T9" fmla="*/ 606 h 676"/>
                <a:gd name="T10" fmla="*/ 49 w 238"/>
                <a:gd name="T11" fmla="*/ 601 h 676"/>
                <a:gd name="T12" fmla="*/ 29 w 238"/>
                <a:gd name="T13" fmla="*/ 597 h 676"/>
                <a:gd name="T14" fmla="*/ 18 w 238"/>
                <a:gd name="T15" fmla="*/ 591 h 676"/>
                <a:gd name="T16" fmla="*/ 17 w 238"/>
                <a:gd name="T17" fmla="*/ 577 h 676"/>
                <a:gd name="T18" fmla="*/ 20 w 238"/>
                <a:gd name="T19" fmla="*/ 570 h 676"/>
                <a:gd name="T20" fmla="*/ 36 w 238"/>
                <a:gd name="T21" fmla="*/ 572 h 676"/>
                <a:gd name="T22" fmla="*/ 40 w 238"/>
                <a:gd name="T23" fmla="*/ 562 h 676"/>
                <a:gd name="T24" fmla="*/ 42 w 238"/>
                <a:gd name="T25" fmla="*/ 554 h 676"/>
                <a:gd name="T26" fmla="*/ 43 w 238"/>
                <a:gd name="T27" fmla="*/ 534 h 676"/>
                <a:gd name="T28" fmla="*/ 43 w 238"/>
                <a:gd name="T29" fmla="*/ 522 h 676"/>
                <a:gd name="T30" fmla="*/ 55 w 238"/>
                <a:gd name="T31" fmla="*/ 505 h 676"/>
                <a:gd name="T32" fmla="*/ 57 w 238"/>
                <a:gd name="T33" fmla="*/ 490 h 676"/>
                <a:gd name="T34" fmla="*/ 52 w 238"/>
                <a:gd name="T35" fmla="*/ 477 h 676"/>
                <a:gd name="T36" fmla="*/ 40 w 238"/>
                <a:gd name="T37" fmla="*/ 472 h 676"/>
                <a:gd name="T38" fmla="*/ 37 w 238"/>
                <a:gd name="T39" fmla="*/ 469 h 676"/>
                <a:gd name="T40" fmla="*/ 37 w 238"/>
                <a:gd name="T41" fmla="*/ 455 h 676"/>
                <a:gd name="T42" fmla="*/ 33 w 238"/>
                <a:gd name="T43" fmla="*/ 443 h 676"/>
                <a:gd name="T44" fmla="*/ 19 w 238"/>
                <a:gd name="T45" fmla="*/ 423 h 676"/>
                <a:gd name="T46" fmla="*/ 11 w 238"/>
                <a:gd name="T47" fmla="*/ 405 h 676"/>
                <a:gd name="T48" fmla="*/ 11 w 238"/>
                <a:gd name="T49" fmla="*/ 393 h 676"/>
                <a:gd name="T50" fmla="*/ 17 w 238"/>
                <a:gd name="T51" fmla="*/ 380 h 676"/>
                <a:gd name="T52" fmla="*/ 16 w 238"/>
                <a:gd name="T53" fmla="*/ 364 h 676"/>
                <a:gd name="T54" fmla="*/ 8 w 238"/>
                <a:gd name="T55" fmla="*/ 331 h 676"/>
                <a:gd name="T56" fmla="*/ 0 w 238"/>
                <a:gd name="T57" fmla="*/ 303 h 676"/>
                <a:gd name="T58" fmla="*/ 2 w 238"/>
                <a:gd name="T59" fmla="*/ 298 h 676"/>
                <a:gd name="T60" fmla="*/ 14 w 238"/>
                <a:gd name="T61" fmla="*/ 294 h 676"/>
                <a:gd name="T62" fmla="*/ 25 w 238"/>
                <a:gd name="T63" fmla="*/ 283 h 676"/>
                <a:gd name="T64" fmla="*/ 36 w 238"/>
                <a:gd name="T65" fmla="*/ 271 h 676"/>
                <a:gd name="T66" fmla="*/ 36 w 238"/>
                <a:gd name="T67" fmla="*/ 253 h 676"/>
                <a:gd name="T68" fmla="*/ 38 w 238"/>
                <a:gd name="T69" fmla="*/ 240 h 676"/>
                <a:gd name="T70" fmla="*/ 38 w 238"/>
                <a:gd name="T71" fmla="*/ 225 h 676"/>
                <a:gd name="T72" fmla="*/ 47 w 238"/>
                <a:gd name="T73" fmla="*/ 203 h 676"/>
                <a:gd name="T74" fmla="*/ 57 w 238"/>
                <a:gd name="T75" fmla="*/ 171 h 676"/>
                <a:gd name="T76" fmla="*/ 60 w 238"/>
                <a:gd name="T77" fmla="*/ 163 h 676"/>
                <a:gd name="T78" fmla="*/ 72 w 238"/>
                <a:gd name="T79" fmla="*/ 151 h 676"/>
                <a:gd name="T80" fmla="*/ 88 w 238"/>
                <a:gd name="T81" fmla="*/ 147 h 676"/>
                <a:gd name="T82" fmla="*/ 101 w 238"/>
                <a:gd name="T83" fmla="*/ 140 h 676"/>
                <a:gd name="T84" fmla="*/ 111 w 238"/>
                <a:gd name="T85" fmla="*/ 145 h 676"/>
                <a:gd name="T86" fmla="*/ 119 w 238"/>
                <a:gd name="T87" fmla="*/ 147 h 676"/>
                <a:gd name="T88" fmla="*/ 121 w 238"/>
                <a:gd name="T89" fmla="*/ 138 h 676"/>
                <a:gd name="T90" fmla="*/ 119 w 238"/>
                <a:gd name="T91" fmla="*/ 116 h 676"/>
                <a:gd name="T92" fmla="*/ 114 w 238"/>
                <a:gd name="T93" fmla="*/ 99 h 676"/>
                <a:gd name="T94" fmla="*/ 94 w 238"/>
                <a:gd name="T95" fmla="*/ 87 h 676"/>
                <a:gd name="T96" fmla="*/ 86 w 238"/>
                <a:gd name="T97" fmla="*/ 77 h 676"/>
                <a:gd name="T98" fmla="*/ 73 w 238"/>
                <a:gd name="T99" fmla="*/ 44 h 676"/>
                <a:gd name="T100" fmla="*/ 59 w 238"/>
                <a:gd name="T101" fmla="*/ 31 h 676"/>
                <a:gd name="T102" fmla="*/ 55 w 238"/>
                <a:gd name="T103" fmla="*/ 23 h 676"/>
                <a:gd name="T104" fmla="*/ 61 w 238"/>
                <a:gd name="T105" fmla="*/ 9 h 676"/>
                <a:gd name="T106" fmla="*/ 72 w 238"/>
                <a:gd name="T107" fmla="*/ 0 h 676"/>
                <a:gd name="T108" fmla="*/ 92 w 238"/>
                <a:gd name="T109" fmla="*/ 13 h 676"/>
                <a:gd name="T110" fmla="*/ 109 w 238"/>
                <a:gd name="T111" fmla="*/ 16 h 676"/>
                <a:gd name="T112" fmla="*/ 135 w 238"/>
                <a:gd name="T113" fmla="*/ 25 h 676"/>
                <a:gd name="T114" fmla="*/ 155 w 238"/>
                <a:gd name="T115" fmla="*/ 30 h 676"/>
                <a:gd name="T116" fmla="*/ 174 w 238"/>
                <a:gd name="T117" fmla="*/ 39 h 676"/>
                <a:gd name="T118" fmla="*/ 191 w 238"/>
                <a:gd name="T119" fmla="*/ 40 h 676"/>
                <a:gd name="T120" fmla="*/ 198 w 238"/>
                <a:gd name="T121" fmla="*/ 52 h 676"/>
                <a:gd name="T122" fmla="*/ 211 w 238"/>
                <a:gd name="T123" fmla="*/ 67 h 676"/>
                <a:gd name="T124" fmla="*/ 227 w 238"/>
                <a:gd name="T125" fmla="*/ 77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676">
                  <a:moveTo>
                    <a:pt x="44" y="676"/>
                  </a:moveTo>
                  <a:lnTo>
                    <a:pt x="44" y="675"/>
                  </a:lnTo>
                  <a:lnTo>
                    <a:pt x="44" y="674"/>
                  </a:lnTo>
                  <a:lnTo>
                    <a:pt x="45" y="673"/>
                  </a:lnTo>
                  <a:lnTo>
                    <a:pt x="45" y="672"/>
                  </a:lnTo>
                  <a:lnTo>
                    <a:pt x="46" y="671"/>
                  </a:lnTo>
                  <a:lnTo>
                    <a:pt x="47" y="670"/>
                  </a:lnTo>
                  <a:lnTo>
                    <a:pt x="49" y="668"/>
                  </a:lnTo>
                  <a:lnTo>
                    <a:pt x="50" y="667"/>
                  </a:lnTo>
                  <a:lnTo>
                    <a:pt x="50" y="666"/>
                  </a:lnTo>
                  <a:lnTo>
                    <a:pt x="51" y="666"/>
                  </a:lnTo>
                  <a:lnTo>
                    <a:pt x="51" y="665"/>
                  </a:lnTo>
                  <a:lnTo>
                    <a:pt x="51" y="664"/>
                  </a:lnTo>
                  <a:lnTo>
                    <a:pt x="51" y="663"/>
                  </a:lnTo>
                  <a:lnTo>
                    <a:pt x="51" y="662"/>
                  </a:lnTo>
                  <a:lnTo>
                    <a:pt x="50" y="660"/>
                  </a:lnTo>
                  <a:lnTo>
                    <a:pt x="49" y="659"/>
                  </a:lnTo>
                  <a:lnTo>
                    <a:pt x="49" y="657"/>
                  </a:lnTo>
                  <a:lnTo>
                    <a:pt x="48" y="656"/>
                  </a:lnTo>
                  <a:lnTo>
                    <a:pt x="45" y="652"/>
                  </a:lnTo>
                  <a:lnTo>
                    <a:pt x="44" y="650"/>
                  </a:lnTo>
                  <a:lnTo>
                    <a:pt x="43" y="649"/>
                  </a:lnTo>
                  <a:lnTo>
                    <a:pt x="43" y="648"/>
                  </a:lnTo>
                  <a:lnTo>
                    <a:pt x="42" y="646"/>
                  </a:lnTo>
                  <a:lnTo>
                    <a:pt x="41" y="642"/>
                  </a:lnTo>
                  <a:lnTo>
                    <a:pt x="39" y="637"/>
                  </a:lnTo>
                  <a:lnTo>
                    <a:pt x="38" y="632"/>
                  </a:lnTo>
                  <a:lnTo>
                    <a:pt x="38" y="630"/>
                  </a:lnTo>
                  <a:lnTo>
                    <a:pt x="37" y="628"/>
                  </a:lnTo>
                  <a:lnTo>
                    <a:pt x="37" y="626"/>
                  </a:lnTo>
                  <a:lnTo>
                    <a:pt x="37" y="624"/>
                  </a:lnTo>
                  <a:lnTo>
                    <a:pt x="37" y="622"/>
                  </a:lnTo>
                  <a:lnTo>
                    <a:pt x="38" y="620"/>
                  </a:lnTo>
                  <a:lnTo>
                    <a:pt x="38" y="618"/>
                  </a:lnTo>
                  <a:lnTo>
                    <a:pt x="39" y="617"/>
                  </a:lnTo>
                  <a:lnTo>
                    <a:pt x="42" y="613"/>
                  </a:lnTo>
                  <a:lnTo>
                    <a:pt x="43" y="611"/>
                  </a:lnTo>
                  <a:lnTo>
                    <a:pt x="44" y="608"/>
                  </a:lnTo>
                  <a:lnTo>
                    <a:pt x="45" y="607"/>
                  </a:lnTo>
                  <a:lnTo>
                    <a:pt x="46" y="606"/>
                  </a:lnTo>
                  <a:lnTo>
                    <a:pt x="47" y="605"/>
                  </a:lnTo>
                  <a:lnTo>
                    <a:pt x="48" y="604"/>
                  </a:lnTo>
                  <a:lnTo>
                    <a:pt x="49" y="603"/>
                  </a:lnTo>
                  <a:lnTo>
                    <a:pt x="50" y="603"/>
                  </a:lnTo>
                  <a:lnTo>
                    <a:pt x="50" y="602"/>
                  </a:lnTo>
                  <a:lnTo>
                    <a:pt x="50" y="602"/>
                  </a:lnTo>
                  <a:lnTo>
                    <a:pt x="50" y="602"/>
                  </a:lnTo>
                  <a:lnTo>
                    <a:pt x="49" y="601"/>
                  </a:lnTo>
                  <a:lnTo>
                    <a:pt x="49" y="601"/>
                  </a:lnTo>
                  <a:lnTo>
                    <a:pt x="48" y="601"/>
                  </a:lnTo>
                  <a:lnTo>
                    <a:pt x="45" y="600"/>
                  </a:lnTo>
                  <a:lnTo>
                    <a:pt x="42" y="600"/>
                  </a:lnTo>
                  <a:lnTo>
                    <a:pt x="40" y="600"/>
                  </a:lnTo>
                  <a:lnTo>
                    <a:pt x="38" y="599"/>
                  </a:lnTo>
                  <a:lnTo>
                    <a:pt x="35" y="598"/>
                  </a:lnTo>
                  <a:lnTo>
                    <a:pt x="29" y="597"/>
                  </a:lnTo>
                  <a:lnTo>
                    <a:pt x="25" y="596"/>
                  </a:lnTo>
                  <a:lnTo>
                    <a:pt x="21" y="594"/>
                  </a:lnTo>
                  <a:lnTo>
                    <a:pt x="20" y="594"/>
                  </a:lnTo>
                  <a:lnTo>
                    <a:pt x="19" y="594"/>
                  </a:lnTo>
                  <a:lnTo>
                    <a:pt x="19" y="593"/>
                  </a:lnTo>
                  <a:lnTo>
                    <a:pt x="18" y="593"/>
                  </a:lnTo>
                  <a:lnTo>
                    <a:pt x="18" y="592"/>
                  </a:lnTo>
                  <a:lnTo>
                    <a:pt x="18" y="591"/>
                  </a:lnTo>
                  <a:lnTo>
                    <a:pt x="17" y="591"/>
                  </a:lnTo>
                  <a:lnTo>
                    <a:pt x="17" y="590"/>
                  </a:lnTo>
                  <a:lnTo>
                    <a:pt x="17" y="588"/>
                  </a:lnTo>
                  <a:lnTo>
                    <a:pt x="17" y="585"/>
                  </a:lnTo>
                  <a:lnTo>
                    <a:pt x="17" y="583"/>
                  </a:lnTo>
                  <a:lnTo>
                    <a:pt x="17" y="582"/>
                  </a:lnTo>
                  <a:lnTo>
                    <a:pt x="17" y="578"/>
                  </a:lnTo>
                  <a:lnTo>
                    <a:pt x="17" y="577"/>
                  </a:lnTo>
                  <a:lnTo>
                    <a:pt x="17" y="576"/>
                  </a:lnTo>
                  <a:lnTo>
                    <a:pt x="17" y="574"/>
                  </a:lnTo>
                  <a:lnTo>
                    <a:pt x="18" y="573"/>
                  </a:lnTo>
                  <a:lnTo>
                    <a:pt x="18" y="572"/>
                  </a:lnTo>
                  <a:lnTo>
                    <a:pt x="18" y="571"/>
                  </a:lnTo>
                  <a:lnTo>
                    <a:pt x="19" y="571"/>
                  </a:lnTo>
                  <a:lnTo>
                    <a:pt x="19" y="570"/>
                  </a:lnTo>
                  <a:lnTo>
                    <a:pt x="20" y="570"/>
                  </a:lnTo>
                  <a:lnTo>
                    <a:pt x="21" y="570"/>
                  </a:lnTo>
                  <a:lnTo>
                    <a:pt x="25" y="571"/>
                  </a:lnTo>
                  <a:lnTo>
                    <a:pt x="31" y="572"/>
                  </a:lnTo>
                  <a:lnTo>
                    <a:pt x="32" y="572"/>
                  </a:lnTo>
                  <a:lnTo>
                    <a:pt x="33" y="572"/>
                  </a:lnTo>
                  <a:lnTo>
                    <a:pt x="34" y="572"/>
                  </a:lnTo>
                  <a:lnTo>
                    <a:pt x="35" y="572"/>
                  </a:lnTo>
                  <a:lnTo>
                    <a:pt x="36" y="572"/>
                  </a:lnTo>
                  <a:lnTo>
                    <a:pt x="36" y="571"/>
                  </a:lnTo>
                  <a:lnTo>
                    <a:pt x="37" y="571"/>
                  </a:lnTo>
                  <a:lnTo>
                    <a:pt x="37" y="570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8"/>
                  </a:lnTo>
                  <a:lnTo>
                    <a:pt x="39" y="564"/>
                  </a:lnTo>
                  <a:lnTo>
                    <a:pt x="40" y="562"/>
                  </a:lnTo>
                  <a:lnTo>
                    <a:pt x="40" y="561"/>
                  </a:lnTo>
                  <a:lnTo>
                    <a:pt x="41" y="560"/>
                  </a:lnTo>
                  <a:lnTo>
                    <a:pt x="41" y="559"/>
                  </a:lnTo>
                  <a:lnTo>
                    <a:pt x="42" y="558"/>
                  </a:lnTo>
                  <a:lnTo>
                    <a:pt x="42" y="558"/>
                  </a:lnTo>
                  <a:lnTo>
                    <a:pt x="42" y="558"/>
                  </a:lnTo>
                  <a:lnTo>
                    <a:pt x="42" y="557"/>
                  </a:lnTo>
                  <a:lnTo>
                    <a:pt x="42" y="554"/>
                  </a:lnTo>
                  <a:lnTo>
                    <a:pt x="42" y="551"/>
                  </a:lnTo>
                  <a:lnTo>
                    <a:pt x="43" y="548"/>
                  </a:lnTo>
                  <a:lnTo>
                    <a:pt x="44" y="544"/>
                  </a:lnTo>
                  <a:lnTo>
                    <a:pt x="45" y="542"/>
                  </a:lnTo>
                  <a:lnTo>
                    <a:pt x="45" y="540"/>
                  </a:lnTo>
                  <a:lnTo>
                    <a:pt x="45" y="540"/>
                  </a:lnTo>
                  <a:lnTo>
                    <a:pt x="45" y="539"/>
                  </a:lnTo>
                  <a:lnTo>
                    <a:pt x="43" y="534"/>
                  </a:lnTo>
                  <a:lnTo>
                    <a:pt x="42" y="532"/>
                  </a:lnTo>
                  <a:lnTo>
                    <a:pt x="42" y="531"/>
                  </a:lnTo>
                  <a:lnTo>
                    <a:pt x="42" y="529"/>
                  </a:lnTo>
                  <a:lnTo>
                    <a:pt x="42" y="528"/>
                  </a:lnTo>
                  <a:lnTo>
                    <a:pt x="42" y="526"/>
                  </a:lnTo>
                  <a:lnTo>
                    <a:pt x="42" y="525"/>
                  </a:lnTo>
                  <a:lnTo>
                    <a:pt x="43" y="523"/>
                  </a:lnTo>
                  <a:lnTo>
                    <a:pt x="43" y="522"/>
                  </a:lnTo>
                  <a:lnTo>
                    <a:pt x="44" y="520"/>
                  </a:lnTo>
                  <a:lnTo>
                    <a:pt x="45" y="519"/>
                  </a:lnTo>
                  <a:lnTo>
                    <a:pt x="46" y="518"/>
                  </a:lnTo>
                  <a:lnTo>
                    <a:pt x="46" y="517"/>
                  </a:lnTo>
                  <a:lnTo>
                    <a:pt x="50" y="512"/>
                  </a:lnTo>
                  <a:lnTo>
                    <a:pt x="53" y="508"/>
                  </a:lnTo>
                  <a:lnTo>
                    <a:pt x="54" y="507"/>
                  </a:lnTo>
                  <a:lnTo>
                    <a:pt x="55" y="505"/>
                  </a:lnTo>
                  <a:lnTo>
                    <a:pt x="55" y="504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7" y="498"/>
                  </a:lnTo>
                  <a:lnTo>
                    <a:pt x="57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5"/>
                  </a:lnTo>
                  <a:lnTo>
                    <a:pt x="56" y="483"/>
                  </a:lnTo>
                  <a:lnTo>
                    <a:pt x="56" y="482"/>
                  </a:lnTo>
                  <a:lnTo>
                    <a:pt x="55" y="481"/>
                  </a:lnTo>
                  <a:lnTo>
                    <a:pt x="55" y="479"/>
                  </a:lnTo>
                  <a:lnTo>
                    <a:pt x="54" y="478"/>
                  </a:lnTo>
                  <a:lnTo>
                    <a:pt x="53" y="478"/>
                  </a:lnTo>
                  <a:lnTo>
                    <a:pt x="52" y="477"/>
                  </a:lnTo>
                  <a:lnTo>
                    <a:pt x="51" y="476"/>
                  </a:lnTo>
                  <a:lnTo>
                    <a:pt x="50" y="475"/>
                  </a:lnTo>
                  <a:lnTo>
                    <a:pt x="49" y="475"/>
                  </a:lnTo>
                  <a:lnTo>
                    <a:pt x="49" y="474"/>
                  </a:lnTo>
                  <a:lnTo>
                    <a:pt x="47" y="474"/>
                  </a:lnTo>
                  <a:lnTo>
                    <a:pt x="43" y="473"/>
                  </a:lnTo>
                  <a:lnTo>
                    <a:pt x="42" y="473"/>
                  </a:lnTo>
                  <a:lnTo>
                    <a:pt x="40" y="472"/>
                  </a:lnTo>
                  <a:lnTo>
                    <a:pt x="39" y="472"/>
                  </a:lnTo>
                  <a:lnTo>
                    <a:pt x="39" y="472"/>
                  </a:lnTo>
                  <a:lnTo>
                    <a:pt x="38" y="472"/>
                  </a:lnTo>
                  <a:lnTo>
                    <a:pt x="38" y="471"/>
                  </a:lnTo>
                  <a:lnTo>
                    <a:pt x="38" y="471"/>
                  </a:lnTo>
                  <a:lnTo>
                    <a:pt x="37" y="471"/>
                  </a:lnTo>
                  <a:lnTo>
                    <a:pt x="37" y="470"/>
                  </a:lnTo>
                  <a:lnTo>
                    <a:pt x="37" y="469"/>
                  </a:lnTo>
                  <a:lnTo>
                    <a:pt x="38" y="468"/>
                  </a:lnTo>
                  <a:lnTo>
                    <a:pt x="39" y="465"/>
                  </a:lnTo>
                  <a:lnTo>
                    <a:pt x="39" y="464"/>
                  </a:lnTo>
                  <a:lnTo>
                    <a:pt x="39" y="462"/>
                  </a:lnTo>
                  <a:lnTo>
                    <a:pt x="39" y="461"/>
                  </a:lnTo>
                  <a:lnTo>
                    <a:pt x="39" y="460"/>
                  </a:lnTo>
                  <a:lnTo>
                    <a:pt x="39" y="459"/>
                  </a:lnTo>
                  <a:lnTo>
                    <a:pt x="37" y="455"/>
                  </a:lnTo>
                  <a:lnTo>
                    <a:pt x="37" y="454"/>
                  </a:lnTo>
                  <a:lnTo>
                    <a:pt x="37" y="453"/>
                  </a:lnTo>
                  <a:lnTo>
                    <a:pt x="36" y="449"/>
                  </a:lnTo>
                  <a:lnTo>
                    <a:pt x="36" y="448"/>
                  </a:lnTo>
                  <a:lnTo>
                    <a:pt x="36" y="447"/>
                  </a:lnTo>
                  <a:lnTo>
                    <a:pt x="35" y="446"/>
                  </a:lnTo>
                  <a:lnTo>
                    <a:pt x="34" y="444"/>
                  </a:lnTo>
                  <a:lnTo>
                    <a:pt x="33" y="443"/>
                  </a:lnTo>
                  <a:lnTo>
                    <a:pt x="30" y="440"/>
                  </a:lnTo>
                  <a:lnTo>
                    <a:pt x="27" y="437"/>
                  </a:lnTo>
                  <a:lnTo>
                    <a:pt x="25" y="434"/>
                  </a:lnTo>
                  <a:lnTo>
                    <a:pt x="24" y="432"/>
                  </a:lnTo>
                  <a:lnTo>
                    <a:pt x="23" y="431"/>
                  </a:lnTo>
                  <a:lnTo>
                    <a:pt x="21" y="428"/>
                  </a:lnTo>
                  <a:lnTo>
                    <a:pt x="20" y="425"/>
                  </a:lnTo>
                  <a:lnTo>
                    <a:pt x="19" y="423"/>
                  </a:lnTo>
                  <a:lnTo>
                    <a:pt x="18" y="419"/>
                  </a:lnTo>
                  <a:lnTo>
                    <a:pt x="17" y="417"/>
                  </a:lnTo>
                  <a:lnTo>
                    <a:pt x="17" y="416"/>
                  </a:lnTo>
                  <a:lnTo>
                    <a:pt x="16" y="415"/>
                  </a:lnTo>
                  <a:lnTo>
                    <a:pt x="15" y="413"/>
                  </a:lnTo>
                  <a:lnTo>
                    <a:pt x="12" y="408"/>
                  </a:lnTo>
                  <a:lnTo>
                    <a:pt x="11" y="407"/>
                  </a:lnTo>
                  <a:lnTo>
                    <a:pt x="11" y="405"/>
                  </a:lnTo>
                  <a:lnTo>
                    <a:pt x="10" y="404"/>
                  </a:lnTo>
                  <a:lnTo>
                    <a:pt x="10" y="402"/>
                  </a:lnTo>
                  <a:lnTo>
                    <a:pt x="10" y="401"/>
                  </a:lnTo>
                  <a:lnTo>
                    <a:pt x="10" y="398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10" y="394"/>
                  </a:lnTo>
                  <a:lnTo>
                    <a:pt x="11" y="393"/>
                  </a:lnTo>
                  <a:lnTo>
                    <a:pt x="11" y="391"/>
                  </a:lnTo>
                  <a:lnTo>
                    <a:pt x="11" y="390"/>
                  </a:lnTo>
                  <a:lnTo>
                    <a:pt x="12" y="389"/>
                  </a:lnTo>
                  <a:lnTo>
                    <a:pt x="12" y="387"/>
                  </a:lnTo>
                  <a:lnTo>
                    <a:pt x="14" y="386"/>
                  </a:lnTo>
                  <a:lnTo>
                    <a:pt x="16" y="382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8" y="379"/>
                  </a:lnTo>
                  <a:lnTo>
                    <a:pt x="18" y="378"/>
                  </a:lnTo>
                  <a:lnTo>
                    <a:pt x="18" y="376"/>
                  </a:lnTo>
                  <a:lnTo>
                    <a:pt x="18" y="375"/>
                  </a:lnTo>
                  <a:lnTo>
                    <a:pt x="18" y="373"/>
                  </a:lnTo>
                  <a:lnTo>
                    <a:pt x="17" y="368"/>
                  </a:lnTo>
                  <a:lnTo>
                    <a:pt x="17" y="366"/>
                  </a:lnTo>
                  <a:lnTo>
                    <a:pt x="16" y="364"/>
                  </a:lnTo>
                  <a:lnTo>
                    <a:pt x="16" y="360"/>
                  </a:lnTo>
                  <a:lnTo>
                    <a:pt x="16" y="354"/>
                  </a:lnTo>
                  <a:lnTo>
                    <a:pt x="15" y="352"/>
                  </a:lnTo>
                  <a:lnTo>
                    <a:pt x="15" y="350"/>
                  </a:lnTo>
                  <a:lnTo>
                    <a:pt x="14" y="348"/>
                  </a:lnTo>
                  <a:lnTo>
                    <a:pt x="12" y="342"/>
                  </a:lnTo>
                  <a:lnTo>
                    <a:pt x="9" y="335"/>
                  </a:lnTo>
                  <a:lnTo>
                    <a:pt x="8" y="331"/>
                  </a:lnTo>
                  <a:lnTo>
                    <a:pt x="7" y="329"/>
                  </a:lnTo>
                  <a:lnTo>
                    <a:pt x="7" y="326"/>
                  </a:lnTo>
                  <a:lnTo>
                    <a:pt x="5" y="319"/>
                  </a:lnTo>
                  <a:lnTo>
                    <a:pt x="4" y="316"/>
                  </a:lnTo>
                  <a:lnTo>
                    <a:pt x="3" y="312"/>
                  </a:lnTo>
                  <a:lnTo>
                    <a:pt x="1" y="307"/>
                  </a:lnTo>
                  <a:lnTo>
                    <a:pt x="1" y="305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1"/>
                  </a:lnTo>
                  <a:lnTo>
                    <a:pt x="0" y="300"/>
                  </a:lnTo>
                  <a:lnTo>
                    <a:pt x="1" y="300"/>
                  </a:lnTo>
                  <a:lnTo>
                    <a:pt x="1" y="299"/>
                  </a:lnTo>
                  <a:lnTo>
                    <a:pt x="1" y="299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3" y="297"/>
                  </a:lnTo>
                  <a:lnTo>
                    <a:pt x="4" y="297"/>
                  </a:lnTo>
                  <a:lnTo>
                    <a:pt x="5" y="296"/>
                  </a:lnTo>
                  <a:lnTo>
                    <a:pt x="7" y="296"/>
                  </a:lnTo>
                  <a:lnTo>
                    <a:pt x="10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4" y="294"/>
                  </a:lnTo>
                  <a:lnTo>
                    <a:pt x="15" y="294"/>
                  </a:lnTo>
                  <a:lnTo>
                    <a:pt x="15" y="293"/>
                  </a:lnTo>
                  <a:lnTo>
                    <a:pt x="17" y="292"/>
                  </a:lnTo>
                  <a:lnTo>
                    <a:pt x="18" y="290"/>
                  </a:lnTo>
                  <a:lnTo>
                    <a:pt x="19" y="289"/>
                  </a:lnTo>
                  <a:lnTo>
                    <a:pt x="20" y="287"/>
                  </a:lnTo>
                  <a:lnTo>
                    <a:pt x="21" y="286"/>
                  </a:lnTo>
                  <a:lnTo>
                    <a:pt x="25" y="283"/>
                  </a:lnTo>
                  <a:lnTo>
                    <a:pt x="26" y="281"/>
                  </a:lnTo>
                  <a:lnTo>
                    <a:pt x="31" y="278"/>
                  </a:lnTo>
                  <a:lnTo>
                    <a:pt x="32" y="276"/>
                  </a:lnTo>
                  <a:lnTo>
                    <a:pt x="33" y="275"/>
                  </a:lnTo>
                  <a:lnTo>
                    <a:pt x="34" y="274"/>
                  </a:lnTo>
                  <a:lnTo>
                    <a:pt x="35" y="273"/>
                  </a:lnTo>
                  <a:lnTo>
                    <a:pt x="35" y="272"/>
                  </a:lnTo>
                  <a:lnTo>
                    <a:pt x="36" y="271"/>
                  </a:lnTo>
                  <a:lnTo>
                    <a:pt x="37" y="269"/>
                  </a:lnTo>
                  <a:lnTo>
                    <a:pt x="37" y="267"/>
                  </a:lnTo>
                  <a:lnTo>
                    <a:pt x="37" y="266"/>
                  </a:lnTo>
                  <a:lnTo>
                    <a:pt x="37" y="265"/>
                  </a:lnTo>
                  <a:lnTo>
                    <a:pt x="37" y="263"/>
                  </a:lnTo>
                  <a:lnTo>
                    <a:pt x="37" y="258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36" y="252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6" y="248"/>
                  </a:lnTo>
                  <a:lnTo>
                    <a:pt x="36" y="247"/>
                  </a:lnTo>
                  <a:lnTo>
                    <a:pt x="36" y="245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7"/>
                  </a:lnTo>
                  <a:lnTo>
                    <a:pt x="38" y="236"/>
                  </a:lnTo>
                  <a:lnTo>
                    <a:pt x="37" y="231"/>
                  </a:lnTo>
                  <a:lnTo>
                    <a:pt x="37" y="229"/>
                  </a:lnTo>
                  <a:lnTo>
                    <a:pt x="37" y="227"/>
                  </a:lnTo>
                  <a:lnTo>
                    <a:pt x="37" y="226"/>
                  </a:lnTo>
                  <a:lnTo>
                    <a:pt x="38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40" y="220"/>
                  </a:lnTo>
                  <a:lnTo>
                    <a:pt x="41" y="219"/>
                  </a:lnTo>
                  <a:lnTo>
                    <a:pt x="43" y="214"/>
                  </a:lnTo>
                  <a:lnTo>
                    <a:pt x="44" y="210"/>
                  </a:lnTo>
                  <a:lnTo>
                    <a:pt x="45" y="208"/>
                  </a:lnTo>
                  <a:lnTo>
                    <a:pt x="47" y="203"/>
                  </a:lnTo>
                  <a:lnTo>
                    <a:pt x="51" y="192"/>
                  </a:lnTo>
                  <a:lnTo>
                    <a:pt x="52" y="187"/>
                  </a:lnTo>
                  <a:lnTo>
                    <a:pt x="55" y="181"/>
                  </a:lnTo>
                  <a:lnTo>
                    <a:pt x="55" y="179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7" y="173"/>
                  </a:lnTo>
                  <a:lnTo>
                    <a:pt x="57" y="171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8" y="165"/>
                  </a:lnTo>
                  <a:lnTo>
                    <a:pt x="59" y="164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1" y="162"/>
                  </a:lnTo>
                  <a:lnTo>
                    <a:pt x="65" y="157"/>
                  </a:lnTo>
                  <a:lnTo>
                    <a:pt x="66" y="156"/>
                  </a:lnTo>
                  <a:lnTo>
                    <a:pt x="67" y="155"/>
                  </a:lnTo>
                  <a:lnTo>
                    <a:pt x="69" y="154"/>
                  </a:lnTo>
                  <a:lnTo>
                    <a:pt x="71" y="152"/>
                  </a:lnTo>
                  <a:lnTo>
                    <a:pt x="72" y="151"/>
                  </a:lnTo>
                  <a:lnTo>
                    <a:pt x="74" y="150"/>
                  </a:lnTo>
                  <a:lnTo>
                    <a:pt x="75" y="150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79" y="148"/>
                  </a:lnTo>
                  <a:lnTo>
                    <a:pt x="81" y="148"/>
                  </a:lnTo>
                  <a:lnTo>
                    <a:pt x="86" y="147"/>
                  </a:lnTo>
                  <a:lnTo>
                    <a:pt x="88" y="147"/>
                  </a:lnTo>
                  <a:lnTo>
                    <a:pt x="91" y="146"/>
                  </a:lnTo>
                  <a:lnTo>
                    <a:pt x="92" y="146"/>
                  </a:lnTo>
                  <a:lnTo>
                    <a:pt x="94" y="145"/>
                  </a:lnTo>
                  <a:lnTo>
                    <a:pt x="95" y="144"/>
                  </a:lnTo>
                  <a:lnTo>
                    <a:pt x="97" y="143"/>
                  </a:lnTo>
                  <a:lnTo>
                    <a:pt x="99" y="141"/>
                  </a:lnTo>
                  <a:lnTo>
                    <a:pt x="100" y="140"/>
                  </a:lnTo>
                  <a:lnTo>
                    <a:pt x="101" y="140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3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6" y="140"/>
                  </a:lnTo>
                  <a:lnTo>
                    <a:pt x="107" y="141"/>
                  </a:lnTo>
                  <a:lnTo>
                    <a:pt x="111" y="145"/>
                  </a:lnTo>
                  <a:lnTo>
                    <a:pt x="113" y="146"/>
                  </a:lnTo>
                  <a:lnTo>
                    <a:pt x="113" y="147"/>
                  </a:lnTo>
                  <a:lnTo>
                    <a:pt x="114" y="147"/>
                  </a:lnTo>
                  <a:lnTo>
                    <a:pt x="115" y="147"/>
                  </a:lnTo>
                  <a:lnTo>
                    <a:pt x="116" y="148"/>
                  </a:lnTo>
                  <a:lnTo>
                    <a:pt x="117" y="148"/>
                  </a:lnTo>
                  <a:lnTo>
                    <a:pt x="118" y="147"/>
                  </a:lnTo>
                  <a:lnTo>
                    <a:pt x="119" y="147"/>
                  </a:lnTo>
                  <a:lnTo>
                    <a:pt x="119" y="146"/>
                  </a:lnTo>
                  <a:lnTo>
                    <a:pt x="120" y="145"/>
                  </a:lnTo>
                  <a:lnTo>
                    <a:pt x="121" y="144"/>
                  </a:lnTo>
                  <a:lnTo>
                    <a:pt x="121" y="143"/>
                  </a:lnTo>
                  <a:lnTo>
                    <a:pt x="122" y="142"/>
                  </a:lnTo>
                  <a:lnTo>
                    <a:pt x="122" y="141"/>
                  </a:lnTo>
                  <a:lnTo>
                    <a:pt x="121" y="139"/>
                  </a:lnTo>
                  <a:lnTo>
                    <a:pt x="121" y="138"/>
                  </a:lnTo>
                  <a:lnTo>
                    <a:pt x="120" y="134"/>
                  </a:lnTo>
                  <a:lnTo>
                    <a:pt x="119" y="132"/>
                  </a:lnTo>
                  <a:lnTo>
                    <a:pt x="119" y="129"/>
                  </a:lnTo>
                  <a:lnTo>
                    <a:pt x="119" y="127"/>
                  </a:lnTo>
                  <a:lnTo>
                    <a:pt x="118" y="126"/>
                  </a:lnTo>
                  <a:lnTo>
                    <a:pt x="119" y="124"/>
                  </a:lnTo>
                  <a:lnTo>
                    <a:pt x="119" y="119"/>
                  </a:lnTo>
                  <a:lnTo>
                    <a:pt x="119" y="116"/>
                  </a:lnTo>
                  <a:lnTo>
                    <a:pt x="120" y="114"/>
                  </a:lnTo>
                  <a:lnTo>
                    <a:pt x="119" y="111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18" y="105"/>
                  </a:lnTo>
                  <a:lnTo>
                    <a:pt x="117" y="103"/>
                  </a:lnTo>
                  <a:lnTo>
                    <a:pt x="115" y="101"/>
                  </a:lnTo>
                  <a:lnTo>
                    <a:pt x="114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0" y="96"/>
                  </a:lnTo>
                  <a:lnTo>
                    <a:pt x="108" y="94"/>
                  </a:lnTo>
                  <a:lnTo>
                    <a:pt x="100" y="90"/>
                  </a:lnTo>
                  <a:lnTo>
                    <a:pt x="98" y="89"/>
                  </a:lnTo>
                  <a:lnTo>
                    <a:pt x="95" y="88"/>
                  </a:lnTo>
                  <a:lnTo>
                    <a:pt x="94" y="87"/>
                  </a:lnTo>
                  <a:lnTo>
                    <a:pt x="92" y="86"/>
                  </a:lnTo>
                  <a:lnTo>
                    <a:pt x="91" y="85"/>
                  </a:lnTo>
                  <a:lnTo>
                    <a:pt x="90" y="84"/>
                  </a:lnTo>
                  <a:lnTo>
                    <a:pt x="89" y="83"/>
                  </a:lnTo>
                  <a:lnTo>
                    <a:pt x="88" y="82"/>
                  </a:lnTo>
                  <a:lnTo>
                    <a:pt x="88" y="80"/>
                  </a:lnTo>
                  <a:lnTo>
                    <a:pt x="87" y="79"/>
                  </a:lnTo>
                  <a:lnTo>
                    <a:pt x="86" y="77"/>
                  </a:lnTo>
                  <a:lnTo>
                    <a:pt x="84" y="70"/>
                  </a:lnTo>
                  <a:lnTo>
                    <a:pt x="80" y="64"/>
                  </a:lnTo>
                  <a:lnTo>
                    <a:pt x="79" y="60"/>
                  </a:lnTo>
                  <a:lnTo>
                    <a:pt x="78" y="57"/>
                  </a:lnTo>
                  <a:lnTo>
                    <a:pt x="76" y="52"/>
                  </a:lnTo>
                  <a:lnTo>
                    <a:pt x="75" y="48"/>
                  </a:lnTo>
                  <a:lnTo>
                    <a:pt x="74" y="46"/>
                  </a:lnTo>
                  <a:lnTo>
                    <a:pt x="73" y="44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1" y="41"/>
                  </a:lnTo>
                  <a:lnTo>
                    <a:pt x="70" y="40"/>
                  </a:lnTo>
                  <a:lnTo>
                    <a:pt x="69" y="39"/>
                  </a:lnTo>
                  <a:lnTo>
                    <a:pt x="65" y="36"/>
                  </a:lnTo>
                  <a:lnTo>
                    <a:pt x="61" y="32"/>
                  </a:lnTo>
                  <a:lnTo>
                    <a:pt x="59" y="31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7" y="28"/>
                  </a:lnTo>
                  <a:lnTo>
                    <a:pt x="56" y="27"/>
                  </a:lnTo>
                  <a:lnTo>
                    <a:pt x="56" y="26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21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3" y="7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9" y="5"/>
                  </a:lnTo>
                  <a:lnTo>
                    <a:pt x="83" y="7"/>
                  </a:lnTo>
                  <a:lnTo>
                    <a:pt x="89" y="11"/>
                  </a:lnTo>
                  <a:lnTo>
                    <a:pt x="92" y="13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3" y="17"/>
                  </a:lnTo>
                  <a:lnTo>
                    <a:pt x="118" y="18"/>
                  </a:lnTo>
                  <a:lnTo>
                    <a:pt x="120" y="19"/>
                  </a:lnTo>
                  <a:lnTo>
                    <a:pt x="122" y="20"/>
                  </a:lnTo>
                  <a:lnTo>
                    <a:pt x="130" y="23"/>
                  </a:lnTo>
                  <a:lnTo>
                    <a:pt x="133" y="24"/>
                  </a:lnTo>
                  <a:lnTo>
                    <a:pt x="135" y="25"/>
                  </a:lnTo>
                  <a:lnTo>
                    <a:pt x="138" y="26"/>
                  </a:lnTo>
                  <a:lnTo>
                    <a:pt x="142" y="27"/>
                  </a:lnTo>
                  <a:lnTo>
                    <a:pt x="144" y="27"/>
                  </a:lnTo>
                  <a:lnTo>
                    <a:pt x="149" y="28"/>
                  </a:lnTo>
                  <a:lnTo>
                    <a:pt x="151" y="28"/>
                  </a:lnTo>
                  <a:lnTo>
                    <a:pt x="152" y="28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7" y="31"/>
                  </a:lnTo>
                  <a:lnTo>
                    <a:pt x="159" y="32"/>
                  </a:lnTo>
                  <a:lnTo>
                    <a:pt x="160" y="33"/>
                  </a:lnTo>
                  <a:lnTo>
                    <a:pt x="167" y="37"/>
                  </a:lnTo>
                  <a:lnTo>
                    <a:pt x="169" y="38"/>
                  </a:lnTo>
                  <a:lnTo>
                    <a:pt x="170" y="38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5" y="39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85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89" y="39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2" y="40"/>
                  </a:lnTo>
                  <a:lnTo>
                    <a:pt x="193" y="41"/>
                  </a:lnTo>
                  <a:lnTo>
                    <a:pt x="193" y="42"/>
                  </a:lnTo>
                  <a:lnTo>
                    <a:pt x="194" y="42"/>
                  </a:lnTo>
                  <a:lnTo>
                    <a:pt x="195" y="44"/>
                  </a:lnTo>
                  <a:lnTo>
                    <a:pt x="197" y="50"/>
                  </a:lnTo>
                  <a:lnTo>
                    <a:pt x="198" y="52"/>
                  </a:lnTo>
                  <a:lnTo>
                    <a:pt x="200" y="54"/>
                  </a:lnTo>
                  <a:lnTo>
                    <a:pt x="201" y="57"/>
                  </a:lnTo>
                  <a:lnTo>
                    <a:pt x="203" y="59"/>
                  </a:lnTo>
                  <a:lnTo>
                    <a:pt x="205" y="61"/>
                  </a:lnTo>
                  <a:lnTo>
                    <a:pt x="206" y="63"/>
                  </a:lnTo>
                  <a:lnTo>
                    <a:pt x="207" y="64"/>
                  </a:lnTo>
                  <a:lnTo>
                    <a:pt x="209" y="66"/>
                  </a:lnTo>
                  <a:lnTo>
                    <a:pt x="211" y="67"/>
                  </a:lnTo>
                  <a:lnTo>
                    <a:pt x="213" y="69"/>
                  </a:lnTo>
                  <a:lnTo>
                    <a:pt x="216" y="71"/>
                  </a:lnTo>
                  <a:lnTo>
                    <a:pt x="217" y="72"/>
                  </a:lnTo>
                  <a:lnTo>
                    <a:pt x="219" y="73"/>
                  </a:lnTo>
                  <a:lnTo>
                    <a:pt x="221" y="74"/>
                  </a:lnTo>
                  <a:lnTo>
                    <a:pt x="223" y="76"/>
                  </a:lnTo>
                  <a:lnTo>
                    <a:pt x="226" y="77"/>
                  </a:lnTo>
                  <a:lnTo>
                    <a:pt x="227" y="77"/>
                  </a:lnTo>
                  <a:lnTo>
                    <a:pt x="229" y="78"/>
                  </a:lnTo>
                  <a:lnTo>
                    <a:pt x="230" y="78"/>
                  </a:lnTo>
                  <a:lnTo>
                    <a:pt x="232" y="79"/>
                  </a:lnTo>
                  <a:lnTo>
                    <a:pt x="233" y="79"/>
                  </a:lnTo>
                  <a:lnTo>
                    <a:pt x="235" y="79"/>
                  </a:lnTo>
                  <a:lnTo>
                    <a:pt x="236" y="79"/>
                  </a:lnTo>
                  <a:lnTo>
                    <a:pt x="238" y="79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1" name="Freeform 255"/>
            <p:cNvSpPr>
              <a:spLocks/>
            </p:cNvSpPr>
            <p:nvPr/>
          </p:nvSpPr>
          <p:spPr bwMode="auto">
            <a:xfrm>
              <a:off x="4866" y="2569"/>
              <a:ext cx="548" cy="453"/>
            </a:xfrm>
            <a:custGeom>
              <a:avLst/>
              <a:gdLst>
                <a:gd name="T0" fmla="*/ 363 w 548"/>
                <a:gd name="T1" fmla="*/ 11 h 453"/>
                <a:gd name="T2" fmla="*/ 390 w 548"/>
                <a:gd name="T3" fmla="*/ 16 h 453"/>
                <a:gd name="T4" fmla="*/ 436 w 548"/>
                <a:gd name="T5" fmla="*/ 14 h 453"/>
                <a:gd name="T6" fmla="*/ 469 w 548"/>
                <a:gd name="T7" fmla="*/ 28 h 453"/>
                <a:gd name="T8" fmla="*/ 495 w 548"/>
                <a:gd name="T9" fmla="*/ 28 h 453"/>
                <a:gd name="T10" fmla="*/ 518 w 548"/>
                <a:gd name="T11" fmla="*/ 54 h 453"/>
                <a:gd name="T12" fmla="*/ 534 w 548"/>
                <a:gd name="T13" fmla="*/ 78 h 453"/>
                <a:gd name="T14" fmla="*/ 547 w 548"/>
                <a:gd name="T15" fmla="*/ 93 h 453"/>
                <a:gd name="T16" fmla="*/ 536 w 548"/>
                <a:gd name="T17" fmla="*/ 126 h 453"/>
                <a:gd name="T18" fmla="*/ 481 w 548"/>
                <a:gd name="T19" fmla="*/ 153 h 453"/>
                <a:gd name="T20" fmla="*/ 452 w 548"/>
                <a:gd name="T21" fmla="*/ 172 h 453"/>
                <a:gd name="T22" fmla="*/ 441 w 548"/>
                <a:gd name="T23" fmla="*/ 204 h 453"/>
                <a:gd name="T24" fmla="*/ 434 w 548"/>
                <a:gd name="T25" fmla="*/ 242 h 453"/>
                <a:gd name="T26" fmla="*/ 429 w 548"/>
                <a:gd name="T27" fmla="*/ 272 h 453"/>
                <a:gd name="T28" fmla="*/ 420 w 548"/>
                <a:gd name="T29" fmla="*/ 313 h 453"/>
                <a:gd name="T30" fmla="*/ 391 w 548"/>
                <a:gd name="T31" fmla="*/ 336 h 453"/>
                <a:gd name="T32" fmla="*/ 355 w 548"/>
                <a:gd name="T33" fmla="*/ 340 h 453"/>
                <a:gd name="T34" fmla="*/ 342 w 548"/>
                <a:gd name="T35" fmla="*/ 366 h 453"/>
                <a:gd name="T36" fmla="*/ 332 w 548"/>
                <a:gd name="T37" fmla="*/ 399 h 453"/>
                <a:gd name="T38" fmla="*/ 297 w 548"/>
                <a:gd name="T39" fmla="*/ 406 h 453"/>
                <a:gd name="T40" fmla="*/ 272 w 548"/>
                <a:gd name="T41" fmla="*/ 432 h 453"/>
                <a:gd name="T42" fmla="*/ 233 w 548"/>
                <a:gd name="T43" fmla="*/ 453 h 453"/>
                <a:gd name="T44" fmla="*/ 211 w 548"/>
                <a:gd name="T45" fmla="*/ 419 h 453"/>
                <a:gd name="T46" fmla="*/ 188 w 548"/>
                <a:gd name="T47" fmla="*/ 404 h 453"/>
                <a:gd name="T48" fmla="*/ 177 w 548"/>
                <a:gd name="T49" fmla="*/ 389 h 453"/>
                <a:gd name="T50" fmla="*/ 142 w 548"/>
                <a:gd name="T51" fmla="*/ 389 h 453"/>
                <a:gd name="T52" fmla="*/ 117 w 548"/>
                <a:gd name="T53" fmla="*/ 377 h 453"/>
                <a:gd name="T54" fmla="*/ 105 w 548"/>
                <a:gd name="T55" fmla="*/ 362 h 453"/>
                <a:gd name="T56" fmla="*/ 74 w 548"/>
                <a:gd name="T57" fmla="*/ 351 h 453"/>
                <a:gd name="T58" fmla="*/ 54 w 548"/>
                <a:gd name="T59" fmla="*/ 339 h 453"/>
                <a:gd name="T60" fmla="*/ 48 w 548"/>
                <a:gd name="T61" fmla="*/ 320 h 453"/>
                <a:gd name="T62" fmla="*/ 34 w 548"/>
                <a:gd name="T63" fmla="*/ 307 h 453"/>
                <a:gd name="T64" fmla="*/ 2 w 548"/>
                <a:gd name="T65" fmla="*/ 313 h 453"/>
                <a:gd name="T66" fmla="*/ 5 w 548"/>
                <a:gd name="T67" fmla="*/ 297 h 453"/>
                <a:gd name="T68" fmla="*/ 25 w 548"/>
                <a:gd name="T69" fmla="*/ 273 h 453"/>
                <a:gd name="T70" fmla="*/ 33 w 548"/>
                <a:gd name="T71" fmla="*/ 252 h 453"/>
                <a:gd name="T72" fmla="*/ 17 w 548"/>
                <a:gd name="T73" fmla="*/ 248 h 453"/>
                <a:gd name="T74" fmla="*/ 10 w 548"/>
                <a:gd name="T75" fmla="*/ 226 h 453"/>
                <a:gd name="T76" fmla="*/ 9 w 548"/>
                <a:gd name="T77" fmla="*/ 197 h 453"/>
                <a:gd name="T78" fmla="*/ 24 w 548"/>
                <a:gd name="T79" fmla="*/ 178 h 453"/>
                <a:gd name="T80" fmla="*/ 55 w 548"/>
                <a:gd name="T81" fmla="*/ 168 h 453"/>
                <a:gd name="T82" fmla="*/ 76 w 548"/>
                <a:gd name="T83" fmla="*/ 157 h 453"/>
                <a:gd name="T84" fmla="*/ 95 w 548"/>
                <a:gd name="T85" fmla="*/ 133 h 453"/>
                <a:gd name="T86" fmla="*/ 89 w 548"/>
                <a:gd name="T87" fmla="*/ 108 h 453"/>
                <a:gd name="T88" fmla="*/ 103 w 548"/>
                <a:gd name="T89" fmla="*/ 95 h 453"/>
                <a:gd name="T90" fmla="*/ 109 w 548"/>
                <a:gd name="T91" fmla="*/ 109 h 453"/>
                <a:gd name="T92" fmla="*/ 137 w 548"/>
                <a:gd name="T93" fmla="*/ 115 h 453"/>
                <a:gd name="T94" fmla="*/ 157 w 548"/>
                <a:gd name="T95" fmla="*/ 118 h 453"/>
                <a:gd name="T96" fmla="*/ 165 w 548"/>
                <a:gd name="T97" fmla="*/ 99 h 453"/>
                <a:gd name="T98" fmla="*/ 193 w 548"/>
                <a:gd name="T99" fmla="*/ 94 h 453"/>
                <a:gd name="T100" fmla="*/ 212 w 548"/>
                <a:gd name="T101" fmla="*/ 95 h 453"/>
                <a:gd name="T102" fmla="*/ 218 w 548"/>
                <a:gd name="T103" fmla="*/ 80 h 453"/>
                <a:gd name="T104" fmla="*/ 216 w 548"/>
                <a:gd name="T105" fmla="*/ 65 h 453"/>
                <a:gd name="T106" fmla="*/ 229 w 548"/>
                <a:gd name="T107" fmla="*/ 63 h 453"/>
                <a:gd name="T108" fmla="*/ 246 w 548"/>
                <a:gd name="T109" fmla="*/ 63 h 453"/>
                <a:gd name="T110" fmla="*/ 272 w 548"/>
                <a:gd name="T111" fmla="*/ 68 h 453"/>
                <a:gd name="T112" fmla="*/ 282 w 548"/>
                <a:gd name="T113" fmla="*/ 40 h 453"/>
                <a:gd name="T114" fmla="*/ 298 w 548"/>
                <a:gd name="T115" fmla="*/ 22 h 453"/>
                <a:gd name="T116" fmla="*/ 318 w 548"/>
                <a:gd name="T117" fmla="*/ 17 h 453"/>
                <a:gd name="T118" fmla="*/ 331 w 548"/>
                <a:gd name="T119" fmla="*/ 6 h 453"/>
                <a:gd name="T120" fmla="*/ 340 w 548"/>
                <a:gd name="T12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453">
                  <a:moveTo>
                    <a:pt x="341" y="0"/>
                  </a:moveTo>
                  <a:lnTo>
                    <a:pt x="343" y="0"/>
                  </a:lnTo>
                  <a:lnTo>
                    <a:pt x="345" y="0"/>
                  </a:lnTo>
                  <a:lnTo>
                    <a:pt x="348" y="1"/>
                  </a:lnTo>
                  <a:lnTo>
                    <a:pt x="350" y="2"/>
                  </a:lnTo>
                  <a:lnTo>
                    <a:pt x="352" y="2"/>
                  </a:lnTo>
                  <a:lnTo>
                    <a:pt x="354" y="3"/>
                  </a:lnTo>
                  <a:lnTo>
                    <a:pt x="356" y="4"/>
                  </a:lnTo>
                  <a:lnTo>
                    <a:pt x="358" y="5"/>
                  </a:lnTo>
                  <a:lnTo>
                    <a:pt x="359" y="6"/>
                  </a:lnTo>
                  <a:lnTo>
                    <a:pt x="361" y="8"/>
                  </a:lnTo>
                  <a:lnTo>
                    <a:pt x="362" y="9"/>
                  </a:lnTo>
                  <a:lnTo>
                    <a:pt x="363" y="10"/>
                  </a:lnTo>
                  <a:lnTo>
                    <a:pt x="363" y="11"/>
                  </a:lnTo>
                  <a:lnTo>
                    <a:pt x="366" y="15"/>
                  </a:lnTo>
                  <a:lnTo>
                    <a:pt x="366" y="16"/>
                  </a:lnTo>
                  <a:lnTo>
                    <a:pt x="367" y="17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9" y="19"/>
                  </a:lnTo>
                  <a:lnTo>
                    <a:pt x="370" y="19"/>
                  </a:lnTo>
                  <a:lnTo>
                    <a:pt x="371" y="20"/>
                  </a:lnTo>
                  <a:lnTo>
                    <a:pt x="373" y="20"/>
                  </a:lnTo>
                  <a:lnTo>
                    <a:pt x="374" y="20"/>
                  </a:lnTo>
                  <a:lnTo>
                    <a:pt x="375" y="20"/>
                  </a:lnTo>
                  <a:lnTo>
                    <a:pt x="377" y="19"/>
                  </a:lnTo>
                  <a:lnTo>
                    <a:pt x="380" y="19"/>
                  </a:lnTo>
                  <a:lnTo>
                    <a:pt x="390" y="16"/>
                  </a:lnTo>
                  <a:lnTo>
                    <a:pt x="395" y="14"/>
                  </a:lnTo>
                  <a:lnTo>
                    <a:pt x="398" y="13"/>
                  </a:lnTo>
                  <a:lnTo>
                    <a:pt x="404" y="12"/>
                  </a:lnTo>
                  <a:lnTo>
                    <a:pt x="408" y="12"/>
                  </a:lnTo>
                  <a:lnTo>
                    <a:pt x="412" y="11"/>
                  </a:lnTo>
                  <a:lnTo>
                    <a:pt x="417" y="11"/>
                  </a:lnTo>
                  <a:lnTo>
                    <a:pt x="420" y="11"/>
                  </a:lnTo>
                  <a:lnTo>
                    <a:pt x="421" y="12"/>
                  </a:lnTo>
                  <a:lnTo>
                    <a:pt x="422" y="12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4" y="14"/>
                  </a:lnTo>
                  <a:lnTo>
                    <a:pt x="436" y="14"/>
                  </a:lnTo>
                  <a:lnTo>
                    <a:pt x="438" y="14"/>
                  </a:lnTo>
                  <a:lnTo>
                    <a:pt x="439" y="15"/>
                  </a:lnTo>
                  <a:lnTo>
                    <a:pt x="441" y="16"/>
                  </a:lnTo>
                  <a:lnTo>
                    <a:pt x="442" y="17"/>
                  </a:lnTo>
                  <a:lnTo>
                    <a:pt x="444" y="18"/>
                  </a:lnTo>
                  <a:lnTo>
                    <a:pt x="449" y="22"/>
                  </a:lnTo>
                  <a:lnTo>
                    <a:pt x="451" y="23"/>
                  </a:lnTo>
                  <a:lnTo>
                    <a:pt x="452" y="24"/>
                  </a:lnTo>
                  <a:lnTo>
                    <a:pt x="454" y="24"/>
                  </a:lnTo>
                  <a:lnTo>
                    <a:pt x="456" y="25"/>
                  </a:lnTo>
                  <a:lnTo>
                    <a:pt x="457" y="26"/>
                  </a:lnTo>
                  <a:lnTo>
                    <a:pt x="459" y="26"/>
                  </a:lnTo>
                  <a:lnTo>
                    <a:pt x="467" y="28"/>
                  </a:lnTo>
                  <a:lnTo>
                    <a:pt x="469" y="28"/>
                  </a:lnTo>
                  <a:lnTo>
                    <a:pt x="473" y="29"/>
                  </a:lnTo>
                  <a:lnTo>
                    <a:pt x="475" y="29"/>
                  </a:lnTo>
                  <a:lnTo>
                    <a:pt x="476" y="29"/>
                  </a:lnTo>
                  <a:lnTo>
                    <a:pt x="477" y="29"/>
                  </a:lnTo>
                  <a:lnTo>
                    <a:pt x="479" y="28"/>
                  </a:lnTo>
                  <a:lnTo>
                    <a:pt x="480" y="28"/>
                  </a:lnTo>
                  <a:lnTo>
                    <a:pt x="485" y="27"/>
                  </a:lnTo>
                  <a:lnTo>
                    <a:pt x="487" y="27"/>
                  </a:lnTo>
                  <a:lnTo>
                    <a:pt x="487" y="27"/>
                  </a:lnTo>
                  <a:lnTo>
                    <a:pt x="489" y="27"/>
                  </a:lnTo>
                  <a:lnTo>
                    <a:pt x="490" y="27"/>
                  </a:lnTo>
                  <a:lnTo>
                    <a:pt x="491" y="27"/>
                  </a:lnTo>
                  <a:lnTo>
                    <a:pt x="493" y="28"/>
                  </a:lnTo>
                  <a:lnTo>
                    <a:pt x="495" y="28"/>
                  </a:lnTo>
                  <a:lnTo>
                    <a:pt x="496" y="29"/>
                  </a:lnTo>
                  <a:lnTo>
                    <a:pt x="497" y="30"/>
                  </a:lnTo>
                  <a:lnTo>
                    <a:pt x="498" y="31"/>
                  </a:lnTo>
                  <a:lnTo>
                    <a:pt x="499" y="33"/>
                  </a:lnTo>
                  <a:lnTo>
                    <a:pt x="499" y="34"/>
                  </a:lnTo>
                  <a:lnTo>
                    <a:pt x="502" y="39"/>
                  </a:lnTo>
                  <a:lnTo>
                    <a:pt x="504" y="41"/>
                  </a:lnTo>
                  <a:lnTo>
                    <a:pt x="505" y="43"/>
                  </a:lnTo>
                  <a:lnTo>
                    <a:pt x="506" y="44"/>
                  </a:lnTo>
                  <a:lnTo>
                    <a:pt x="507" y="46"/>
                  </a:lnTo>
                  <a:lnTo>
                    <a:pt x="508" y="47"/>
                  </a:lnTo>
                  <a:lnTo>
                    <a:pt x="509" y="48"/>
                  </a:lnTo>
                  <a:lnTo>
                    <a:pt x="511" y="49"/>
                  </a:lnTo>
                  <a:lnTo>
                    <a:pt x="518" y="54"/>
                  </a:lnTo>
                  <a:lnTo>
                    <a:pt x="520" y="56"/>
                  </a:lnTo>
                  <a:lnTo>
                    <a:pt x="521" y="57"/>
                  </a:lnTo>
                  <a:lnTo>
                    <a:pt x="522" y="57"/>
                  </a:lnTo>
                  <a:lnTo>
                    <a:pt x="523" y="59"/>
                  </a:lnTo>
                  <a:lnTo>
                    <a:pt x="526" y="63"/>
                  </a:lnTo>
                  <a:lnTo>
                    <a:pt x="527" y="64"/>
                  </a:lnTo>
                  <a:lnTo>
                    <a:pt x="527" y="65"/>
                  </a:lnTo>
                  <a:lnTo>
                    <a:pt x="528" y="66"/>
                  </a:lnTo>
                  <a:lnTo>
                    <a:pt x="529" y="67"/>
                  </a:lnTo>
                  <a:lnTo>
                    <a:pt x="531" y="73"/>
                  </a:lnTo>
                  <a:lnTo>
                    <a:pt x="532" y="75"/>
                  </a:lnTo>
                  <a:lnTo>
                    <a:pt x="532" y="76"/>
                  </a:lnTo>
                  <a:lnTo>
                    <a:pt x="533" y="77"/>
                  </a:lnTo>
                  <a:lnTo>
                    <a:pt x="534" y="78"/>
                  </a:lnTo>
                  <a:lnTo>
                    <a:pt x="534" y="79"/>
                  </a:lnTo>
                  <a:lnTo>
                    <a:pt x="535" y="80"/>
                  </a:lnTo>
                  <a:lnTo>
                    <a:pt x="536" y="81"/>
                  </a:lnTo>
                  <a:lnTo>
                    <a:pt x="538" y="82"/>
                  </a:lnTo>
                  <a:lnTo>
                    <a:pt x="539" y="83"/>
                  </a:lnTo>
                  <a:lnTo>
                    <a:pt x="541" y="84"/>
                  </a:lnTo>
                  <a:lnTo>
                    <a:pt x="542" y="84"/>
                  </a:lnTo>
                  <a:lnTo>
                    <a:pt x="544" y="85"/>
                  </a:lnTo>
                  <a:lnTo>
                    <a:pt x="544" y="85"/>
                  </a:lnTo>
                  <a:lnTo>
                    <a:pt x="545" y="85"/>
                  </a:lnTo>
                  <a:lnTo>
                    <a:pt x="545" y="86"/>
                  </a:lnTo>
                  <a:lnTo>
                    <a:pt x="546" y="87"/>
                  </a:lnTo>
                  <a:lnTo>
                    <a:pt x="547" y="90"/>
                  </a:lnTo>
                  <a:lnTo>
                    <a:pt x="547" y="93"/>
                  </a:lnTo>
                  <a:lnTo>
                    <a:pt x="548" y="95"/>
                  </a:lnTo>
                  <a:lnTo>
                    <a:pt x="548" y="97"/>
                  </a:lnTo>
                  <a:lnTo>
                    <a:pt x="548" y="99"/>
                  </a:lnTo>
                  <a:lnTo>
                    <a:pt x="548" y="102"/>
                  </a:lnTo>
                  <a:lnTo>
                    <a:pt x="548" y="104"/>
                  </a:lnTo>
                  <a:lnTo>
                    <a:pt x="547" y="107"/>
                  </a:lnTo>
                  <a:lnTo>
                    <a:pt x="547" y="109"/>
                  </a:lnTo>
                  <a:lnTo>
                    <a:pt x="546" y="111"/>
                  </a:lnTo>
                  <a:lnTo>
                    <a:pt x="545" y="114"/>
                  </a:lnTo>
                  <a:lnTo>
                    <a:pt x="544" y="116"/>
                  </a:lnTo>
                  <a:lnTo>
                    <a:pt x="543" y="117"/>
                  </a:lnTo>
                  <a:lnTo>
                    <a:pt x="542" y="119"/>
                  </a:lnTo>
                  <a:lnTo>
                    <a:pt x="538" y="124"/>
                  </a:lnTo>
                  <a:lnTo>
                    <a:pt x="536" y="126"/>
                  </a:lnTo>
                  <a:lnTo>
                    <a:pt x="535" y="128"/>
                  </a:lnTo>
                  <a:lnTo>
                    <a:pt x="533" y="130"/>
                  </a:lnTo>
                  <a:lnTo>
                    <a:pt x="531" y="131"/>
                  </a:lnTo>
                  <a:lnTo>
                    <a:pt x="529" y="132"/>
                  </a:lnTo>
                  <a:lnTo>
                    <a:pt x="527" y="133"/>
                  </a:lnTo>
                  <a:lnTo>
                    <a:pt x="523" y="135"/>
                  </a:lnTo>
                  <a:lnTo>
                    <a:pt x="515" y="139"/>
                  </a:lnTo>
                  <a:lnTo>
                    <a:pt x="507" y="143"/>
                  </a:lnTo>
                  <a:lnTo>
                    <a:pt x="503" y="145"/>
                  </a:lnTo>
                  <a:lnTo>
                    <a:pt x="500" y="147"/>
                  </a:lnTo>
                  <a:lnTo>
                    <a:pt x="497" y="148"/>
                  </a:lnTo>
                  <a:lnTo>
                    <a:pt x="489" y="151"/>
                  </a:lnTo>
                  <a:lnTo>
                    <a:pt x="484" y="152"/>
                  </a:lnTo>
                  <a:lnTo>
                    <a:pt x="481" y="153"/>
                  </a:lnTo>
                  <a:lnTo>
                    <a:pt x="479" y="154"/>
                  </a:lnTo>
                  <a:lnTo>
                    <a:pt x="471" y="156"/>
                  </a:lnTo>
                  <a:lnTo>
                    <a:pt x="467" y="157"/>
                  </a:lnTo>
                  <a:lnTo>
                    <a:pt x="465" y="157"/>
                  </a:lnTo>
                  <a:lnTo>
                    <a:pt x="463" y="158"/>
                  </a:lnTo>
                  <a:lnTo>
                    <a:pt x="462" y="159"/>
                  </a:lnTo>
                  <a:lnTo>
                    <a:pt x="461" y="159"/>
                  </a:lnTo>
                  <a:lnTo>
                    <a:pt x="459" y="160"/>
                  </a:lnTo>
                  <a:lnTo>
                    <a:pt x="458" y="161"/>
                  </a:lnTo>
                  <a:lnTo>
                    <a:pt x="457" y="162"/>
                  </a:lnTo>
                  <a:lnTo>
                    <a:pt x="456" y="163"/>
                  </a:lnTo>
                  <a:lnTo>
                    <a:pt x="455" y="165"/>
                  </a:lnTo>
                  <a:lnTo>
                    <a:pt x="452" y="170"/>
                  </a:lnTo>
                  <a:lnTo>
                    <a:pt x="452" y="172"/>
                  </a:lnTo>
                  <a:lnTo>
                    <a:pt x="450" y="174"/>
                  </a:lnTo>
                  <a:lnTo>
                    <a:pt x="446" y="179"/>
                  </a:lnTo>
                  <a:lnTo>
                    <a:pt x="445" y="182"/>
                  </a:lnTo>
                  <a:lnTo>
                    <a:pt x="443" y="184"/>
                  </a:lnTo>
                  <a:lnTo>
                    <a:pt x="442" y="186"/>
                  </a:lnTo>
                  <a:lnTo>
                    <a:pt x="441" y="188"/>
                  </a:lnTo>
                  <a:lnTo>
                    <a:pt x="441" y="190"/>
                  </a:lnTo>
                  <a:lnTo>
                    <a:pt x="441" y="192"/>
                  </a:lnTo>
                  <a:lnTo>
                    <a:pt x="441" y="195"/>
                  </a:lnTo>
                  <a:lnTo>
                    <a:pt x="441" y="197"/>
                  </a:lnTo>
                  <a:lnTo>
                    <a:pt x="441" y="198"/>
                  </a:lnTo>
                  <a:lnTo>
                    <a:pt x="441" y="201"/>
                  </a:lnTo>
                  <a:lnTo>
                    <a:pt x="441" y="203"/>
                  </a:lnTo>
                  <a:lnTo>
                    <a:pt x="441" y="204"/>
                  </a:lnTo>
                  <a:lnTo>
                    <a:pt x="441" y="206"/>
                  </a:lnTo>
                  <a:lnTo>
                    <a:pt x="441" y="207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39" y="216"/>
                  </a:lnTo>
                  <a:lnTo>
                    <a:pt x="438" y="219"/>
                  </a:lnTo>
                  <a:lnTo>
                    <a:pt x="436" y="225"/>
                  </a:lnTo>
                  <a:lnTo>
                    <a:pt x="436" y="226"/>
                  </a:lnTo>
                  <a:lnTo>
                    <a:pt x="435" y="228"/>
                  </a:lnTo>
                  <a:lnTo>
                    <a:pt x="435" y="230"/>
                  </a:lnTo>
                  <a:lnTo>
                    <a:pt x="435" y="233"/>
                  </a:lnTo>
                  <a:lnTo>
                    <a:pt x="434" y="235"/>
                  </a:lnTo>
                  <a:lnTo>
                    <a:pt x="434" y="241"/>
                  </a:lnTo>
                  <a:lnTo>
                    <a:pt x="434" y="242"/>
                  </a:lnTo>
                  <a:lnTo>
                    <a:pt x="433" y="244"/>
                  </a:lnTo>
                  <a:lnTo>
                    <a:pt x="433" y="245"/>
                  </a:lnTo>
                  <a:lnTo>
                    <a:pt x="433" y="246"/>
                  </a:lnTo>
                  <a:lnTo>
                    <a:pt x="431" y="251"/>
                  </a:lnTo>
                  <a:lnTo>
                    <a:pt x="430" y="253"/>
                  </a:lnTo>
                  <a:lnTo>
                    <a:pt x="429" y="258"/>
                  </a:lnTo>
                  <a:lnTo>
                    <a:pt x="428" y="259"/>
                  </a:lnTo>
                  <a:lnTo>
                    <a:pt x="428" y="260"/>
                  </a:lnTo>
                  <a:lnTo>
                    <a:pt x="428" y="262"/>
                  </a:lnTo>
                  <a:lnTo>
                    <a:pt x="428" y="264"/>
                  </a:lnTo>
                  <a:lnTo>
                    <a:pt x="428" y="265"/>
                  </a:lnTo>
                  <a:lnTo>
                    <a:pt x="429" y="269"/>
                  </a:lnTo>
                  <a:lnTo>
                    <a:pt x="429" y="271"/>
                  </a:lnTo>
                  <a:lnTo>
                    <a:pt x="429" y="272"/>
                  </a:lnTo>
                  <a:lnTo>
                    <a:pt x="429" y="273"/>
                  </a:lnTo>
                  <a:lnTo>
                    <a:pt x="429" y="278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8" y="292"/>
                  </a:lnTo>
                  <a:lnTo>
                    <a:pt x="427" y="293"/>
                  </a:lnTo>
                  <a:lnTo>
                    <a:pt x="427" y="295"/>
                  </a:lnTo>
                  <a:lnTo>
                    <a:pt x="426" y="297"/>
                  </a:lnTo>
                  <a:lnTo>
                    <a:pt x="425" y="299"/>
                  </a:lnTo>
                  <a:lnTo>
                    <a:pt x="424" y="303"/>
                  </a:lnTo>
                  <a:lnTo>
                    <a:pt x="422" y="308"/>
                  </a:lnTo>
                  <a:lnTo>
                    <a:pt x="420" y="312"/>
                  </a:lnTo>
                  <a:lnTo>
                    <a:pt x="420" y="313"/>
                  </a:lnTo>
                  <a:lnTo>
                    <a:pt x="418" y="315"/>
                  </a:lnTo>
                  <a:lnTo>
                    <a:pt x="416" y="319"/>
                  </a:lnTo>
                  <a:lnTo>
                    <a:pt x="415" y="322"/>
                  </a:lnTo>
                  <a:lnTo>
                    <a:pt x="413" y="324"/>
                  </a:lnTo>
                  <a:lnTo>
                    <a:pt x="411" y="326"/>
                  </a:lnTo>
                  <a:lnTo>
                    <a:pt x="409" y="327"/>
                  </a:lnTo>
                  <a:lnTo>
                    <a:pt x="407" y="329"/>
                  </a:lnTo>
                  <a:lnTo>
                    <a:pt x="405" y="331"/>
                  </a:lnTo>
                  <a:lnTo>
                    <a:pt x="403" y="332"/>
                  </a:lnTo>
                  <a:lnTo>
                    <a:pt x="399" y="333"/>
                  </a:lnTo>
                  <a:lnTo>
                    <a:pt x="397" y="334"/>
                  </a:lnTo>
                  <a:lnTo>
                    <a:pt x="393" y="335"/>
                  </a:lnTo>
                  <a:lnTo>
                    <a:pt x="392" y="335"/>
                  </a:lnTo>
                  <a:lnTo>
                    <a:pt x="391" y="336"/>
                  </a:lnTo>
                  <a:lnTo>
                    <a:pt x="389" y="336"/>
                  </a:lnTo>
                  <a:lnTo>
                    <a:pt x="388" y="336"/>
                  </a:lnTo>
                  <a:lnTo>
                    <a:pt x="385" y="336"/>
                  </a:lnTo>
                  <a:lnTo>
                    <a:pt x="379" y="336"/>
                  </a:lnTo>
                  <a:lnTo>
                    <a:pt x="376" y="336"/>
                  </a:lnTo>
                  <a:lnTo>
                    <a:pt x="375" y="336"/>
                  </a:lnTo>
                  <a:lnTo>
                    <a:pt x="367" y="337"/>
                  </a:lnTo>
                  <a:lnTo>
                    <a:pt x="364" y="337"/>
                  </a:lnTo>
                  <a:lnTo>
                    <a:pt x="362" y="337"/>
                  </a:lnTo>
                  <a:lnTo>
                    <a:pt x="360" y="338"/>
                  </a:lnTo>
                  <a:lnTo>
                    <a:pt x="358" y="338"/>
                  </a:lnTo>
                  <a:lnTo>
                    <a:pt x="357" y="339"/>
                  </a:lnTo>
                  <a:lnTo>
                    <a:pt x="356" y="339"/>
                  </a:lnTo>
                  <a:lnTo>
                    <a:pt x="355" y="340"/>
                  </a:lnTo>
                  <a:lnTo>
                    <a:pt x="354" y="340"/>
                  </a:lnTo>
                  <a:lnTo>
                    <a:pt x="352" y="341"/>
                  </a:lnTo>
                  <a:lnTo>
                    <a:pt x="351" y="342"/>
                  </a:lnTo>
                  <a:lnTo>
                    <a:pt x="350" y="343"/>
                  </a:lnTo>
                  <a:lnTo>
                    <a:pt x="349" y="344"/>
                  </a:lnTo>
                  <a:lnTo>
                    <a:pt x="349" y="345"/>
                  </a:lnTo>
                  <a:lnTo>
                    <a:pt x="348" y="346"/>
                  </a:lnTo>
                  <a:lnTo>
                    <a:pt x="347" y="347"/>
                  </a:lnTo>
                  <a:lnTo>
                    <a:pt x="347" y="349"/>
                  </a:lnTo>
                  <a:lnTo>
                    <a:pt x="346" y="350"/>
                  </a:lnTo>
                  <a:lnTo>
                    <a:pt x="345" y="353"/>
                  </a:lnTo>
                  <a:lnTo>
                    <a:pt x="344" y="358"/>
                  </a:lnTo>
                  <a:lnTo>
                    <a:pt x="343" y="363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1" y="370"/>
                  </a:lnTo>
                  <a:lnTo>
                    <a:pt x="340" y="377"/>
                  </a:lnTo>
                  <a:lnTo>
                    <a:pt x="340" y="379"/>
                  </a:lnTo>
                  <a:lnTo>
                    <a:pt x="339" y="382"/>
                  </a:lnTo>
                  <a:lnTo>
                    <a:pt x="339" y="385"/>
                  </a:lnTo>
                  <a:lnTo>
                    <a:pt x="338" y="387"/>
                  </a:lnTo>
                  <a:lnTo>
                    <a:pt x="337" y="390"/>
                  </a:lnTo>
                  <a:lnTo>
                    <a:pt x="336" y="392"/>
                  </a:lnTo>
                  <a:lnTo>
                    <a:pt x="335" y="394"/>
                  </a:lnTo>
                  <a:lnTo>
                    <a:pt x="334" y="396"/>
                  </a:lnTo>
                  <a:lnTo>
                    <a:pt x="334" y="397"/>
                  </a:lnTo>
                  <a:lnTo>
                    <a:pt x="333" y="398"/>
                  </a:lnTo>
                  <a:lnTo>
                    <a:pt x="332" y="399"/>
                  </a:lnTo>
                  <a:lnTo>
                    <a:pt x="331" y="400"/>
                  </a:lnTo>
                  <a:lnTo>
                    <a:pt x="330" y="400"/>
                  </a:lnTo>
                  <a:lnTo>
                    <a:pt x="329" y="401"/>
                  </a:lnTo>
                  <a:lnTo>
                    <a:pt x="328" y="402"/>
                  </a:lnTo>
                  <a:lnTo>
                    <a:pt x="327" y="402"/>
                  </a:lnTo>
                  <a:lnTo>
                    <a:pt x="326" y="402"/>
                  </a:lnTo>
                  <a:lnTo>
                    <a:pt x="324" y="403"/>
                  </a:lnTo>
                  <a:lnTo>
                    <a:pt x="323" y="403"/>
                  </a:lnTo>
                  <a:lnTo>
                    <a:pt x="310" y="403"/>
                  </a:lnTo>
                  <a:lnTo>
                    <a:pt x="307" y="404"/>
                  </a:lnTo>
                  <a:lnTo>
                    <a:pt x="305" y="404"/>
                  </a:lnTo>
                  <a:lnTo>
                    <a:pt x="301" y="405"/>
                  </a:lnTo>
                  <a:lnTo>
                    <a:pt x="298" y="405"/>
                  </a:lnTo>
                  <a:lnTo>
                    <a:pt x="297" y="406"/>
                  </a:lnTo>
                  <a:lnTo>
                    <a:pt x="296" y="406"/>
                  </a:lnTo>
                  <a:lnTo>
                    <a:pt x="294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2" y="408"/>
                  </a:lnTo>
                  <a:lnTo>
                    <a:pt x="290" y="409"/>
                  </a:lnTo>
                  <a:lnTo>
                    <a:pt x="286" y="414"/>
                  </a:lnTo>
                  <a:lnTo>
                    <a:pt x="283" y="416"/>
                  </a:lnTo>
                  <a:lnTo>
                    <a:pt x="281" y="419"/>
                  </a:lnTo>
                  <a:lnTo>
                    <a:pt x="279" y="421"/>
                  </a:lnTo>
                  <a:lnTo>
                    <a:pt x="278" y="423"/>
                  </a:lnTo>
                  <a:lnTo>
                    <a:pt x="275" y="427"/>
                  </a:lnTo>
                  <a:lnTo>
                    <a:pt x="272" y="431"/>
                  </a:lnTo>
                  <a:lnTo>
                    <a:pt x="272" y="432"/>
                  </a:lnTo>
                  <a:lnTo>
                    <a:pt x="270" y="434"/>
                  </a:lnTo>
                  <a:lnTo>
                    <a:pt x="268" y="436"/>
                  </a:lnTo>
                  <a:lnTo>
                    <a:pt x="264" y="440"/>
                  </a:lnTo>
                  <a:lnTo>
                    <a:pt x="262" y="442"/>
                  </a:lnTo>
                  <a:lnTo>
                    <a:pt x="260" y="444"/>
                  </a:lnTo>
                  <a:lnTo>
                    <a:pt x="258" y="445"/>
                  </a:lnTo>
                  <a:lnTo>
                    <a:pt x="256" y="447"/>
                  </a:lnTo>
                  <a:lnTo>
                    <a:pt x="254" y="448"/>
                  </a:lnTo>
                  <a:lnTo>
                    <a:pt x="251" y="449"/>
                  </a:lnTo>
                  <a:lnTo>
                    <a:pt x="245" y="451"/>
                  </a:lnTo>
                  <a:lnTo>
                    <a:pt x="240" y="452"/>
                  </a:lnTo>
                  <a:lnTo>
                    <a:pt x="237" y="453"/>
                  </a:lnTo>
                  <a:lnTo>
                    <a:pt x="234" y="453"/>
                  </a:lnTo>
                  <a:lnTo>
                    <a:pt x="233" y="453"/>
                  </a:lnTo>
                  <a:lnTo>
                    <a:pt x="233" y="453"/>
                  </a:lnTo>
                  <a:lnTo>
                    <a:pt x="232" y="451"/>
                  </a:lnTo>
                  <a:lnTo>
                    <a:pt x="231" y="449"/>
                  </a:lnTo>
                  <a:lnTo>
                    <a:pt x="230" y="444"/>
                  </a:lnTo>
                  <a:lnTo>
                    <a:pt x="229" y="442"/>
                  </a:lnTo>
                  <a:lnTo>
                    <a:pt x="228" y="441"/>
                  </a:lnTo>
                  <a:lnTo>
                    <a:pt x="227" y="439"/>
                  </a:lnTo>
                  <a:lnTo>
                    <a:pt x="224" y="435"/>
                  </a:lnTo>
                  <a:lnTo>
                    <a:pt x="219" y="428"/>
                  </a:lnTo>
                  <a:lnTo>
                    <a:pt x="217" y="426"/>
                  </a:lnTo>
                  <a:lnTo>
                    <a:pt x="216" y="424"/>
                  </a:lnTo>
                  <a:lnTo>
                    <a:pt x="214" y="422"/>
                  </a:lnTo>
                  <a:lnTo>
                    <a:pt x="213" y="421"/>
                  </a:lnTo>
                  <a:lnTo>
                    <a:pt x="211" y="419"/>
                  </a:lnTo>
                  <a:lnTo>
                    <a:pt x="209" y="418"/>
                  </a:lnTo>
                  <a:lnTo>
                    <a:pt x="208" y="417"/>
                  </a:lnTo>
                  <a:lnTo>
                    <a:pt x="198" y="413"/>
                  </a:lnTo>
                  <a:lnTo>
                    <a:pt x="196" y="412"/>
                  </a:lnTo>
                  <a:lnTo>
                    <a:pt x="193" y="411"/>
                  </a:lnTo>
                  <a:lnTo>
                    <a:pt x="192" y="410"/>
                  </a:lnTo>
                  <a:lnTo>
                    <a:pt x="191" y="410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89" y="408"/>
                  </a:lnTo>
                  <a:lnTo>
                    <a:pt x="189" y="407"/>
                  </a:lnTo>
                  <a:lnTo>
                    <a:pt x="188" y="406"/>
                  </a:lnTo>
                  <a:lnTo>
                    <a:pt x="188" y="406"/>
                  </a:lnTo>
                  <a:lnTo>
                    <a:pt x="188" y="404"/>
                  </a:lnTo>
                  <a:lnTo>
                    <a:pt x="188" y="401"/>
                  </a:lnTo>
                  <a:lnTo>
                    <a:pt x="187" y="399"/>
                  </a:lnTo>
                  <a:lnTo>
                    <a:pt x="187" y="398"/>
                  </a:lnTo>
                  <a:lnTo>
                    <a:pt x="187" y="397"/>
                  </a:lnTo>
                  <a:lnTo>
                    <a:pt x="186" y="397"/>
                  </a:lnTo>
                  <a:lnTo>
                    <a:pt x="186" y="396"/>
                  </a:lnTo>
                  <a:lnTo>
                    <a:pt x="186" y="395"/>
                  </a:lnTo>
                  <a:lnTo>
                    <a:pt x="185" y="394"/>
                  </a:lnTo>
                  <a:lnTo>
                    <a:pt x="184" y="394"/>
                  </a:lnTo>
                  <a:lnTo>
                    <a:pt x="183" y="393"/>
                  </a:lnTo>
                  <a:lnTo>
                    <a:pt x="181" y="391"/>
                  </a:lnTo>
                  <a:lnTo>
                    <a:pt x="180" y="390"/>
                  </a:lnTo>
                  <a:lnTo>
                    <a:pt x="178" y="390"/>
                  </a:lnTo>
                  <a:lnTo>
                    <a:pt x="177" y="389"/>
                  </a:lnTo>
                  <a:lnTo>
                    <a:pt x="173" y="388"/>
                  </a:lnTo>
                  <a:lnTo>
                    <a:pt x="170" y="387"/>
                  </a:lnTo>
                  <a:lnTo>
                    <a:pt x="169" y="386"/>
                  </a:lnTo>
                  <a:lnTo>
                    <a:pt x="168" y="386"/>
                  </a:lnTo>
                  <a:lnTo>
                    <a:pt x="167" y="386"/>
                  </a:lnTo>
                  <a:lnTo>
                    <a:pt x="166" y="386"/>
                  </a:lnTo>
                  <a:lnTo>
                    <a:pt x="165" y="386"/>
                  </a:lnTo>
                  <a:lnTo>
                    <a:pt x="160" y="387"/>
                  </a:lnTo>
                  <a:lnTo>
                    <a:pt x="156" y="387"/>
                  </a:lnTo>
                  <a:lnTo>
                    <a:pt x="154" y="387"/>
                  </a:lnTo>
                  <a:lnTo>
                    <a:pt x="151" y="388"/>
                  </a:lnTo>
                  <a:lnTo>
                    <a:pt x="146" y="389"/>
                  </a:lnTo>
                  <a:lnTo>
                    <a:pt x="144" y="389"/>
                  </a:lnTo>
                  <a:lnTo>
                    <a:pt x="142" y="389"/>
                  </a:lnTo>
                  <a:lnTo>
                    <a:pt x="141" y="389"/>
                  </a:lnTo>
                  <a:lnTo>
                    <a:pt x="140" y="389"/>
                  </a:lnTo>
                  <a:lnTo>
                    <a:pt x="139" y="389"/>
                  </a:lnTo>
                  <a:lnTo>
                    <a:pt x="138" y="389"/>
                  </a:lnTo>
                  <a:lnTo>
                    <a:pt x="136" y="388"/>
                  </a:lnTo>
                  <a:lnTo>
                    <a:pt x="135" y="387"/>
                  </a:lnTo>
                  <a:lnTo>
                    <a:pt x="133" y="386"/>
                  </a:lnTo>
                  <a:lnTo>
                    <a:pt x="131" y="385"/>
                  </a:lnTo>
                  <a:lnTo>
                    <a:pt x="123" y="379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20" y="377"/>
                  </a:lnTo>
                  <a:lnTo>
                    <a:pt x="118" y="377"/>
                  </a:lnTo>
                  <a:lnTo>
                    <a:pt x="117" y="377"/>
                  </a:lnTo>
                  <a:lnTo>
                    <a:pt x="114" y="376"/>
                  </a:lnTo>
                  <a:lnTo>
                    <a:pt x="112" y="376"/>
                  </a:lnTo>
                  <a:lnTo>
                    <a:pt x="110" y="376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4"/>
                  </a:lnTo>
                  <a:lnTo>
                    <a:pt x="107" y="374"/>
                  </a:lnTo>
                  <a:lnTo>
                    <a:pt x="107" y="373"/>
                  </a:lnTo>
                  <a:lnTo>
                    <a:pt x="106" y="372"/>
                  </a:lnTo>
                  <a:lnTo>
                    <a:pt x="106" y="371"/>
                  </a:lnTo>
                  <a:lnTo>
                    <a:pt x="106" y="370"/>
                  </a:lnTo>
                  <a:lnTo>
                    <a:pt x="105" y="366"/>
                  </a:lnTo>
                  <a:lnTo>
                    <a:pt x="105" y="364"/>
                  </a:lnTo>
                  <a:lnTo>
                    <a:pt x="105" y="362"/>
                  </a:lnTo>
                  <a:lnTo>
                    <a:pt x="104" y="361"/>
                  </a:lnTo>
                  <a:lnTo>
                    <a:pt x="104" y="360"/>
                  </a:lnTo>
                  <a:lnTo>
                    <a:pt x="103" y="360"/>
                  </a:lnTo>
                  <a:lnTo>
                    <a:pt x="102" y="358"/>
                  </a:lnTo>
                  <a:lnTo>
                    <a:pt x="101" y="357"/>
                  </a:lnTo>
                  <a:lnTo>
                    <a:pt x="99" y="356"/>
                  </a:lnTo>
                  <a:lnTo>
                    <a:pt x="98" y="355"/>
                  </a:lnTo>
                  <a:lnTo>
                    <a:pt x="97" y="355"/>
                  </a:lnTo>
                  <a:lnTo>
                    <a:pt x="95" y="354"/>
                  </a:lnTo>
                  <a:lnTo>
                    <a:pt x="94" y="354"/>
                  </a:lnTo>
                  <a:lnTo>
                    <a:pt x="87" y="353"/>
                  </a:lnTo>
                  <a:lnTo>
                    <a:pt x="83" y="352"/>
                  </a:lnTo>
                  <a:lnTo>
                    <a:pt x="75" y="351"/>
                  </a:lnTo>
                  <a:lnTo>
                    <a:pt x="74" y="351"/>
                  </a:lnTo>
                  <a:lnTo>
                    <a:pt x="73" y="351"/>
                  </a:lnTo>
                  <a:lnTo>
                    <a:pt x="71" y="350"/>
                  </a:lnTo>
                  <a:lnTo>
                    <a:pt x="71" y="349"/>
                  </a:lnTo>
                  <a:lnTo>
                    <a:pt x="70" y="349"/>
                  </a:lnTo>
                  <a:lnTo>
                    <a:pt x="68" y="347"/>
                  </a:lnTo>
                  <a:lnTo>
                    <a:pt x="66" y="345"/>
                  </a:lnTo>
                  <a:lnTo>
                    <a:pt x="65" y="344"/>
                  </a:lnTo>
                  <a:lnTo>
                    <a:pt x="64" y="343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8" y="341"/>
                  </a:lnTo>
                  <a:lnTo>
                    <a:pt x="57" y="340"/>
                  </a:lnTo>
                  <a:lnTo>
                    <a:pt x="56" y="340"/>
                  </a:lnTo>
                  <a:lnTo>
                    <a:pt x="54" y="339"/>
                  </a:lnTo>
                  <a:lnTo>
                    <a:pt x="50" y="338"/>
                  </a:lnTo>
                  <a:lnTo>
                    <a:pt x="50" y="338"/>
                  </a:lnTo>
                  <a:lnTo>
                    <a:pt x="49" y="338"/>
                  </a:lnTo>
                  <a:lnTo>
                    <a:pt x="49" y="337"/>
                  </a:lnTo>
                  <a:lnTo>
                    <a:pt x="48" y="336"/>
                  </a:lnTo>
                  <a:lnTo>
                    <a:pt x="48" y="336"/>
                  </a:lnTo>
                  <a:lnTo>
                    <a:pt x="48" y="335"/>
                  </a:lnTo>
                  <a:lnTo>
                    <a:pt x="48" y="334"/>
                  </a:lnTo>
                  <a:lnTo>
                    <a:pt x="48" y="332"/>
                  </a:lnTo>
                  <a:lnTo>
                    <a:pt x="48" y="327"/>
                  </a:lnTo>
                  <a:lnTo>
                    <a:pt x="48" y="324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7" y="316"/>
                  </a:lnTo>
                  <a:lnTo>
                    <a:pt x="46" y="315"/>
                  </a:lnTo>
                  <a:lnTo>
                    <a:pt x="44" y="313"/>
                  </a:lnTo>
                  <a:lnTo>
                    <a:pt x="43" y="310"/>
                  </a:lnTo>
                  <a:lnTo>
                    <a:pt x="42" y="309"/>
                  </a:lnTo>
                  <a:lnTo>
                    <a:pt x="41" y="308"/>
                  </a:lnTo>
                  <a:lnTo>
                    <a:pt x="40" y="308"/>
                  </a:lnTo>
                  <a:lnTo>
                    <a:pt x="39" y="307"/>
                  </a:lnTo>
                  <a:lnTo>
                    <a:pt x="39" y="307"/>
                  </a:lnTo>
                  <a:lnTo>
                    <a:pt x="38" y="307"/>
                  </a:lnTo>
                  <a:lnTo>
                    <a:pt x="36" y="307"/>
                  </a:lnTo>
                  <a:lnTo>
                    <a:pt x="35" y="307"/>
                  </a:lnTo>
                  <a:lnTo>
                    <a:pt x="34" y="307"/>
                  </a:lnTo>
                  <a:lnTo>
                    <a:pt x="33" y="307"/>
                  </a:lnTo>
                  <a:lnTo>
                    <a:pt x="30" y="308"/>
                  </a:lnTo>
                  <a:lnTo>
                    <a:pt x="28" y="309"/>
                  </a:lnTo>
                  <a:lnTo>
                    <a:pt x="18" y="312"/>
                  </a:lnTo>
                  <a:lnTo>
                    <a:pt x="14" y="313"/>
                  </a:lnTo>
                  <a:lnTo>
                    <a:pt x="12" y="314"/>
                  </a:lnTo>
                  <a:lnTo>
                    <a:pt x="11" y="314"/>
                  </a:lnTo>
                  <a:lnTo>
                    <a:pt x="9" y="314"/>
                  </a:lnTo>
                  <a:lnTo>
                    <a:pt x="7" y="315"/>
                  </a:lnTo>
                  <a:lnTo>
                    <a:pt x="6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3" y="314"/>
                  </a:lnTo>
                  <a:lnTo>
                    <a:pt x="2" y="313"/>
                  </a:lnTo>
                  <a:lnTo>
                    <a:pt x="1" y="313"/>
                  </a:lnTo>
                  <a:lnTo>
                    <a:pt x="1" y="312"/>
                  </a:lnTo>
                  <a:lnTo>
                    <a:pt x="1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5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1" y="301"/>
                  </a:lnTo>
                  <a:lnTo>
                    <a:pt x="1" y="300"/>
                  </a:lnTo>
                  <a:lnTo>
                    <a:pt x="2" y="299"/>
                  </a:lnTo>
                  <a:lnTo>
                    <a:pt x="3" y="299"/>
                  </a:lnTo>
                  <a:lnTo>
                    <a:pt x="5" y="297"/>
                  </a:lnTo>
                  <a:lnTo>
                    <a:pt x="6" y="296"/>
                  </a:lnTo>
                  <a:lnTo>
                    <a:pt x="7" y="295"/>
                  </a:lnTo>
                  <a:lnTo>
                    <a:pt x="8" y="294"/>
                  </a:lnTo>
                  <a:lnTo>
                    <a:pt x="8" y="293"/>
                  </a:lnTo>
                  <a:lnTo>
                    <a:pt x="10" y="291"/>
                  </a:lnTo>
                  <a:lnTo>
                    <a:pt x="12" y="285"/>
                  </a:lnTo>
                  <a:lnTo>
                    <a:pt x="13" y="284"/>
                  </a:lnTo>
                  <a:lnTo>
                    <a:pt x="14" y="282"/>
                  </a:lnTo>
                  <a:lnTo>
                    <a:pt x="15" y="280"/>
                  </a:lnTo>
                  <a:lnTo>
                    <a:pt x="16" y="279"/>
                  </a:lnTo>
                  <a:lnTo>
                    <a:pt x="18" y="278"/>
                  </a:lnTo>
                  <a:lnTo>
                    <a:pt x="19" y="277"/>
                  </a:lnTo>
                  <a:lnTo>
                    <a:pt x="22" y="276"/>
                  </a:lnTo>
                  <a:lnTo>
                    <a:pt x="25" y="273"/>
                  </a:lnTo>
                  <a:lnTo>
                    <a:pt x="27" y="271"/>
                  </a:lnTo>
                  <a:lnTo>
                    <a:pt x="28" y="271"/>
                  </a:lnTo>
                  <a:lnTo>
                    <a:pt x="28" y="270"/>
                  </a:lnTo>
                  <a:lnTo>
                    <a:pt x="29" y="269"/>
                  </a:lnTo>
                  <a:lnTo>
                    <a:pt x="30" y="267"/>
                  </a:lnTo>
                  <a:lnTo>
                    <a:pt x="31" y="266"/>
                  </a:lnTo>
                  <a:lnTo>
                    <a:pt x="31" y="264"/>
                  </a:lnTo>
                  <a:lnTo>
                    <a:pt x="32" y="262"/>
                  </a:lnTo>
                  <a:lnTo>
                    <a:pt x="33" y="260"/>
                  </a:lnTo>
                  <a:lnTo>
                    <a:pt x="33" y="258"/>
                  </a:lnTo>
                  <a:lnTo>
                    <a:pt x="33" y="256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2" y="250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30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6" y="249"/>
                  </a:lnTo>
                  <a:lnTo>
                    <a:pt x="25" y="249"/>
                  </a:lnTo>
                  <a:lnTo>
                    <a:pt x="21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8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16" y="247"/>
                  </a:lnTo>
                  <a:lnTo>
                    <a:pt x="16" y="247"/>
                  </a:lnTo>
                  <a:lnTo>
                    <a:pt x="15" y="246"/>
                  </a:lnTo>
                  <a:lnTo>
                    <a:pt x="15" y="245"/>
                  </a:lnTo>
                  <a:lnTo>
                    <a:pt x="15" y="242"/>
                  </a:lnTo>
                  <a:lnTo>
                    <a:pt x="15" y="241"/>
                  </a:lnTo>
                  <a:lnTo>
                    <a:pt x="15" y="240"/>
                  </a:lnTo>
                  <a:lnTo>
                    <a:pt x="15" y="239"/>
                  </a:lnTo>
                  <a:lnTo>
                    <a:pt x="15" y="238"/>
                  </a:lnTo>
                  <a:lnTo>
                    <a:pt x="13" y="234"/>
                  </a:lnTo>
                  <a:lnTo>
                    <a:pt x="10" y="228"/>
                  </a:lnTo>
                  <a:lnTo>
                    <a:pt x="10" y="226"/>
                  </a:lnTo>
                  <a:lnTo>
                    <a:pt x="9" y="224"/>
                  </a:lnTo>
                  <a:lnTo>
                    <a:pt x="9" y="223"/>
                  </a:lnTo>
                  <a:lnTo>
                    <a:pt x="9" y="221"/>
                  </a:lnTo>
                  <a:lnTo>
                    <a:pt x="8" y="216"/>
                  </a:lnTo>
                  <a:lnTo>
                    <a:pt x="8" y="214"/>
                  </a:lnTo>
                  <a:lnTo>
                    <a:pt x="8" y="212"/>
                  </a:lnTo>
                  <a:lnTo>
                    <a:pt x="7" y="208"/>
                  </a:lnTo>
                  <a:lnTo>
                    <a:pt x="7" y="207"/>
                  </a:lnTo>
                  <a:lnTo>
                    <a:pt x="6" y="205"/>
                  </a:lnTo>
                  <a:lnTo>
                    <a:pt x="7" y="203"/>
                  </a:lnTo>
                  <a:lnTo>
                    <a:pt x="7" y="201"/>
                  </a:lnTo>
                  <a:lnTo>
                    <a:pt x="7" y="200"/>
                  </a:lnTo>
                  <a:lnTo>
                    <a:pt x="8" y="199"/>
                  </a:lnTo>
                  <a:lnTo>
                    <a:pt x="9" y="197"/>
                  </a:lnTo>
                  <a:lnTo>
                    <a:pt x="10" y="19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20" y="183"/>
                  </a:lnTo>
                  <a:lnTo>
                    <a:pt x="21" y="182"/>
                  </a:lnTo>
                  <a:lnTo>
                    <a:pt x="22" y="181"/>
                  </a:lnTo>
                  <a:lnTo>
                    <a:pt x="24" y="178"/>
                  </a:lnTo>
                  <a:lnTo>
                    <a:pt x="25" y="177"/>
                  </a:lnTo>
                  <a:lnTo>
                    <a:pt x="25" y="176"/>
                  </a:lnTo>
                  <a:lnTo>
                    <a:pt x="27" y="175"/>
                  </a:lnTo>
                  <a:lnTo>
                    <a:pt x="28" y="174"/>
                  </a:lnTo>
                  <a:lnTo>
                    <a:pt x="29" y="173"/>
                  </a:lnTo>
                  <a:lnTo>
                    <a:pt x="30" y="173"/>
                  </a:lnTo>
                  <a:lnTo>
                    <a:pt x="31" y="172"/>
                  </a:lnTo>
                  <a:lnTo>
                    <a:pt x="32" y="172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45" y="170"/>
                  </a:lnTo>
                  <a:lnTo>
                    <a:pt x="46" y="170"/>
                  </a:lnTo>
                  <a:lnTo>
                    <a:pt x="50" y="169"/>
                  </a:lnTo>
                  <a:lnTo>
                    <a:pt x="55" y="168"/>
                  </a:lnTo>
                  <a:lnTo>
                    <a:pt x="57" y="168"/>
                  </a:lnTo>
                  <a:lnTo>
                    <a:pt x="61" y="168"/>
                  </a:lnTo>
                  <a:lnTo>
                    <a:pt x="63" y="168"/>
                  </a:lnTo>
                  <a:lnTo>
                    <a:pt x="64" y="168"/>
                  </a:lnTo>
                  <a:lnTo>
                    <a:pt x="65" y="167"/>
                  </a:lnTo>
                  <a:lnTo>
                    <a:pt x="66" y="167"/>
                  </a:lnTo>
                  <a:lnTo>
                    <a:pt x="67" y="166"/>
                  </a:lnTo>
                  <a:lnTo>
                    <a:pt x="68" y="166"/>
                  </a:lnTo>
                  <a:lnTo>
                    <a:pt x="69" y="165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2" y="163"/>
                  </a:lnTo>
                  <a:lnTo>
                    <a:pt x="74" y="160"/>
                  </a:lnTo>
                  <a:lnTo>
                    <a:pt x="76" y="157"/>
                  </a:lnTo>
                  <a:lnTo>
                    <a:pt x="79" y="154"/>
                  </a:lnTo>
                  <a:lnTo>
                    <a:pt x="81" y="149"/>
                  </a:lnTo>
                  <a:lnTo>
                    <a:pt x="83" y="148"/>
                  </a:lnTo>
                  <a:lnTo>
                    <a:pt x="84" y="147"/>
                  </a:lnTo>
                  <a:lnTo>
                    <a:pt x="85" y="146"/>
                  </a:lnTo>
                  <a:lnTo>
                    <a:pt x="86" y="144"/>
                  </a:lnTo>
                  <a:lnTo>
                    <a:pt x="89" y="142"/>
                  </a:lnTo>
                  <a:lnTo>
                    <a:pt x="92" y="139"/>
                  </a:lnTo>
                  <a:lnTo>
                    <a:pt x="93" y="138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5" y="136"/>
                  </a:lnTo>
                  <a:lnTo>
                    <a:pt x="95" y="135"/>
                  </a:lnTo>
                  <a:lnTo>
                    <a:pt x="95" y="133"/>
                  </a:lnTo>
                  <a:lnTo>
                    <a:pt x="95" y="132"/>
                  </a:lnTo>
                  <a:lnTo>
                    <a:pt x="95" y="131"/>
                  </a:lnTo>
                  <a:lnTo>
                    <a:pt x="94" y="130"/>
                  </a:lnTo>
                  <a:lnTo>
                    <a:pt x="94" y="129"/>
                  </a:lnTo>
                  <a:lnTo>
                    <a:pt x="92" y="126"/>
                  </a:lnTo>
                  <a:lnTo>
                    <a:pt x="91" y="122"/>
                  </a:lnTo>
                  <a:lnTo>
                    <a:pt x="90" y="120"/>
                  </a:lnTo>
                  <a:lnTo>
                    <a:pt x="90" y="119"/>
                  </a:lnTo>
                  <a:lnTo>
                    <a:pt x="89" y="116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9" y="111"/>
                  </a:lnTo>
                  <a:lnTo>
                    <a:pt x="89" y="109"/>
                  </a:lnTo>
                  <a:lnTo>
                    <a:pt x="89" y="108"/>
                  </a:lnTo>
                  <a:lnTo>
                    <a:pt x="90" y="106"/>
                  </a:lnTo>
                  <a:lnTo>
                    <a:pt x="91" y="104"/>
                  </a:lnTo>
                  <a:lnTo>
                    <a:pt x="94" y="99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97" y="96"/>
                  </a:lnTo>
                  <a:lnTo>
                    <a:pt x="97" y="95"/>
                  </a:lnTo>
                  <a:lnTo>
                    <a:pt x="98" y="95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4"/>
                  </a:lnTo>
                  <a:lnTo>
                    <a:pt x="102" y="94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4" y="96"/>
                  </a:lnTo>
                  <a:lnTo>
                    <a:pt x="105" y="97"/>
                  </a:lnTo>
                  <a:lnTo>
                    <a:pt x="105" y="98"/>
                  </a:lnTo>
                  <a:lnTo>
                    <a:pt x="105" y="99"/>
                  </a:lnTo>
                  <a:lnTo>
                    <a:pt x="105" y="100"/>
                  </a:lnTo>
                  <a:lnTo>
                    <a:pt x="106" y="104"/>
                  </a:lnTo>
                  <a:lnTo>
                    <a:pt x="106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8" y="108"/>
                  </a:lnTo>
                  <a:lnTo>
                    <a:pt x="108" y="109"/>
                  </a:lnTo>
                  <a:lnTo>
                    <a:pt x="109" y="109"/>
                  </a:lnTo>
                  <a:lnTo>
                    <a:pt x="109" y="109"/>
                  </a:lnTo>
                  <a:lnTo>
                    <a:pt x="111" y="110"/>
                  </a:lnTo>
                  <a:lnTo>
                    <a:pt x="114" y="110"/>
                  </a:lnTo>
                  <a:lnTo>
                    <a:pt x="116" y="110"/>
                  </a:lnTo>
                  <a:lnTo>
                    <a:pt x="117" y="110"/>
                  </a:lnTo>
                  <a:lnTo>
                    <a:pt x="120" y="111"/>
                  </a:lnTo>
                  <a:lnTo>
                    <a:pt x="123" y="112"/>
                  </a:lnTo>
                  <a:lnTo>
                    <a:pt x="125" y="113"/>
                  </a:lnTo>
                  <a:lnTo>
                    <a:pt x="128" y="113"/>
                  </a:lnTo>
                  <a:lnTo>
                    <a:pt x="131" y="113"/>
                  </a:lnTo>
                  <a:lnTo>
                    <a:pt x="132" y="114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6"/>
                  </a:lnTo>
                  <a:lnTo>
                    <a:pt x="140" y="117"/>
                  </a:lnTo>
                  <a:lnTo>
                    <a:pt x="142" y="118"/>
                  </a:lnTo>
                  <a:lnTo>
                    <a:pt x="146" y="121"/>
                  </a:lnTo>
                  <a:lnTo>
                    <a:pt x="148" y="122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50" y="123"/>
                  </a:lnTo>
                  <a:lnTo>
                    <a:pt x="151" y="122"/>
                  </a:lnTo>
                  <a:lnTo>
                    <a:pt x="152" y="122"/>
                  </a:lnTo>
                  <a:lnTo>
                    <a:pt x="154" y="121"/>
                  </a:lnTo>
                  <a:lnTo>
                    <a:pt x="155" y="120"/>
                  </a:lnTo>
                  <a:lnTo>
                    <a:pt x="156" y="119"/>
                  </a:lnTo>
                  <a:lnTo>
                    <a:pt x="157" y="118"/>
                  </a:lnTo>
                  <a:lnTo>
                    <a:pt x="158" y="116"/>
                  </a:lnTo>
                  <a:lnTo>
                    <a:pt x="159" y="115"/>
                  </a:lnTo>
                  <a:lnTo>
                    <a:pt x="160" y="113"/>
                  </a:lnTo>
                  <a:lnTo>
                    <a:pt x="161" y="112"/>
                  </a:lnTo>
                  <a:lnTo>
                    <a:pt x="162" y="110"/>
                  </a:lnTo>
                  <a:lnTo>
                    <a:pt x="162" y="109"/>
                  </a:lnTo>
                  <a:lnTo>
                    <a:pt x="163" y="108"/>
                  </a:lnTo>
                  <a:lnTo>
                    <a:pt x="163" y="106"/>
                  </a:lnTo>
                  <a:lnTo>
                    <a:pt x="164" y="103"/>
                  </a:lnTo>
                  <a:lnTo>
                    <a:pt x="164" y="102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99"/>
                  </a:lnTo>
                  <a:lnTo>
                    <a:pt x="165" y="99"/>
                  </a:lnTo>
                  <a:lnTo>
                    <a:pt x="165" y="98"/>
                  </a:lnTo>
                  <a:lnTo>
                    <a:pt x="166" y="98"/>
                  </a:lnTo>
                  <a:lnTo>
                    <a:pt x="168" y="98"/>
                  </a:lnTo>
                  <a:lnTo>
                    <a:pt x="171" y="97"/>
                  </a:lnTo>
                  <a:lnTo>
                    <a:pt x="174" y="96"/>
                  </a:lnTo>
                  <a:lnTo>
                    <a:pt x="177" y="95"/>
                  </a:lnTo>
                  <a:lnTo>
                    <a:pt x="178" y="95"/>
                  </a:lnTo>
                  <a:lnTo>
                    <a:pt x="180" y="94"/>
                  </a:lnTo>
                  <a:lnTo>
                    <a:pt x="184" y="94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2" y="94"/>
                  </a:lnTo>
                  <a:lnTo>
                    <a:pt x="193" y="94"/>
                  </a:lnTo>
                  <a:lnTo>
                    <a:pt x="194" y="95"/>
                  </a:lnTo>
                  <a:lnTo>
                    <a:pt x="195" y="95"/>
                  </a:lnTo>
                  <a:lnTo>
                    <a:pt x="198" y="96"/>
                  </a:lnTo>
                  <a:lnTo>
                    <a:pt x="199" y="96"/>
                  </a:lnTo>
                  <a:lnTo>
                    <a:pt x="200" y="97"/>
                  </a:lnTo>
                  <a:lnTo>
                    <a:pt x="202" y="97"/>
                  </a:lnTo>
                  <a:lnTo>
                    <a:pt x="203" y="97"/>
                  </a:lnTo>
                  <a:lnTo>
                    <a:pt x="204" y="97"/>
                  </a:lnTo>
                  <a:lnTo>
                    <a:pt x="206" y="97"/>
                  </a:lnTo>
                  <a:lnTo>
                    <a:pt x="207" y="97"/>
                  </a:lnTo>
                  <a:lnTo>
                    <a:pt x="208" y="97"/>
                  </a:lnTo>
                  <a:lnTo>
                    <a:pt x="210" y="96"/>
                  </a:lnTo>
                  <a:lnTo>
                    <a:pt x="211" y="96"/>
                  </a:lnTo>
                  <a:lnTo>
                    <a:pt x="212" y="95"/>
                  </a:lnTo>
                  <a:lnTo>
                    <a:pt x="213" y="95"/>
                  </a:lnTo>
                  <a:lnTo>
                    <a:pt x="214" y="94"/>
                  </a:lnTo>
                  <a:lnTo>
                    <a:pt x="214" y="93"/>
                  </a:lnTo>
                  <a:lnTo>
                    <a:pt x="216" y="92"/>
                  </a:lnTo>
                  <a:lnTo>
                    <a:pt x="217" y="91"/>
                  </a:lnTo>
                  <a:lnTo>
                    <a:pt x="217" y="89"/>
                  </a:lnTo>
                  <a:lnTo>
                    <a:pt x="218" y="88"/>
                  </a:lnTo>
                  <a:lnTo>
                    <a:pt x="218" y="87"/>
                  </a:lnTo>
                  <a:lnTo>
                    <a:pt x="218" y="86"/>
                  </a:lnTo>
                  <a:lnTo>
                    <a:pt x="219" y="85"/>
                  </a:lnTo>
                  <a:lnTo>
                    <a:pt x="219" y="84"/>
                  </a:lnTo>
                  <a:lnTo>
                    <a:pt x="218" y="82"/>
                  </a:lnTo>
                  <a:lnTo>
                    <a:pt x="218" y="81"/>
                  </a:lnTo>
                  <a:lnTo>
                    <a:pt x="218" y="80"/>
                  </a:lnTo>
                  <a:lnTo>
                    <a:pt x="217" y="77"/>
                  </a:lnTo>
                  <a:lnTo>
                    <a:pt x="214" y="71"/>
                  </a:lnTo>
                  <a:lnTo>
                    <a:pt x="213" y="70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3" y="68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6"/>
                  </a:lnTo>
                  <a:lnTo>
                    <a:pt x="214" y="66"/>
                  </a:lnTo>
                  <a:lnTo>
                    <a:pt x="214" y="66"/>
                  </a:lnTo>
                  <a:lnTo>
                    <a:pt x="215" y="65"/>
                  </a:lnTo>
                  <a:lnTo>
                    <a:pt x="215" y="65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8" y="65"/>
                  </a:lnTo>
                  <a:lnTo>
                    <a:pt x="219" y="65"/>
                  </a:lnTo>
                  <a:lnTo>
                    <a:pt x="220" y="65"/>
                  </a:lnTo>
                  <a:lnTo>
                    <a:pt x="223" y="65"/>
                  </a:lnTo>
                  <a:lnTo>
                    <a:pt x="224" y="66"/>
                  </a:lnTo>
                  <a:lnTo>
                    <a:pt x="225" y="66"/>
                  </a:lnTo>
                  <a:lnTo>
                    <a:pt x="226" y="66"/>
                  </a:lnTo>
                  <a:lnTo>
                    <a:pt x="226" y="66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228" y="64"/>
                  </a:lnTo>
                  <a:lnTo>
                    <a:pt x="228" y="64"/>
                  </a:lnTo>
                  <a:lnTo>
                    <a:pt x="229" y="63"/>
                  </a:lnTo>
                  <a:lnTo>
                    <a:pt x="231" y="60"/>
                  </a:lnTo>
                  <a:lnTo>
                    <a:pt x="232" y="59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34" y="57"/>
                  </a:lnTo>
                  <a:lnTo>
                    <a:pt x="235" y="57"/>
                  </a:lnTo>
                  <a:lnTo>
                    <a:pt x="237" y="57"/>
                  </a:lnTo>
                  <a:lnTo>
                    <a:pt x="238" y="57"/>
                  </a:lnTo>
                  <a:lnTo>
                    <a:pt x="239" y="58"/>
                  </a:lnTo>
                  <a:lnTo>
                    <a:pt x="240" y="58"/>
                  </a:lnTo>
                  <a:lnTo>
                    <a:pt x="241" y="59"/>
                  </a:lnTo>
                  <a:lnTo>
                    <a:pt x="243" y="60"/>
                  </a:lnTo>
                  <a:lnTo>
                    <a:pt x="245" y="61"/>
                  </a:lnTo>
                  <a:lnTo>
                    <a:pt x="246" y="63"/>
                  </a:lnTo>
                  <a:lnTo>
                    <a:pt x="249" y="65"/>
                  </a:lnTo>
                  <a:lnTo>
                    <a:pt x="250" y="66"/>
                  </a:lnTo>
                  <a:lnTo>
                    <a:pt x="251" y="67"/>
                  </a:lnTo>
                  <a:lnTo>
                    <a:pt x="252" y="68"/>
                  </a:lnTo>
                  <a:lnTo>
                    <a:pt x="253" y="68"/>
                  </a:lnTo>
                  <a:lnTo>
                    <a:pt x="255" y="69"/>
                  </a:lnTo>
                  <a:lnTo>
                    <a:pt x="256" y="69"/>
                  </a:lnTo>
                  <a:lnTo>
                    <a:pt x="258" y="70"/>
                  </a:lnTo>
                  <a:lnTo>
                    <a:pt x="260" y="70"/>
                  </a:lnTo>
                  <a:lnTo>
                    <a:pt x="261" y="70"/>
                  </a:lnTo>
                  <a:lnTo>
                    <a:pt x="263" y="70"/>
                  </a:lnTo>
                  <a:lnTo>
                    <a:pt x="266" y="69"/>
                  </a:lnTo>
                  <a:lnTo>
                    <a:pt x="270" y="68"/>
                  </a:lnTo>
                  <a:lnTo>
                    <a:pt x="272" y="68"/>
                  </a:lnTo>
                  <a:lnTo>
                    <a:pt x="272" y="67"/>
                  </a:lnTo>
                  <a:lnTo>
                    <a:pt x="272" y="67"/>
                  </a:lnTo>
                  <a:lnTo>
                    <a:pt x="273" y="66"/>
                  </a:lnTo>
                  <a:lnTo>
                    <a:pt x="274" y="65"/>
                  </a:lnTo>
                  <a:lnTo>
                    <a:pt x="275" y="65"/>
                  </a:lnTo>
                  <a:lnTo>
                    <a:pt x="275" y="64"/>
                  </a:lnTo>
                  <a:lnTo>
                    <a:pt x="277" y="60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1" y="50"/>
                  </a:lnTo>
                  <a:lnTo>
                    <a:pt x="282" y="47"/>
                  </a:lnTo>
                  <a:lnTo>
                    <a:pt x="282" y="46"/>
                  </a:lnTo>
                  <a:lnTo>
                    <a:pt x="282" y="44"/>
                  </a:lnTo>
                  <a:lnTo>
                    <a:pt x="282" y="40"/>
                  </a:lnTo>
                  <a:lnTo>
                    <a:pt x="282" y="39"/>
                  </a:lnTo>
                  <a:lnTo>
                    <a:pt x="283" y="38"/>
                  </a:lnTo>
                  <a:lnTo>
                    <a:pt x="283" y="37"/>
                  </a:lnTo>
                  <a:lnTo>
                    <a:pt x="284" y="36"/>
                  </a:lnTo>
                  <a:lnTo>
                    <a:pt x="284" y="35"/>
                  </a:lnTo>
                  <a:lnTo>
                    <a:pt x="287" y="33"/>
                  </a:lnTo>
                  <a:lnTo>
                    <a:pt x="289" y="30"/>
                  </a:lnTo>
                  <a:lnTo>
                    <a:pt x="290" y="29"/>
                  </a:lnTo>
                  <a:lnTo>
                    <a:pt x="292" y="28"/>
                  </a:lnTo>
                  <a:lnTo>
                    <a:pt x="295" y="26"/>
                  </a:lnTo>
                  <a:lnTo>
                    <a:pt x="296" y="25"/>
                  </a:lnTo>
                  <a:lnTo>
                    <a:pt x="297" y="24"/>
                  </a:lnTo>
                  <a:lnTo>
                    <a:pt x="298" y="23"/>
                  </a:lnTo>
                  <a:lnTo>
                    <a:pt x="298" y="22"/>
                  </a:lnTo>
                  <a:lnTo>
                    <a:pt x="299" y="21"/>
                  </a:lnTo>
                  <a:lnTo>
                    <a:pt x="300" y="20"/>
                  </a:lnTo>
                  <a:lnTo>
                    <a:pt x="301" y="17"/>
                  </a:lnTo>
                  <a:lnTo>
                    <a:pt x="302" y="16"/>
                  </a:lnTo>
                  <a:lnTo>
                    <a:pt x="303" y="15"/>
                  </a:lnTo>
                  <a:lnTo>
                    <a:pt x="304" y="15"/>
                  </a:lnTo>
                  <a:lnTo>
                    <a:pt x="304" y="15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9" y="15"/>
                  </a:lnTo>
                  <a:lnTo>
                    <a:pt x="313" y="16"/>
                  </a:lnTo>
                  <a:lnTo>
                    <a:pt x="315" y="17"/>
                  </a:lnTo>
                  <a:lnTo>
                    <a:pt x="317" y="17"/>
                  </a:lnTo>
                  <a:lnTo>
                    <a:pt x="318" y="17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321" y="17"/>
                  </a:lnTo>
                  <a:lnTo>
                    <a:pt x="321" y="17"/>
                  </a:lnTo>
                  <a:lnTo>
                    <a:pt x="322" y="17"/>
                  </a:lnTo>
                  <a:lnTo>
                    <a:pt x="323" y="16"/>
                  </a:lnTo>
                  <a:lnTo>
                    <a:pt x="324" y="16"/>
                  </a:lnTo>
                  <a:lnTo>
                    <a:pt x="325" y="15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7" y="13"/>
                  </a:lnTo>
                  <a:lnTo>
                    <a:pt x="329" y="11"/>
                  </a:lnTo>
                  <a:lnTo>
                    <a:pt x="330" y="8"/>
                  </a:lnTo>
                  <a:lnTo>
                    <a:pt x="331" y="6"/>
                  </a:lnTo>
                  <a:lnTo>
                    <a:pt x="332" y="5"/>
                  </a:lnTo>
                  <a:lnTo>
                    <a:pt x="332" y="4"/>
                  </a:lnTo>
                  <a:lnTo>
                    <a:pt x="333" y="3"/>
                  </a:lnTo>
                  <a:lnTo>
                    <a:pt x="333" y="2"/>
                  </a:lnTo>
                  <a:lnTo>
                    <a:pt x="333" y="1"/>
                  </a:lnTo>
                  <a:lnTo>
                    <a:pt x="333" y="1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CCCCCC"/>
            </a:solidFill>
            <a:ln w="984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2" name="Freeform 256"/>
            <p:cNvSpPr>
              <a:spLocks/>
            </p:cNvSpPr>
            <p:nvPr/>
          </p:nvSpPr>
          <p:spPr bwMode="auto">
            <a:xfrm>
              <a:off x="4867" y="2061"/>
              <a:ext cx="731" cy="593"/>
            </a:xfrm>
            <a:custGeom>
              <a:avLst/>
              <a:gdLst>
                <a:gd name="T0" fmla="*/ 239 w 731"/>
                <a:gd name="T1" fmla="*/ 12 h 593"/>
                <a:gd name="T2" fmla="*/ 240 w 731"/>
                <a:gd name="T3" fmla="*/ 45 h 593"/>
                <a:gd name="T4" fmla="*/ 240 w 731"/>
                <a:gd name="T5" fmla="*/ 75 h 593"/>
                <a:gd name="T6" fmla="*/ 197 w 731"/>
                <a:gd name="T7" fmla="*/ 97 h 593"/>
                <a:gd name="T8" fmla="*/ 191 w 731"/>
                <a:gd name="T9" fmla="*/ 121 h 593"/>
                <a:gd name="T10" fmla="*/ 227 w 731"/>
                <a:gd name="T11" fmla="*/ 138 h 593"/>
                <a:gd name="T12" fmla="*/ 257 w 731"/>
                <a:gd name="T13" fmla="*/ 180 h 593"/>
                <a:gd name="T14" fmla="*/ 287 w 731"/>
                <a:gd name="T15" fmla="*/ 213 h 593"/>
                <a:gd name="T16" fmla="*/ 326 w 731"/>
                <a:gd name="T17" fmla="*/ 215 h 593"/>
                <a:gd name="T18" fmla="*/ 372 w 731"/>
                <a:gd name="T19" fmla="*/ 197 h 593"/>
                <a:gd name="T20" fmla="*/ 360 w 731"/>
                <a:gd name="T21" fmla="*/ 180 h 593"/>
                <a:gd name="T22" fmla="*/ 370 w 731"/>
                <a:gd name="T23" fmla="*/ 165 h 593"/>
                <a:gd name="T24" fmla="*/ 401 w 731"/>
                <a:gd name="T25" fmla="*/ 202 h 593"/>
                <a:gd name="T26" fmla="*/ 432 w 731"/>
                <a:gd name="T27" fmla="*/ 205 h 593"/>
                <a:gd name="T28" fmla="*/ 455 w 731"/>
                <a:gd name="T29" fmla="*/ 220 h 593"/>
                <a:gd name="T30" fmla="*/ 484 w 731"/>
                <a:gd name="T31" fmla="*/ 248 h 593"/>
                <a:gd name="T32" fmla="*/ 501 w 731"/>
                <a:gd name="T33" fmla="*/ 238 h 593"/>
                <a:gd name="T34" fmla="*/ 546 w 731"/>
                <a:gd name="T35" fmla="*/ 246 h 593"/>
                <a:gd name="T36" fmla="*/ 585 w 731"/>
                <a:gd name="T37" fmla="*/ 256 h 593"/>
                <a:gd name="T38" fmla="*/ 599 w 731"/>
                <a:gd name="T39" fmla="*/ 251 h 593"/>
                <a:gd name="T40" fmla="*/ 608 w 731"/>
                <a:gd name="T41" fmla="*/ 282 h 593"/>
                <a:gd name="T42" fmla="*/ 607 w 731"/>
                <a:gd name="T43" fmla="*/ 317 h 593"/>
                <a:gd name="T44" fmla="*/ 635 w 731"/>
                <a:gd name="T45" fmla="*/ 380 h 593"/>
                <a:gd name="T46" fmla="*/ 676 w 731"/>
                <a:gd name="T47" fmla="*/ 399 h 593"/>
                <a:gd name="T48" fmla="*/ 706 w 731"/>
                <a:gd name="T49" fmla="*/ 407 h 593"/>
                <a:gd name="T50" fmla="*/ 730 w 731"/>
                <a:gd name="T51" fmla="*/ 482 h 593"/>
                <a:gd name="T52" fmla="*/ 712 w 731"/>
                <a:gd name="T53" fmla="*/ 510 h 593"/>
                <a:gd name="T54" fmla="*/ 658 w 731"/>
                <a:gd name="T55" fmla="*/ 518 h 593"/>
                <a:gd name="T56" fmla="*/ 612 w 731"/>
                <a:gd name="T57" fmla="*/ 519 h 593"/>
                <a:gd name="T58" fmla="*/ 599 w 731"/>
                <a:gd name="T59" fmla="*/ 544 h 593"/>
                <a:gd name="T60" fmla="*/ 561 w 731"/>
                <a:gd name="T61" fmla="*/ 592 h 593"/>
                <a:gd name="T62" fmla="*/ 532 w 731"/>
                <a:gd name="T63" fmla="*/ 585 h 593"/>
                <a:gd name="T64" fmla="*/ 501 w 731"/>
                <a:gd name="T65" fmla="*/ 547 h 593"/>
                <a:gd name="T66" fmla="*/ 466 w 731"/>
                <a:gd name="T67" fmla="*/ 536 h 593"/>
                <a:gd name="T68" fmla="*/ 416 w 731"/>
                <a:gd name="T69" fmla="*/ 519 h 593"/>
                <a:gd name="T70" fmla="*/ 362 w 731"/>
                <a:gd name="T71" fmla="*/ 518 h 593"/>
                <a:gd name="T72" fmla="*/ 332 w 731"/>
                <a:gd name="T73" fmla="*/ 509 h 593"/>
                <a:gd name="T74" fmla="*/ 309 w 731"/>
                <a:gd name="T75" fmla="*/ 501 h 593"/>
                <a:gd name="T76" fmla="*/ 305 w 731"/>
                <a:gd name="T77" fmla="*/ 481 h 593"/>
                <a:gd name="T78" fmla="*/ 260 w 731"/>
                <a:gd name="T79" fmla="*/ 429 h 593"/>
                <a:gd name="T80" fmla="*/ 240 w 731"/>
                <a:gd name="T81" fmla="*/ 425 h 593"/>
                <a:gd name="T82" fmla="*/ 232 w 731"/>
                <a:gd name="T83" fmla="*/ 388 h 593"/>
                <a:gd name="T84" fmla="*/ 217 w 731"/>
                <a:gd name="T85" fmla="*/ 368 h 593"/>
                <a:gd name="T86" fmla="*/ 169 w 731"/>
                <a:gd name="T87" fmla="*/ 364 h 593"/>
                <a:gd name="T88" fmla="*/ 148 w 731"/>
                <a:gd name="T89" fmla="*/ 336 h 593"/>
                <a:gd name="T90" fmla="*/ 134 w 731"/>
                <a:gd name="T91" fmla="*/ 299 h 593"/>
                <a:gd name="T92" fmla="*/ 126 w 731"/>
                <a:gd name="T93" fmla="*/ 324 h 593"/>
                <a:gd name="T94" fmla="*/ 110 w 731"/>
                <a:gd name="T95" fmla="*/ 334 h 593"/>
                <a:gd name="T96" fmla="*/ 91 w 731"/>
                <a:gd name="T97" fmla="*/ 338 h 593"/>
                <a:gd name="T98" fmla="*/ 85 w 731"/>
                <a:gd name="T99" fmla="*/ 307 h 593"/>
                <a:gd name="T100" fmla="*/ 47 w 731"/>
                <a:gd name="T101" fmla="*/ 331 h 593"/>
                <a:gd name="T102" fmla="*/ 29 w 731"/>
                <a:gd name="T103" fmla="*/ 316 h 593"/>
                <a:gd name="T104" fmla="*/ 7 w 731"/>
                <a:gd name="T105" fmla="*/ 308 h 593"/>
                <a:gd name="T106" fmla="*/ 5 w 731"/>
                <a:gd name="T107" fmla="*/ 274 h 593"/>
                <a:gd name="T108" fmla="*/ 15 w 731"/>
                <a:gd name="T109" fmla="*/ 244 h 593"/>
                <a:gd name="T110" fmla="*/ 8 w 731"/>
                <a:gd name="T111" fmla="*/ 205 h 593"/>
                <a:gd name="T112" fmla="*/ 28 w 731"/>
                <a:gd name="T113" fmla="*/ 149 h 593"/>
                <a:gd name="T114" fmla="*/ 56 w 731"/>
                <a:gd name="T115" fmla="*/ 100 h 593"/>
                <a:gd name="T116" fmla="*/ 93 w 731"/>
                <a:gd name="T117" fmla="*/ 74 h 593"/>
                <a:gd name="T118" fmla="*/ 110 w 731"/>
                <a:gd name="T119" fmla="*/ 48 h 593"/>
                <a:gd name="T120" fmla="*/ 162 w 731"/>
                <a:gd name="T121" fmla="*/ 34 h 593"/>
                <a:gd name="T122" fmla="*/ 203 w 731"/>
                <a:gd name="T123" fmla="*/ 2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1" h="593">
                  <a:moveTo>
                    <a:pt x="222" y="0"/>
                  </a:moveTo>
                  <a:lnTo>
                    <a:pt x="222" y="0"/>
                  </a:lnTo>
                  <a:lnTo>
                    <a:pt x="223" y="0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9" y="4"/>
                  </a:lnTo>
                  <a:lnTo>
                    <a:pt x="231" y="5"/>
                  </a:lnTo>
                  <a:lnTo>
                    <a:pt x="231" y="6"/>
                  </a:lnTo>
                  <a:lnTo>
                    <a:pt x="232" y="7"/>
                  </a:lnTo>
                  <a:lnTo>
                    <a:pt x="233" y="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11"/>
                  </a:lnTo>
                  <a:lnTo>
                    <a:pt x="236" y="11"/>
                  </a:lnTo>
                  <a:lnTo>
                    <a:pt x="237" y="11"/>
                  </a:lnTo>
                  <a:lnTo>
                    <a:pt x="238" y="12"/>
                  </a:lnTo>
                  <a:lnTo>
                    <a:pt x="239" y="12"/>
                  </a:lnTo>
                  <a:lnTo>
                    <a:pt x="239" y="13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0" y="15"/>
                  </a:lnTo>
                  <a:lnTo>
                    <a:pt x="240" y="16"/>
                  </a:lnTo>
                  <a:lnTo>
                    <a:pt x="240" y="17"/>
                  </a:lnTo>
                  <a:lnTo>
                    <a:pt x="240" y="18"/>
                  </a:lnTo>
                  <a:lnTo>
                    <a:pt x="239" y="20"/>
                  </a:lnTo>
                  <a:lnTo>
                    <a:pt x="237" y="26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5" y="31"/>
                  </a:lnTo>
                  <a:lnTo>
                    <a:pt x="235" y="33"/>
                  </a:lnTo>
                  <a:lnTo>
                    <a:pt x="235" y="35"/>
                  </a:lnTo>
                  <a:lnTo>
                    <a:pt x="235" y="36"/>
                  </a:lnTo>
                  <a:lnTo>
                    <a:pt x="236" y="38"/>
                  </a:lnTo>
                  <a:lnTo>
                    <a:pt x="236" y="39"/>
                  </a:lnTo>
                  <a:lnTo>
                    <a:pt x="237" y="41"/>
                  </a:lnTo>
                  <a:lnTo>
                    <a:pt x="237" y="42"/>
                  </a:lnTo>
                  <a:lnTo>
                    <a:pt x="238" y="44"/>
                  </a:lnTo>
                  <a:lnTo>
                    <a:pt x="240" y="45"/>
                  </a:lnTo>
                  <a:lnTo>
                    <a:pt x="243" y="50"/>
                  </a:lnTo>
                  <a:lnTo>
                    <a:pt x="245" y="52"/>
                  </a:lnTo>
                  <a:lnTo>
                    <a:pt x="246" y="53"/>
                  </a:lnTo>
                  <a:lnTo>
                    <a:pt x="246" y="54"/>
                  </a:lnTo>
                  <a:lnTo>
                    <a:pt x="247" y="55"/>
                  </a:lnTo>
                  <a:lnTo>
                    <a:pt x="247" y="56"/>
                  </a:lnTo>
                  <a:lnTo>
                    <a:pt x="247" y="58"/>
                  </a:lnTo>
                  <a:lnTo>
                    <a:pt x="248" y="60"/>
                  </a:lnTo>
                  <a:lnTo>
                    <a:pt x="248" y="62"/>
                  </a:lnTo>
                  <a:lnTo>
                    <a:pt x="248" y="64"/>
                  </a:lnTo>
                  <a:lnTo>
                    <a:pt x="247" y="66"/>
                  </a:lnTo>
                  <a:lnTo>
                    <a:pt x="247" y="67"/>
                  </a:lnTo>
                  <a:lnTo>
                    <a:pt x="247" y="69"/>
                  </a:lnTo>
                  <a:lnTo>
                    <a:pt x="246" y="70"/>
                  </a:lnTo>
                  <a:lnTo>
                    <a:pt x="246" y="71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44" y="73"/>
                  </a:lnTo>
                  <a:lnTo>
                    <a:pt x="242" y="74"/>
                  </a:lnTo>
                  <a:lnTo>
                    <a:pt x="241" y="75"/>
                  </a:lnTo>
                  <a:lnTo>
                    <a:pt x="240" y="75"/>
                  </a:lnTo>
                  <a:lnTo>
                    <a:pt x="239" y="76"/>
                  </a:lnTo>
                  <a:lnTo>
                    <a:pt x="236" y="77"/>
                  </a:lnTo>
                  <a:lnTo>
                    <a:pt x="235" y="77"/>
                  </a:lnTo>
                  <a:lnTo>
                    <a:pt x="233" y="78"/>
                  </a:lnTo>
                  <a:lnTo>
                    <a:pt x="232" y="79"/>
                  </a:lnTo>
                  <a:lnTo>
                    <a:pt x="231" y="80"/>
                  </a:lnTo>
                  <a:lnTo>
                    <a:pt x="230" y="81"/>
                  </a:lnTo>
                  <a:lnTo>
                    <a:pt x="229" y="81"/>
                  </a:lnTo>
                  <a:lnTo>
                    <a:pt x="227" y="84"/>
                  </a:lnTo>
                  <a:lnTo>
                    <a:pt x="227" y="85"/>
                  </a:lnTo>
                  <a:lnTo>
                    <a:pt x="226" y="86"/>
                  </a:lnTo>
                  <a:lnTo>
                    <a:pt x="225" y="87"/>
                  </a:lnTo>
                  <a:lnTo>
                    <a:pt x="224" y="88"/>
                  </a:lnTo>
                  <a:lnTo>
                    <a:pt x="223" y="88"/>
                  </a:lnTo>
                  <a:lnTo>
                    <a:pt x="222" y="89"/>
                  </a:lnTo>
                  <a:lnTo>
                    <a:pt x="221" y="89"/>
                  </a:lnTo>
                  <a:lnTo>
                    <a:pt x="220" y="90"/>
                  </a:lnTo>
                  <a:lnTo>
                    <a:pt x="217" y="91"/>
                  </a:lnTo>
                  <a:lnTo>
                    <a:pt x="210" y="93"/>
                  </a:lnTo>
                  <a:lnTo>
                    <a:pt x="201" y="96"/>
                  </a:lnTo>
                  <a:lnTo>
                    <a:pt x="197" y="97"/>
                  </a:lnTo>
                  <a:lnTo>
                    <a:pt x="189" y="100"/>
                  </a:lnTo>
                  <a:lnTo>
                    <a:pt x="188" y="100"/>
                  </a:lnTo>
                  <a:lnTo>
                    <a:pt x="187" y="101"/>
                  </a:lnTo>
                  <a:lnTo>
                    <a:pt x="186" y="102"/>
                  </a:lnTo>
                  <a:lnTo>
                    <a:pt x="185" y="103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5"/>
                  </a:lnTo>
                  <a:lnTo>
                    <a:pt x="183" y="106"/>
                  </a:lnTo>
                  <a:lnTo>
                    <a:pt x="183" y="107"/>
                  </a:lnTo>
                  <a:lnTo>
                    <a:pt x="183" y="109"/>
                  </a:lnTo>
                  <a:lnTo>
                    <a:pt x="184" y="109"/>
                  </a:lnTo>
                  <a:lnTo>
                    <a:pt x="184" y="110"/>
                  </a:lnTo>
                  <a:lnTo>
                    <a:pt x="184" y="112"/>
                  </a:lnTo>
                  <a:lnTo>
                    <a:pt x="185" y="113"/>
                  </a:lnTo>
                  <a:lnTo>
                    <a:pt x="186" y="114"/>
                  </a:lnTo>
                  <a:lnTo>
                    <a:pt x="187" y="115"/>
                  </a:lnTo>
                  <a:lnTo>
                    <a:pt x="187" y="117"/>
                  </a:lnTo>
                  <a:lnTo>
                    <a:pt x="188" y="118"/>
                  </a:lnTo>
                  <a:lnTo>
                    <a:pt x="189" y="119"/>
                  </a:lnTo>
                  <a:lnTo>
                    <a:pt x="191" y="121"/>
                  </a:lnTo>
                  <a:lnTo>
                    <a:pt x="196" y="125"/>
                  </a:lnTo>
                  <a:lnTo>
                    <a:pt x="198" y="127"/>
                  </a:lnTo>
                  <a:lnTo>
                    <a:pt x="200" y="129"/>
                  </a:lnTo>
                  <a:lnTo>
                    <a:pt x="203" y="132"/>
                  </a:lnTo>
                  <a:lnTo>
                    <a:pt x="204" y="134"/>
                  </a:lnTo>
                  <a:lnTo>
                    <a:pt x="205" y="135"/>
                  </a:lnTo>
                  <a:lnTo>
                    <a:pt x="207" y="136"/>
                  </a:lnTo>
                  <a:lnTo>
                    <a:pt x="208" y="137"/>
                  </a:lnTo>
                  <a:lnTo>
                    <a:pt x="210" y="138"/>
                  </a:lnTo>
                  <a:lnTo>
                    <a:pt x="212" y="138"/>
                  </a:lnTo>
                  <a:lnTo>
                    <a:pt x="214" y="139"/>
                  </a:lnTo>
                  <a:lnTo>
                    <a:pt x="215" y="139"/>
                  </a:lnTo>
                  <a:lnTo>
                    <a:pt x="216" y="138"/>
                  </a:lnTo>
                  <a:lnTo>
                    <a:pt x="217" y="138"/>
                  </a:lnTo>
                  <a:lnTo>
                    <a:pt x="220" y="137"/>
                  </a:lnTo>
                  <a:lnTo>
                    <a:pt x="221" y="137"/>
                  </a:lnTo>
                  <a:lnTo>
                    <a:pt x="222" y="137"/>
                  </a:lnTo>
                  <a:lnTo>
                    <a:pt x="223" y="137"/>
                  </a:lnTo>
                  <a:lnTo>
                    <a:pt x="224" y="137"/>
                  </a:lnTo>
                  <a:lnTo>
                    <a:pt x="226" y="137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9" y="138"/>
                  </a:lnTo>
                  <a:lnTo>
                    <a:pt x="230" y="139"/>
                  </a:lnTo>
                  <a:lnTo>
                    <a:pt x="231" y="140"/>
                  </a:lnTo>
                  <a:lnTo>
                    <a:pt x="233" y="141"/>
                  </a:lnTo>
                  <a:lnTo>
                    <a:pt x="234" y="142"/>
                  </a:lnTo>
                  <a:lnTo>
                    <a:pt x="235" y="144"/>
                  </a:lnTo>
                  <a:lnTo>
                    <a:pt x="237" y="145"/>
                  </a:lnTo>
                  <a:lnTo>
                    <a:pt x="238" y="146"/>
                  </a:lnTo>
                  <a:lnTo>
                    <a:pt x="240" y="151"/>
                  </a:lnTo>
                  <a:lnTo>
                    <a:pt x="242" y="153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4"/>
                  </a:lnTo>
                  <a:lnTo>
                    <a:pt x="250" y="165"/>
                  </a:lnTo>
                  <a:lnTo>
                    <a:pt x="251" y="166"/>
                  </a:lnTo>
                  <a:lnTo>
                    <a:pt x="252" y="169"/>
                  </a:lnTo>
                  <a:lnTo>
                    <a:pt x="253" y="170"/>
                  </a:lnTo>
                  <a:lnTo>
                    <a:pt x="255" y="176"/>
                  </a:lnTo>
                  <a:lnTo>
                    <a:pt x="256" y="178"/>
                  </a:lnTo>
                  <a:lnTo>
                    <a:pt x="257" y="180"/>
                  </a:lnTo>
                  <a:lnTo>
                    <a:pt x="258" y="185"/>
                  </a:lnTo>
                  <a:lnTo>
                    <a:pt x="260" y="190"/>
                  </a:lnTo>
                  <a:lnTo>
                    <a:pt x="261" y="191"/>
                  </a:lnTo>
                  <a:lnTo>
                    <a:pt x="262" y="192"/>
                  </a:lnTo>
                  <a:lnTo>
                    <a:pt x="263" y="193"/>
                  </a:lnTo>
                  <a:lnTo>
                    <a:pt x="264" y="194"/>
                  </a:lnTo>
                  <a:lnTo>
                    <a:pt x="265" y="195"/>
                  </a:lnTo>
                  <a:lnTo>
                    <a:pt x="266" y="196"/>
                  </a:lnTo>
                  <a:lnTo>
                    <a:pt x="269" y="198"/>
                  </a:lnTo>
                  <a:lnTo>
                    <a:pt x="271" y="199"/>
                  </a:lnTo>
                  <a:lnTo>
                    <a:pt x="276" y="201"/>
                  </a:lnTo>
                  <a:lnTo>
                    <a:pt x="277" y="202"/>
                  </a:lnTo>
                  <a:lnTo>
                    <a:pt x="279" y="203"/>
                  </a:lnTo>
                  <a:lnTo>
                    <a:pt x="280" y="204"/>
                  </a:lnTo>
                  <a:lnTo>
                    <a:pt x="281" y="205"/>
                  </a:lnTo>
                  <a:lnTo>
                    <a:pt x="282" y="206"/>
                  </a:lnTo>
                  <a:lnTo>
                    <a:pt x="283" y="207"/>
                  </a:lnTo>
                  <a:lnTo>
                    <a:pt x="284" y="210"/>
                  </a:lnTo>
                  <a:lnTo>
                    <a:pt x="285" y="211"/>
                  </a:lnTo>
                  <a:lnTo>
                    <a:pt x="286" y="212"/>
                  </a:lnTo>
                  <a:lnTo>
                    <a:pt x="287" y="213"/>
                  </a:lnTo>
                  <a:lnTo>
                    <a:pt x="289" y="215"/>
                  </a:lnTo>
                  <a:lnTo>
                    <a:pt x="290" y="217"/>
                  </a:lnTo>
                  <a:lnTo>
                    <a:pt x="294" y="219"/>
                  </a:lnTo>
                  <a:lnTo>
                    <a:pt x="295" y="220"/>
                  </a:lnTo>
                  <a:lnTo>
                    <a:pt x="296" y="220"/>
                  </a:lnTo>
                  <a:lnTo>
                    <a:pt x="298" y="221"/>
                  </a:lnTo>
                  <a:lnTo>
                    <a:pt x="300" y="222"/>
                  </a:lnTo>
                  <a:lnTo>
                    <a:pt x="301" y="222"/>
                  </a:lnTo>
                  <a:lnTo>
                    <a:pt x="302" y="222"/>
                  </a:lnTo>
                  <a:lnTo>
                    <a:pt x="303" y="222"/>
                  </a:lnTo>
                  <a:lnTo>
                    <a:pt x="304" y="222"/>
                  </a:lnTo>
                  <a:lnTo>
                    <a:pt x="306" y="222"/>
                  </a:lnTo>
                  <a:lnTo>
                    <a:pt x="311" y="221"/>
                  </a:lnTo>
                  <a:lnTo>
                    <a:pt x="314" y="221"/>
                  </a:lnTo>
                  <a:lnTo>
                    <a:pt x="316" y="221"/>
                  </a:lnTo>
                  <a:lnTo>
                    <a:pt x="318" y="220"/>
                  </a:lnTo>
                  <a:lnTo>
                    <a:pt x="319" y="219"/>
                  </a:lnTo>
                  <a:lnTo>
                    <a:pt x="321" y="218"/>
                  </a:lnTo>
                  <a:lnTo>
                    <a:pt x="323" y="217"/>
                  </a:lnTo>
                  <a:lnTo>
                    <a:pt x="324" y="216"/>
                  </a:lnTo>
                  <a:lnTo>
                    <a:pt x="326" y="215"/>
                  </a:lnTo>
                  <a:lnTo>
                    <a:pt x="332" y="209"/>
                  </a:lnTo>
                  <a:lnTo>
                    <a:pt x="334" y="207"/>
                  </a:lnTo>
                  <a:lnTo>
                    <a:pt x="335" y="206"/>
                  </a:lnTo>
                  <a:lnTo>
                    <a:pt x="337" y="205"/>
                  </a:lnTo>
                  <a:lnTo>
                    <a:pt x="339" y="204"/>
                  </a:lnTo>
                  <a:lnTo>
                    <a:pt x="341" y="202"/>
                  </a:lnTo>
                  <a:lnTo>
                    <a:pt x="343" y="202"/>
                  </a:lnTo>
                  <a:lnTo>
                    <a:pt x="347" y="200"/>
                  </a:lnTo>
                  <a:lnTo>
                    <a:pt x="351" y="198"/>
                  </a:lnTo>
                  <a:lnTo>
                    <a:pt x="352" y="198"/>
                  </a:lnTo>
                  <a:lnTo>
                    <a:pt x="354" y="197"/>
                  </a:lnTo>
                  <a:lnTo>
                    <a:pt x="355" y="197"/>
                  </a:lnTo>
                  <a:lnTo>
                    <a:pt x="356" y="197"/>
                  </a:lnTo>
                  <a:lnTo>
                    <a:pt x="358" y="197"/>
                  </a:lnTo>
                  <a:lnTo>
                    <a:pt x="364" y="197"/>
                  </a:lnTo>
                  <a:lnTo>
                    <a:pt x="366" y="197"/>
                  </a:lnTo>
                  <a:lnTo>
                    <a:pt x="369" y="197"/>
                  </a:lnTo>
                  <a:lnTo>
                    <a:pt x="370" y="197"/>
                  </a:lnTo>
                  <a:lnTo>
                    <a:pt x="371" y="197"/>
                  </a:lnTo>
                  <a:lnTo>
                    <a:pt x="372" y="197"/>
                  </a:lnTo>
                  <a:lnTo>
                    <a:pt x="372" y="197"/>
                  </a:lnTo>
                  <a:lnTo>
                    <a:pt x="373" y="196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73" y="193"/>
                  </a:lnTo>
                  <a:lnTo>
                    <a:pt x="373" y="191"/>
                  </a:lnTo>
                  <a:lnTo>
                    <a:pt x="373" y="190"/>
                  </a:lnTo>
                  <a:lnTo>
                    <a:pt x="373" y="188"/>
                  </a:lnTo>
                  <a:lnTo>
                    <a:pt x="373" y="187"/>
                  </a:lnTo>
                  <a:lnTo>
                    <a:pt x="372" y="186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1" y="184"/>
                  </a:lnTo>
                  <a:lnTo>
                    <a:pt x="370" y="183"/>
                  </a:lnTo>
                  <a:lnTo>
                    <a:pt x="369" y="183"/>
                  </a:lnTo>
                  <a:lnTo>
                    <a:pt x="368" y="182"/>
                  </a:lnTo>
                  <a:lnTo>
                    <a:pt x="366" y="182"/>
                  </a:lnTo>
                  <a:lnTo>
                    <a:pt x="363" y="181"/>
                  </a:lnTo>
                  <a:lnTo>
                    <a:pt x="362" y="181"/>
                  </a:lnTo>
                  <a:lnTo>
                    <a:pt x="361" y="180"/>
                  </a:lnTo>
                  <a:lnTo>
                    <a:pt x="361" y="180"/>
                  </a:lnTo>
                  <a:lnTo>
                    <a:pt x="360" y="180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59" y="178"/>
                  </a:lnTo>
                  <a:lnTo>
                    <a:pt x="359" y="177"/>
                  </a:lnTo>
                  <a:lnTo>
                    <a:pt x="359" y="176"/>
                  </a:lnTo>
                  <a:lnTo>
                    <a:pt x="359" y="175"/>
                  </a:lnTo>
                  <a:lnTo>
                    <a:pt x="359" y="174"/>
                  </a:lnTo>
                  <a:lnTo>
                    <a:pt x="359" y="173"/>
                  </a:lnTo>
                  <a:lnTo>
                    <a:pt x="359" y="172"/>
                  </a:lnTo>
                  <a:lnTo>
                    <a:pt x="360" y="171"/>
                  </a:lnTo>
                  <a:lnTo>
                    <a:pt x="360" y="170"/>
                  </a:lnTo>
                  <a:lnTo>
                    <a:pt x="361" y="169"/>
                  </a:lnTo>
                  <a:lnTo>
                    <a:pt x="362" y="168"/>
                  </a:lnTo>
                  <a:lnTo>
                    <a:pt x="363" y="167"/>
                  </a:lnTo>
                  <a:lnTo>
                    <a:pt x="364" y="166"/>
                  </a:lnTo>
                  <a:lnTo>
                    <a:pt x="365" y="166"/>
                  </a:lnTo>
                  <a:lnTo>
                    <a:pt x="366" y="165"/>
                  </a:lnTo>
                  <a:lnTo>
                    <a:pt x="367" y="165"/>
                  </a:lnTo>
                  <a:lnTo>
                    <a:pt x="368" y="165"/>
                  </a:lnTo>
                  <a:lnTo>
                    <a:pt x="369" y="165"/>
                  </a:lnTo>
                  <a:lnTo>
                    <a:pt x="370" y="165"/>
                  </a:lnTo>
                  <a:lnTo>
                    <a:pt x="372" y="165"/>
                  </a:lnTo>
                  <a:lnTo>
                    <a:pt x="373" y="165"/>
                  </a:lnTo>
                  <a:lnTo>
                    <a:pt x="375" y="166"/>
                  </a:lnTo>
                  <a:lnTo>
                    <a:pt x="377" y="167"/>
                  </a:lnTo>
                  <a:lnTo>
                    <a:pt x="379" y="168"/>
                  </a:lnTo>
                  <a:lnTo>
                    <a:pt x="380" y="169"/>
                  </a:lnTo>
                  <a:lnTo>
                    <a:pt x="381" y="170"/>
                  </a:lnTo>
                  <a:lnTo>
                    <a:pt x="386" y="173"/>
                  </a:lnTo>
                  <a:lnTo>
                    <a:pt x="387" y="175"/>
                  </a:lnTo>
                  <a:lnTo>
                    <a:pt x="388" y="176"/>
                  </a:lnTo>
                  <a:lnTo>
                    <a:pt x="389" y="177"/>
                  </a:lnTo>
                  <a:lnTo>
                    <a:pt x="390" y="179"/>
                  </a:lnTo>
                  <a:lnTo>
                    <a:pt x="394" y="187"/>
                  </a:lnTo>
                  <a:lnTo>
                    <a:pt x="395" y="188"/>
                  </a:lnTo>
                  <a:lnTo>
                    <a:pt x="395" y="189"/>
                  </a:lnTo>
                  <a:lnTo>
                    <a:pt x="397" y="194"/>
                  </a:lnTo>
                  <a:lnTo>
                    <a:pt x="397" y="196"/>
                  </a:lnTo>
                  <a:lnTo>
                    <a:pt x="398" y="197"/>
                  </a:lnTo>
                  <a:lnTo>
                    <a:pt x="399" y="199"/>
                  </a:lnTo>
                  <a:lnTo>
                    <a:pt x="400" y="200"/>
                  </a:lnTo>
                  <a:lnTo>
                    <a:pt x="401" y="202"/>
                  </a:lnTo>
                  <a:lnTo>
                    <a:pt x="402" y="202"/>
                  </a:lnTo>
                  <a:lnTo>
                    <a:pt x="403" y="203"/>
                  </a:lnTo>
                  <a:lnTo>
                    <a:pt x="404" y="204"/>
                  </a:lnTo>
                  <a:lnTo>
                    <a:pt x="405" y="204"/>
                  </a:lnTo>
                  <a:lnTo>
                    <a:pt x="406" y="205"/>
                  </a:lnTo>
                  <a:lnTo>
                    <a:pt x="407" y="205"/>
                  </a:lnTo>
                  <a:lnTo>
                    <a:pt x="411" y="207"/>
                  </a:lnTo>
                  <a:lnTo>
                    <a:pt x="418" y="209"/>
                  </a:lnTo>
                  <a:lnTo>
                    <a:pt x="419" y="210"/>
                  </a:lnTo>
                  <a:lnTo>
                    <a:pt x="420" y="210"/>
                  </a:lnTo>
                  <a:lnTo>
                    <a:pt x="421" y="210"/>
                  </a:lnTo>
                  <a:lnTo>
                    <a:pt x="422" y="210"/>
                  </a:lnTo>
                  <a:lnTo>
                    <a:pt x="423" y="209"/>
                  </a:lnTo>
                  <a:lnTo>
                    <a:pt x="424" y="209"/>
                  </a:lnTo>
                  <a:lnTo>
                    <a:pt x="425" y="209"/>
                  </a:lnTo>
                  <a:lnTo>
                    <a:pt x="426" y="208"/>
                  </a:lnTo>
                  <a:lnTo>
                    <a:pt x="428" y="206"/>
                  </a:lnTo>
                  <a:lnTo>
                    <a:pt x="429" y="206"/>
                  </a:lnTo>
                  <a:lnTo>
                    <a:pt x="430" y="205"/>
                  </a:lnTo>
                  <a:lnTo>
                    <a:pt x="431" y="205"/>
                  </a:lnTo>
                  <a:lnTo>
                    <a:pt x="432" y="205"/>
                  </a:lnTo>
                  <a:lnTo>
                    <a:pt x="432" y="204"/>
                  </a:lnTo>
                  <a:lnTo>
                    <a:pt x="434" y="204"/>
                  </a:lnTo>
                  <a:lnTo>
                    <a:pt x="435" y="204"/>
                  </a:lnTo>
                  <a:lnTo>
                    <a:pt x="436" y="205"/>
                  </a:lnTo>
                  <a:lnTo>
                    <a:pt x="437" y="205"/>
                  </a:lnTo>
                  <a:lnTo>
                    <a:pt x="439" y="205"/>
                  </a:lnTo>
                  <a:lnTo>
                    <a:pt x="440" y="206"/>
                  </a:lnTo>
                  <a:lnTo>
                    <a:pt x="441" y="206"/>
                  </a:lnTo>
                  <a:lnTo>
                    <a:pt x="441" y="207"/>
                  </a:lnTo>
                  <a:lnTo>
                    <a:pt x="442" y="207"/>
                  </a:lnTo>
                  <a:lnTo>
                    <a:pt x="443" y="208"/>
                  </a:lnTo>
                  <a:lnTo>
                    <a:pt x="444" y="209"/>
                  </a:lnTo>
                  <a:lnTo>
                    <a:pt x="445" y="211"/>
                  </a:lnTo>
                  <a:lnTo>
                    <a:pt x="447" y="214"/>
                  </a:lnTo>
                  <a:lnTo>
                    <a:pt x="448" y="215"/>
                  </a:lnTo>
                  <a:lnTo>
                    <a:pt x="449" y="217"/>
                  </a:lnTo>
                  <a:lnTo>
                    <a:pt x="450" y="217"/>
                  </a:lnTo>
                  <a:lnTo>
                    <a:pt x="451" y="218"/>
                  </a:lnTo>
                  <a:lnTo>
                    <a:pt x="452" y="219"/>
                  </a:lnTo>
                  <a:lnTo>
                    <a:pt x="454" y="219"/>
                  </a:lnTo>
                  <a:lnTo>
                    <a:pt x="455" y="220"/>
                  </a:lnTo>
                  <a:lnTo>
                    <a:pt x="462" y="222"/>
                  </a:lnTo>
                  <a:lnTo>
                    <a:pt x="463" y="222"/>
                  </a:lnTo>
                  <a:lnTo>
                    <a:pt x="465" y="223"/>
                  </a:lnTo>
                  <a:lnTo>
                    <a:pt x="467" y="224"/>
                  </a:lnTo>
                  <a:lnTo>
                    <a:pt x="468" y="225"/>
                  </a:lnTo>
                  <a:lnTo>
                    <a:pt x="470" y="226"/>
                  </a:lnTo>
                  <a:lnTo>
                    <a:pt x="471" y="226"/>
                  </a:lnTo>
                  <a:lnTo>
                    <a:pt x="471" y="227"/>
                  </a:lnTo>
                  <a:lnTo>
                    <a:pt x="472" y="228"/>
                  </a:lnTo>
                  <a:lnTo>
                    <a:pt x="473" y="229"/>
                  </a:lnTo>
                  <a:lnTo>
                    <a:pt x="474" y="230"/>
                  </a:lnTo>
                  <a:lnTo>
                    <a:pt x="475" y="233"/>
                  </a:lnTo>
                  <a:lnTo>
                    <a:pt x="476" y="238"/>
                  </a:lnTo>
                  <a:lnTo>
                    <a:pt x="477" y="239"/>
                  </a:lnTo>
                  <a:lnTo>
                    <a:pt x="478" y="241"/>
                  </a:lnTo>
                  <a:lnTo>
                    <a:pt x="479" y="242"/>
                  </a:lnTo>
                  <a:lnTo>
                    <a:pt x="480" y="244"/>
                  </a:lnTo>
                  <a:lnTo>
                    <a:pt x="481" y="245"/>
                  </a:lnTo>
                  <a:lnTo>
                    <a:pt x="482" y="246"/>
                  </a:lnTo>
                  <a:lnTo>
                    <a:pt x="483" y="247"/>
                  </a:lnTo>
                  <a:lnTo>
                    <a:pt x="484" y="248"/>
                  </a:lnTo>
                  <a:lnTo>
                    <a:pt x="486" y="249"/>
                  </a:lnTo>
                  <a:lnTo>
                    <a:pt x="487" y="250"/>
                  </a:lnTo>
                  <a:lnTo>
                    <a:pt x="488" y="250"/>
                  </a:lnTo>
                  <a:lnTo>
                    <a:pt x="489" y="251"/>
                  </a:lnTo>
                  <a:lnTo>
                    <a:pt x="490" y="251"/>
                  </a:lnTo>
                  <a:lnTo>
                    <a:pt x="491" y="251"/>
                  </a:lnTo>
                  <a:lnTo>
                    <a:pt x="493" y="251"/>
                  </a:lnTo>
                  <a:lnTo>
                    <a:pt x="494" y="251"/>
                  </a:lnTo>
                  <a:lnTo>
                    <a:pt x="494" y="250"/>
                  </a:lnTo>
                  <a:lnTo>
                    <a:pt x="495" y="250"/>
                  </a:lnTo>
                  <a:lnTo>
                    <a:pt x="498" y="248"/>
                  </a:lnTo>
                  <a:lnTo>
                    <a:pt x="500" y="247"/>
                  </a:lnTo>
                  <a:lnTo>
                    <a:pt x="501" y="246"/>
                  </a:lnTo>
                  <a:lnTo>
                    <a:pt x="501" y="245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2" y="242"/>
                  </a:lnTo>
                  <a:lnTo>
                    <a:pt x="502" y="241"/>
                  </a:lnTo>
                  <a:lnTo>
                    <a:pt x="502" y="240"/>
                  </a:lnTo>
                  <a:lnTo>
                    <a:pt x="501" y="238"/>
                  </a:lnTo>
                  <a:lnTo>
                    <a:pt x="501" y="238"/>
                  </a:lnTo>
                  <a:lnTo>
                    <a:pt x="501" y="237"/>
                  </a:lnTo>
                  <a:lnTo>
                    <a:pt x="501" y="237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3" y="236"/>
                  </a:lnTo>
                  <a:lnTo>
                    <a:pt x="504" y="236"/>
                  </a:lnTo>
                  <a:lnTo>
                    <a:pt x="506" y="237"/>
                  </a:lnTo>
                  <a:lnTo>
                    <a:pt x="508" y="237"/>
                  </a:lnTo>
                  <a:lnTo>
                    <a:pt x="513" y="238"/>
                  </a:lnTo>
                  <a:lnTo>
                    <a:pt x="516" y="239"/>
                  </a:lnTo>
                  <a:lnTo>
                    <a:pt x="518" y="239"/>
                  </a:lnTo>
                  <a:lnTo>
                    <a:pt x="520" y="239"/>
                  </a:lnTo>
                  <a:lnTo>
                    <a:pt x="523" y="240"/>
                  </a:lnTo>
                  <a:lnTo>
                    <a:pt x="529" y="240"/>
                  </a:lnTo>
                  <a:lnTo>
                    <a:pt x="532" y="240"/>
                  </a:lnTo>
                  <a:lnTo>
                    <a:pt x="534" y="240"/>
                  </a:lnTo>
                  <a:lnTo>
                    <a:pt x="536" y="241"/>
                  </a:lnTo>
                  <a:lnTo>
                    <a:pt x="536" y="241"/>
                  </a:lnTo>
                  <a:lnTo>
                    <a:pt x="538" y="241"/>
                  </a:lnTo>
                  <a:lnTo>
                    <a:pt x="539" y="242"/>
                  </a:lnTo>
                  <a:lnTo>
                    <a:pt x="546" y="246"/>
                  </a:lnTo>
                  <a:lnTo>
                    <a:pt x="550" y="248"/>
                  </a:lnTo>
                  <a:lnTo>
                    <a:pt x="552" y="249"/>
                  </a:lnTo>
                  <a:lnTo>
                    <a:pt x="554" y="250"/>
                  </a:lnTo>
                  <a:lnTo>
                    <a:pt x="562" y="256"/>
                  </a:lnTo>
                  <a:lnTo>
                    <a:pt x="564" y="257"/>
                  </a:lnTo>
                  <a:lnTo>
                    <a:pt x="565" y="257"/>
                  </a:lnTo>
                  <a:lnTo>
                    <a:pt x="566" y="258"/>
                  </a:lnTo>
                  <a:lnTo>
                    <a:pt x="569" y="259"/>
                  </a:lnTo>
                  <a:lnTo>
                    <a:pt x="571" y="260"/>
                  </a:lnTo>
                  <a:lnTo>
                    <a:pt x="573" y="260"/>
                  </a:lnTo>
                  <a:lnTo>
                    <a:pt x="575" y="260"/>
                  </a:lnTo>
                  <a:lnTo>
                    <a:pt x="577" y="260"/>
                  </a:lnTo>
                  <a:lnTo>
                    <a:pt x="578" y="260"/>
                  </a:lnTo>
                  <a:lnTo>
                    <a:pt x="579" y="260"/>
                  </a:lnTo>
                  <a:lnTo>
                    <a:pt x="580" y="260"/>
                  </a:lnTo>
                  <a:lnTo>
                    <a:pt x="581" y="260"/>
                  </a:lnTo>
                  <a:lnTo>
                    <a:pt x="582" y="259"/>
                  </a:lnTo>
                  <a:lnTo>
                    <a:pt x="583" y="259"/>
                  </a:lnTo>
                  <a:lnTo>
                    <a:pt x="584" y="258"/>
                  </a:lnTo>
                  <a:lnTo>
                    <a:pt x="584" y="257"/>
                  </a:lnTo>
                  <a:lnTo>
                    <a:pt x="585" y="256"/>
                  </a:lnTo>
                  <a:lnTo>
                    <a:pt x="585" y="256"/>
                  </a:lnTo>
                  <a:lnTo>
                    <a:pt x="586" y="255"/>
                  </a:lnTo>
                  <a:lnTo>
                    <a:pt x="586" y="254"/>
                  </a:lnTo>
                  <a:lnTo>
                    <a:pt x="587" y="251"/>
                  </a:lnTo>
                  <a:lnTo>
                    <a:pt x="588" y="249"/>
                  </a:lnTo>
                  <a:lnTo>
                    <a:pt x="588" y="249"/>
                  </a:lnTo>
                  <a:lnTo>
                    <a:pt x="588" y="248"/>
                  </a:lnTo>
                  <a:lnTo>
                    <a:pt x="589" y="248"/>
                  </a:lnTo>
                  <a:lnTo>
                    <a:pt x="589" y="247"/>
                  </a:lnTo>
                  <a:lnTo>
                    <a:pt x="590" y="247"/>
                  </a:lnTo>
                  <a:lnTo>
                    <a:pt x="591" y="247"/>
                  </a:lnTo>
                  <a:lnTo>
                    <a:pt x="591" y="247"/>
                  </a:lnTo>
                  <a:lnTo>
                    <a:pt x="592" y="247"/>
                  </a:lnTo>
                  <a:lnTo>
                    <a:pt x="593" y="247"/>
                  </a:lnTo>
                  <a:lnTo>
                    <a:pt x="594" y="248"/>
                  </a:lnTo>
                  <a:lnTo>
                    <a:pt x="595" y="248"/>
                  </a:lnTo>
                  <a:lnTo>
                    <a:pt x="596" y="248"/>
                  </a:lnTo>
                  <a:lnTo>
                    <a:pt x="597" y="249"/>
                  </a:lnTo>
                  <a:lnTo>
                    <a:pt x="598" y="249"/>
                  </a:lnTo>
                  <a:lnTo>
                    <a:pt x="598" y="250"/>
                  </a:lnTo>
                  <a:lnTo>
                    <a:pt x="599" y="251"/>
                  </a:lnTo>
                  <a:lnTo>
                    <a:pt x="599" y="252"/>
                  </a:lnTo>
                  <a:lnTo>
                    <a:pt x="600" y="253"/>
                  </a:lnTo>
                  <a:lnTo>
                    <a:pt x="600" y="254"/>
                  </a:lnTo>
                  <a:lnTo>
                    <a:pt x="601" y="256"/>
                  </a:lnTo>
                  <a:lnTo>
                    <a:pt x="601" y="258"/>
                  </a:lnTo>
                  <a:lnTo>
                    <a:pt x="601" y="260"/>
                  </a:lnTo>
                  <a:lnTo>
                    <a:pt x="601" y="265"/>
                  </a:lnTo>
                  <a:lnTo>
                    <a:pt x="601" y="268"/>
                  </a:lnTo>
                  <a:lnTo>
                    <a:pt x="601" y="270"/>
                  </a:lnTo>
                  <a:lnTo>
                    <a:pt x="601" y="271"/>
                  </a:lnTo>
                  <a:lnTo>
                    <a:pt x="601" y="272"/>
                  </a:lnTo>
                  <a:lnTo>
                    <a:pt x="601" y="272"/>
                  </a:lnTo>
                  <a:lnTo>
                    <a:pt x="602" y="274"/>
                  </a:lnTo>
                  <a:lnTo>
                    <a:pt x="602" y="275"/>
                  </a:lnTo>
                  <a:lnTo>
                    <a:pt x="602" y="276"/>
                  </a:lnTo>
                  <a:lnTo>
                    <a:pt x="603" y="276"/>
                  </a:lnTo>
                  <a:lnTo>
                    <a:pt x="604" y="277"/>
                  </a:lnTo>
                  <a:lnTo>
                    <a:pt x="604" y="278"/>
                  </a:lnTo>
                  <a:lnTo>
                    <a:pt x="605" y="279"/>
                  </a:lnTo>
                  <a:lnTo>
                    <a:pt x="606" y="280"/>
                  </a:lnTo>
                  <a:lnTo>
                    <a:pt x="608" y="282"/>
                  </a:lnTo>
                  <a:lnTo>
                    <a:pt x="609" y="283"/>
                  </a:lnTo>
                  <a:lnTo>
                    <a:pt x="610" y="284"/>
                  </a:lnTo>
                  <a:lnTo>
                    <a:pt x="610" y="284"/>
                  </a:lnTo>
                  <a:lnTo>
                    <a:pt x="610" y="285"/>
                  </a:lnTo>
                  <a:lnTo>
                    <a:pt x="611" y="285"/>
                  </a:lnTo>
                  <a:lnTo>
                    <a:pt x="611" y="286"/>
                  </a:lnTo>
                  <a:lnTo>
                    <a:pt x="611" y="287"/>
                  </a:lnTo>
                  <a:lnTo>
                    <a:pt x="610" y="288"/>
                  </a:lnTo>
                  <a:lnTo>
                    <a:pt x="610" y="289"/>
                  </a:lnTo>
                  <a:lnTo>
                    <a:pt x="608" y="292"/>
                  </a:lnTo>
                  <a:lnTo>
                    <a:pt x="607" y="296"/>
                  </a:lnTo>
                  <a:lnTo>
                    <a:pt x="605" y="300"/>
                  </a:lnTo>
                  <a:lnTo>
                    <a:pt x="605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4" y="306"/>
                  </a:lnTo>
                  <a:lnTo>
                    <a:pt x="604" y="308"/>
                  </a:lnTo>
                  <a:lnTo>
                    <a:pt x="605" y="310"/>
                  </a:lnTo>
                  <a:lnTo>
                    <a:pt x="605" y="312"/>
                  </a:lnTo>
                  <a:lnTo>
                    <a:pt x="607" y="315"/>
                  </a:lnTo>
                  <a:lnTo>
                    <a:pt x="607" y="317"/>
                  </a:lnTo>
                  <a:lnTo>
                    <a:pt x="608" y="319"/>
                  </a:lnTo>
                  <a:lnTo>
                    <a:pt x="609" y="321"/>
                  </a:lnTo>
                  <a:lnTo>
                    <a:pt x="611" y="325"/>
                  </a:lnTo>
                  <a:lnTo>
                    <a:pt x="613" y="330"/>
                  </a:lnTo>
                  <a:lnTo>
                    <a:pt x="615" y="336"/>
                  </a:lnTo>
                  <a:lnTo>
                    <a:pt x="620" y="345"/>
                  </a:lnTo>
                  <a:lnTo>
                    <a:pt x="623" y="353"/>
                  </a:lnTo>
                  <a:lnTo>
                    <a:pt x="625" y="358"/>
                  </a:lnTo>
                  <a:lnTo>
                    <a:pt x="626" y="360"/>
                  </a:lnTo>
                  <a:lnTo>
                    <a:pt x="627" y="361"/>
                  </a:lnTo>
                  <a:lnTo>
                    <a:pt x="627" y="363"/>
                  </a:lnTo>
                  <a:lnTo>
                    <a:pt x="629" y="369"/>
                  </a:lnTo>
                  <a:lnTo>
                    <a:pt x="630" y="371"/>
                  </a:lnTo>
                  <a:lnTo>
                    <a:pt x="630" y="373"/>
                  </a:lnTo>
                  <a:lnTo>
                    <a:pt x="631" y="374"/>
                  </a:lnTo>
                  <a:lnTo>
                    <a:pt x="631" y="375"/>
                  </a:lnTo>
                  <a:lnTo>
                    <a:pt x="632" y="376"/>
                  </a:lnTo>
                  <a:lnTo>
                    <a:pt x="633" y="377"/>
                  </a:lnTo>
                  <a:lnTo>
                    <a:pt x="634" y="378"/>
                  </a:lnTo>
                  <a:lnTo>
                    <a:pt x="634" y="379"/>
                  </a:lnTo>
                  <a:lnTo>
                    <a:pt x="635" y="380"/>
                  </a:lnTo>
                  <a:lnTo>
                    <a:pt x="637" y="380"/>
                  </a:lnTo>
                  <a:lnTo>
                    <a:pt x="638" y="381"/>
                  </a:lnTo>
                  <a:lnTo>
                    <a:pt x="639" y="382"/>
                  </a:lnTo>
                  <a:lnTo>
                    <a:pt x="640" y="382"/>
                  </a:lnTo>
                  <a:lnTo>
                    <a:pt x="642" y="383"/>
                  </a:lnTo>
                  <a:lnTo>
                    <a:pt x="648" y="385"/>
                  </a:lnTo>
                  <a:lnTo>
                    <a:pt x="650" y="385"/>
                  </a:lnTo>
                  <a:lnTo>
                    <a:pt x="655" y="386"/>
                  </a:lnTo>
                  <a:lnTo>
                    <a:pt x="657" y="386"/>
                  </a:lnTo>
                  <a:lnTo>
                    <a:pt x="658" y="386"/>
                  </a:lnTo>
                  <a:lnTo>
                    <a:pt x="659" y="387"/>
                  </a:lnTo>
                  <a:lnTo>
                    <a:pt x="661" y="388"/>
                  </a:lnTo>
                  <a:lnTo>
                    <a:pt x="663" y="388"/>
                  </a:lnTo>
                  <a:lnTo>
                    <a:pt x="664" y="390"/>
                  </a:lnTo>
                  <a:lnTo>
                    <a:pt x="666" y="392"/>
                  </a:lnTo>
                  <a:lnTo>
                    <a:pt x="669" y="395"/>
                  </a:lnTo>
                  <a:lnTo>
                    <a:pt x="670" y="396"/>
                  </a:lnTo>
                  <a:lnTo>
                    <a:pt x="671" y="397"/>
                  </a:lnTo>
                  <a:lnTo>
                    <a:pt x="672" y="397"/>
                  </a:lnTo>
                  <a:lnTo>
                    <a:pt x="674" y="398"/>
                  </a:lnTo>
                  <a:lnTo>
                    <a:pt x="676" y="399"/>
                  </a:lnTo>
                  <a:lnTo>
                    <a:pt x="678" y="399"/>
                  </a:lnTo>
                  <a:lnTo>
                    <a:pt x="679" y="400"/>
                  </a:lnTo>
                  <a:lnTo>
                    <a:pt x="681" y="400"/>
                  </a:lnTo>
                  <a:lnTo>
                    <a:pt x="682" y="400"/>
                  </a:lnTo>
                  <a:lnTo>
                    <a:pt x="683" y="400"/>
                  </a:lnTo>
                  <a:lnTo>
                    <a:pt x="684" y="400"/>
                  </a:lnTo>
                  <a:lnTo>
                    <a:pt x="688" y="399"/>
                  </a:lnTo>
                  <a:lnTo>
                    <a:pt x="691" y="399"/>
                  </a:lnTo>
                  <a:lnTo>
                    <a:pt x="693" y="399"/>
                  </a:lnTo>
                  <a:lnTo>
                    <a:pt x="694" y="399"/>
                  </a:lnTo>
                  <a:lnTo>
                    <a:pt x="695" y="399"/>
                  </a:lnTo>
                  <a:lnTo>
                    <a:pt x="696" y="399"/>
                  </a:lnTo>
                  <a:lnTo>
                    <a:pt x="698" y="400"/>
                  </a:lnTo>
                  <a:lnTo>
                    <a:pt x="700" y="400"/>
                  </a:lnTo>
                  <a:lnTo>
                    <a:pt x="701" y="401"/>
                  </a:lnTo>
                  <a:lnTo>
                    <a:pt x="702" y="402"/>
                  </a:lnTo>
                  <a:lnTo>
                    <a:pt x="703" y="403"/>
                  </a:lnTo>
                  <a:lnTo>
                    <a:pt x="704" y="403"/>
                  </a:lnTo>
                  <a:lnTo>
                    <a:pt x="705" y="404"/>
                  </a:lnTo>
                  <a:lnTo>
                    <a:pt x="706" y="405"/>
                  </a:lnTo>
                  <a:lnTo>
                    <a:pt x="706" y="407"/>
                  </a:lnTo>
                  <a:lnTo>
                    <a:pt x="706" y="408"/>
                  </a:lnTo>
                  <a:lnTo>
                    <a:pt x="707" y="410"/>
                  </a:lnTo>
                  <a:lnTo>
                    <a:pt x="708" y="413"/>
                  </a:lnTo>
                  <a:lnTo>
                    <a:pt x="709" y="419"/>
                  </a:lnTo>
                  <a:lnTo>
                    <a:pt x="711" y="427"/>
                  </a:lnTo>
                  <a:lnTo>
                    <a:pt x="715" y="439"/>
                  </a:lnTo>
                  <a:lnTo>
                    <a:pt x="717" y="447"/>
                  </a:lnTo>
                  <a:lnTo>
                    <a:pt x="717" y="449"/>
                  </a:lnTo>
                  <a:lnTo>
                    <a:pt x="718" y="450"/>
                  </a:lnTo>
                  <a:lnTo>
                    <a:pt x="719" y="452"/>
                  </a:lnTo>
                  <a:lnTo>
                    <a:pt x="720" y="455"/>
                  </a:lnTo>
                  <a:lnTo>
                    <a:pt x="721" y="456"/>
                  </a:lnTo>
                  <a:lnTo>
                    <a:pt x="721" y="458"/>
                  </a:lnTo>
                  <a:lnTo>
                    <a:pt x="722" y="464"/>
                  </a:lnTo>
                  <a:lnTo>
                    <a:pt x="723" y="466"/>
                  </a:lnTo>
                  <a:lnTo>
                    <a:pt x="723" y="468"/>
                  </a:lnTo>
                  <a:lnTo>
                    <a:pt x="724" y="471"/>
                  </a:lnTo>
                  <a:lnTo>
                    <a:pt x="725" y="474"/>
                  </a:lnTo>
                  <a:lnTo>
                    <a:pt x="726" y="475"/>
                  </a:lnTo>
                  <a:lnTo>
                    <a:pt x="728" y="479"/>
                  </a:lnTo>
                  <a:lnTo>
                    <a:pt x="730" y="482"/>
                  </a:lnTo>
                  <a:lnTo>
                    <a:pt x="730" y="484"/>
                  </a:lnTo>
                  <a:lnTo>
                    <a:pt x="731" y="485"/>
                  </a:lnTo>
                  <a:lnTo>
                    <a:pt x="731" y="487"/>
                  </a:lnTo>
                  <a:lnTo>
                    <a:pt x="731" y="488"/>
                  </a:lnTo>
                  <a:lnTo>
                    <a:pt x="731" y="490"/>
                  </a:lnTo>
                  <a:lnTo>
                    <a:pt x="731" y="491"/>
                  </a:lnTo>
                  <a:lnTo>
                    <a:pt x="730" y="492"/>
                  </a:lnTo>
                  <a:lnTo>
                    <a:pt x="729" y="496"/>
                  </a:lnTo>
                  <a:lnTo>
                    <a:pt x="728" y="499"/>
                  </a:lnTo>
                  <a:lnTo>
                    <a:pt x="727" y="502"/>
                  </a:lnTo>
                  <a:lnTo>
                    <a:pt x="727" y="503"/>
                  </a:lnTo>
                  <a:lnTo>
                    <a:pt x="727" y="504"/>
                  </a:lnTo>
                  <a:lnTo>
                    <a:pt x="726" y="504"/>
                  </a:lnTo>
                  <a:lnTo>
                    <a:pt x="725" y="505"/>
                  </a:lnTo>
                  <a:lnTo>
                    <a:pt x="725" y="505"/>
                  </a:lnTo>
                  <a:lnTo>
                    <a:pt x="724" y="506"/>
                  </a:lnTo>
                  <a:lnTo>
                    <a:pt x="722" y="506"/>
                  </a:lnTo>
                  <a:lnTo>
                    <a:pt x="718" y="508"/>
                  </a:lnTo>
                  <a:lnTo>
                    <a:pt x="716" y="508"/>
                  </a:lnTo>
                  <a:lnTo>
                    <a:pt x="714" y="509"/>
                  </a:lnTo>
                  <a:lnTo>
                    <a:pt x="712" y="510"/>
                  </a:lnTo>
                  <a:lnTo>
                    <a:pt x="707" y="513"/>
                  </a:lnTo>
                  <a:lnTo>
                    <a:pt x="704" y="514"/>
                  </a:lnTo>
                  <a:lnTo>
                    <a:pt x="701" y="516"/>
                  </a:lnTo>
                  <a:lnTo>
                    <a:pt x="696" y="520"/>
                  </a:lnTo>
                  <a:lnTo>
                    <a:pt x="694" y="521"/>
                  </a:lnTo>
                  <a:lnTo>
                    <a:pt x="692" y="522"/>
                  </a:lnTo>
                  <a:lnTo>
                    <a:pt x="690" y="522"/>
                  </a:lnTo>
                  <a:lnTo>
                    <a:pt x="689" y="523"/>
                  </a:lnTo>
                  <a:lnTo>
                    <a:pt x="688" y="523"/>
                  </a:lnTo>
                  <a:lnTo>
                    <a:pt x="686" y="523"/>
                  </a:lnTo>
                  <a:lnTo>
                    <a:pt x="685" y="523"/>
                  </a:lnTo>
                  <a:lnTo>
                    <a:pt x="684" y="523"/>
                  </a:lnTo>
                  <a:lnTo>
                    <a:pt x="683" y="523"/>
                  </a:lnTo>
                  <a:lnTo>
                    <a:pt x="680" y="522"/>
                  </a:lnTo>
                  <a:lnTo>
                    <a:pt x="675" y="521"/>
                  </a:lnTo>
                  <a:lnTo>
                    <a:pt x="673" y="520"/>
                  </a:lnTo>
                  <a:lnTo>
                    <a:pt x="671" y="520"/>
                  </a:lnTo>
                  <a:lnTo>
                    <a:pt x="669" y="519"/>
                  </a:lnTo>
                  <a:lnTo>
                    <a:pt x="665" y="519"/>
                  </a:lnTo>
                  <a:lnTo>
                    <a:pt x="660" y="518"/>
                  </a:lnTo>
                  <a:lnTo>
                    <a:pt x="658" y="518"/>
                  </a:lnTo>
                  <a:lnTo>
                    <a:pt x="656" y="518"/>
                  </a:lnTo>
                  <a:lnTo>
                    <a:pt x="653" y="518"/>
                  </a:lnTo>
                  <a:lnTo>
                    <a:pt x="648" y="519"/>
                  </a:lnTo>
                  <a:lnTo>
                    <a:pt x="640" y="521"/>
                  </a:lnTo>
                  <a:lnTo>
                    <a:pt x="638" y="521"/>
                  </a:lnTo>
                  <a:lnTo>
                    <a:pt x="635" y="522"/>
                  </a:lnTo>
                  <a:lnTo>
                    <a:pt x="633" y="522"/>
                  </a:lnTo>
                  <a:lnTo>
                    <a:pt x="632" y="522"/>
                  </a:lnTo>
                  <a:lnTo>
                    <a:pt x="630" y="521"/>
                  </a:lnTo>
                  <a:lnTo>
                    <a:pt x="629" y="521"/>
                  </a:lnTo>
                  <a:lnTo>
                    <a:pt x="628" y="521"/>
                  </a:lnTo>
                  <a:lnTo>
                    <a:pt x="627" y="520"/>
                  </a:lnTo>
                  <a:lnTo>
                    <a:pt x="624" y="519"/>
                  </a:lnTo>
                  <a:lnTo>
                    <a:pt x="622" y="518"/>
                  </a:lnTo>
                  <a:lnTo>
                    <a:pt x="621" y="518"/>
                  </a:lnTo>
                  <a:lnTo>
                    <a:pt x="619" y="518"/>
                  </a:lnTo>
                  <a:lnTo>
                    <a:pt x="618" y="518"/>
                  </a:lnTo>
                  <a:lnTo>
                    <a:pt x="617" y="518"/>
                  </a:lnTo>
                  <a:lnTo>
                    <a:pt x="615" y="518"/>
                  </a:lnTo>
                  <a:lnTo>
                    <a:pt x="613" y="518"/>
                  </a:lnTo>
                  <a:lnTo>
                    <a:pt x="612" y="519"/>
                  </a:lnTo>
                  <a:lnTo>
                    <a:pt x="611" y="519"/>
                  </a:lnTo>
                  <a:lnTo>
                    <a:pt x="610" y="519"/>
                  </a:lnTo>
                  <a:lnTo>
                    <a:pt x="609" y="520"/>
                  </a:lnTo>
                  <a:lnTo>
                    <a:pt x="607" y="521"/>
                  </a:lnTo>
                  <a:lnTo>
                    <a:pt x="606" y="521"/>
                  </a:lnTo>
                  <a:lnTo>
                    <a:pt x="605" y="522"/>
                  </a:lnTo>
                  <a:lnTo>
                    <a:pt x="603" y="523"/>
                  </a:lnTo>
                  <a:lnTo>
                    <a:pt x="603" y="524"/>
                  </a:lnTo>
                  <a:lnTo>
                    <a:pt x="602" y="526"/>
                  </a:lnTo>
                  <a:lnTo>
                    <a:pt x="601" y="527"/>
                  </a:lnTo>
                  <a:lnTo>
                    <a:pt x="600" y="528"/>
                  </a:lnTo>
                  <a:lnTo>
                    <a:pt x="600" y="529"/>
                  </a:lnTo>
                  <a:lnTo>
                    <a:pt x="600" y="530"/>
                  </a:lnTo>
                  <a:lnTo>
                    <a:pt x="600" y="531"/>
                  </a:lnTo>
                  <a:lnTo>
                    <a:pt x="599" y="532"/>
                  </a:lnTo>
                  <a:lnTo>
                    <a:pt x="599" y="534"/>
                  </a:lnTo>
                  <a:lnTo>
                    <a:pt x="599" y="538"/>
                  </a:lnTo>
                  <a:lnTo>
                    <a:pt x="600" y="540"/>
                  </a:lnTo>
                  <a:lnTo>
                    <a:pt x="599" y="541"/>
                  </a:lnTo>
                  <a:lnTo>
                    <a:pt x="599" y="542"/>
                  </a:lnTo>
                  <a:lnTo>
                    <a:pt x="599" y="544"/>
                  </a:lnTo>
                  <a:lnTo>
                    <a:pt x="598" y="545"/>
                  </a:lnTo>
                  <a:lnTo>
                    <a:pt x="598" y="546"/>
                  </a:lnTo>
                  <a:lnTo>
                    <a:pt x="597" y="548"/>
                  </a:lnTo>
                  <a:lnTo>
                    <a:pt x="595" y="551"/>
                  </a:lnTo>
                  <a:lnTo>
                    <a:pt x="592" y="555"/>
                  </a:lnTo>
                  <a:lnTo>
                    <a:pt x="590" y="557"/>
                  </a:lnTo>
                  <a:lnTo>
                    <a:pt x="586" y="562"/>
                  </a:lnTo>
                  <a:lnTo>
                    <a:pt x="582" y="567"/>
                  </a:lnTo>
                  <a:lnTo>
                    <a:pt x="581" y="568"/>
                  </a:lnTo>
                  <a:lnTo>
                    <a:pt x="580" y="571"/>
                  </a:lnTo>
                  <a:lnTo>
                    <a:pt x="577" y="575"/>
                  </a:lnTo>
                  <a:lnTo>
                    <a:pt x="573" y="581"/>
                  </a:lnTo>
                  <a:lnTo>
                    <a:pt x="573" y="582"/>
                  </a:lnTo>
                  <a:lnTo>
                    <a:pt x="571" y="584"/>
                  </a:lnTo>
                  <a:lnTo>
                    <a:pt x="570" y="585"/>
                  </a:lnTo>
                  <a:lnTo>
                    <a:pt x="569" y="587"/>
                  </a:lnTo>
                  <a:lnTo>
                    <a:pt x="567" y="588"/>
                  </a:lnTo>
                  <a:lnTo>
                    <a:pt x="566" y="589"/>
                  </a:lnTo>
                  <a:lnTo>
                    <a:pt x="564" y="590"/>
                  </a:lnTo>
                  <a:lnTo>
                    <a:pt x="562" y="591"/>
                  </a:lnTo>
                  <a:lnTo>
                    <a:pt x="561" y="592"/>
                  </a:lnTo>
                  <a:lnTo>
                    <a:pt x="559" y="592"/>
                  </a:lnTo>
                  <a:lnTo>
                    <a:pt x="558" y="593"/>
                  </a:lnTo>
                  <a:lnTo>
                    <a:pt x="556" y="593"/>
                  </a:lnTo>
                  <a:lnTo>
                    <a:pt x="555" y="593"/>
                  </a:lnTo>
                  <a:lnTo>
                    <a:pt x="553" y="593"/>
                  </a:lnTo>
                  <a:lnTo>
                    <a:pt x="551" y="593"/>
                  </a:lnTo>
                  <a:lnTo>
                    <a:pt x="550" y="593"/>
                  </a:lnTo>
                  <a:lnTo>
                    <a:pt x="544" y="593"/>
                  </a:lnTo>
                  <a:lnTo>
                    <a:pt x="544" y="593"/>
                  </a:lnTo>
                  <a:lnTo>
                    <a:pt x="544" y="593"/>
                  </a:lnTo>
                  <a:lnTo>
                    <a:pt x="543" y="593"/>
                  </a:lnTo>
                  <a:lnTo>
                    <a:pt x="543" y="593"/>
                  </a:lnTo>
                  <a:lnTo>
                    <a:pt x="541" y="592"/>
                  </a:lnTo>
                  <a:lnTo>
                    <a:pt x="540" y="592"/>
                  </a:lnTo>
                  <a:lnTo>
                    <a:pt x="538" y="591"/>
                  </a:lnTo>
                  <a:lnTo>
                    <a:pt x="537" y="590"/>
                  </a:lnTo>
                  <a:lnTo>
                    <a:pt x="535" y="589"/>
                  </a:lnTo>
                  <a:lnTo>
                    <a:pt x="534" y="588"/>
                  </a:lnTo>
                  <a:lnTo>
                    <a:pt x="533" y="587"/>
                  </a:lnTo>
                  <a:lnTo>
                    <a:pt x="533" y="586"/>
                  </a:lnTo>
                  <a:lnTo>
                    <a:pt x="532" y="585"/>
                  </a:lnTo>
                  <a:lnTo>
                    <a:pt x="531" y="584"/>
                  </a:lnTo>
                  <a:lnTo>
                    <a:pt x="531" y="583"/>
                  </a:lnTo>
                  <a:lnTo>
                    <a:pt x="530" y="581"/>
                  </a:lnTo>
                  <a:lnTo>
                    <a:pt x="528" y="575"/>
                  </a:lnTo>
                  <a:lnTo>
                    <a:pt x="527" y="574"/>
                  </a:lnTo>
                  <a:lnTo>
                    <a:pt x="526" y="573"/>
                  </a:lnTo>
                  <a:lnTo>
                    <a:pt x="526" y="572"/>
                  </a:lnTo>
                  <a:lnTo>
                    <a:pt x="525" y="571"/>
                  </a:lnTo>
                  <a:lnTo>
                    <a:pt x="522" y="567"/>
                  </a:lnTo>
                  <a:lnTo>
                    <a:pt x="521" y="565"/>
                  </a:lnTo>
                  <a:lnTo>
                    <a:pt x="520" y="565"/>
                  </a:lnTo>
                  <a:lnTo>
                    <a:pt x="519" y="564"/>
                  </a:lnTo>
                  <a:lnTo>
                    <a:pt x="517" y="562"/>
                  </a:lnTo>
                  <a:lnTo>
                    <a:pt x="510" y="557"/>
                  </a:lnTo>
                  <a:lnTo>
                    <a:pt x="508" y="556"/>
                  </a:lnTo>
                  <a:lnTo>
                    <a:pt x="507" y="555"/>
                  </a:lnTo>
                  <a:lnTo>
                    <a:pt x="506" y="554"/>
                  </a:lnTo>
                  <a:lnTo>
                    <a:pt x="505" y="552"/>
                  </a:lnTo>
                  <a:lnTo>
                    <a:pt x="504" y="551"/>
                  </a:lnTo>
                  <a:lnTo>
                    <a:pt x="503" y="549"/>
                  </a:lnTo>
                  <a:lnTo>
                    <a:pt x="501" y="547"/>
                  </a:lnTo>
                  <a:lnTo>
                    <a:pt x="498" y="542"/>
                  </a:lnTo>
                  <a:lnTo>
                    <a:pt x="498" y="541"/>
                  </a:lnTo>
                  <a:lnTo>
                    <a:pt x="497" y="539"/>
                  </a:lnTo>
                  <a:lnTo>
                    <a:pt x="496" y="538"/>
                  </a:lnTo>
                  <a:lnTo>
                    <a:pt x="495" y="537"/>
                  </a:lnTo>
                  <a:lnTo>
                    <a:pt x="494" y="536"/>
                  </a:lnTo>
                  <a:lnTo>
                    <a:pt x="492" y="536"/>
                  </a:lnTo>
                  <a:lnTo>
                    <a:pt x="490" y="535"/>
                  </a:lnTo>
                  <a:lnTo>
                    <a:pt x="489" y="535"/>
                  </a:lnTo>
                  <a:lnTo>
                    <a:pt x="488" y="535"/>
                  </a:lnTo>
                  <a:lnTo>
                    <a:pt x="486" y="535"/>
                  </a:lnTo>
                  <a:lnTo>
                    <a:pt x="486" y="535"/>
                  </a:lnTo>
                  <a:lnTo>
                    <a:pt x="484" y="535"/>
                  </a:lnTo>
                  <a:lnTo>
                    <a:pt x="479" y="536"/>
                  </a:lnTo>
                  <a:lnTo>
                    <a:pt x="478" y="536"/>
                  </a:lnTo>
                  <a:lnTo>
                    <a:pt x="476" y="537"/>
                  </a:lnTo>
                  <a:lnTo>
                    <a:pt x="475" y="537"/>
                  </a:lnTo>
                  <a:lnTo>
                    <a:pt x="474" y="537"/>
                  </a:lnTo>
                  <a:lnTo>
                    <a:pt x="472" y="537"/>
                  </a:lnTo>
                  <a:lnTo>
                    <a:pt x="468" y="536"/>
                  </a:lnTo>
                  <a:lnTo>
                    <a:pt x="466" y="536"/>
                  </a:lnTo>
                  <a:lnTo>
                    <a:pt x="458" y="534"/>
                  </a:lnTo>
                  <a:lnTo>
                    <a:pt x="456" y="534"/>
                  </a:lnTo>
                  <a:lnTo>
                    <a:pt x="455" y="533"/>
                  </a:lnTo>
                  <a:lnTo>
                    <a:pt x="453" y="532"/>
                  </a:lnTo>
                  <a:lnTo>
                    <a:pt x="451" y="532"/>
                  </a:lnTo>
                  <a:lnTo>
                    <a:pt x="450" y="531"/>
                  </a:lnTo>
                  <a:lnTo>
                    <a:pt x="448" y="530"/>
                  </a:lnTo>
                  <a:lnTo>
                    <a:pt x="443" y="526"/>
                  </a:lnTo>
                  <a:lnTo>
                    <a:pt x="441" y="525"/>
                  </a:lnTo>
                  <a:lnTo>
                    <a:pt x="440" y="524"/>
                  </a:lnTo>
                  <a:lnTo>
                    <a:pt x="438" y="523"/>
                  </a:lnTo>
                  <a:lnTo>
                    <a:pt x="437" y="522"/>
                  </a:lnTo>
                  <a:lnTo>
                    <a:pt x="435" y="522"/>
                  </a:lnTo>
                  <a:lnTo>
                    <a:pt x="433" y="522"/>
                  </a:lnTo>
                  <a:lnTo>
                    <a:pt x="429" y="522"/>
                  </a:lnTo>
                  <a:lnTo>
                    <a:pt x="427" y="521"/>
                  </a:lnTo>
                  <a:lnTo>
                    <a:pt x="426" y="521"/>
                  </a:lnTo>
                  <a:lnTo>
                    <a:pt x="421" y="520"/>
                  </a:lnTo>
                  <a:lnTo>
                    <a:pt x="420" y="520"/>
                  </a:lnTo>
                  <a:lnTo>
                    <a:pt x="419" y="519"/>
                  </a:lnTo>
                  <a:lnTo>
                    <a:pt x="416" y="519"/>
                  </a:lnTo>
                  <a:lnTo>
                    <a:pt x="411" y="519"/>
                  </a:lnTo>
                  <a:lnTo>
                    <a:pt x="407" y="520"/>
                  </a:lnTo>
                  <a:lnTo>
                    <a:pt x="403" y="520"/>
                  </a:lnTo>
                  <a:lnTo>
                    <a:pt x="397" y="521"/>
                  </a:lnTo>
                  <a:lnTo>
                    <a:pt x="394" y="522"/>
                  </a:lnTo>
                  <a:lnTo>
                    <a:pt x="389" y="524"/>
                  </a:lnTo>
                  <a:lnTo>
                    <a:pt x="379" y="527"/>
                  </a:lnTo>
                  <a:lnTo>
                    <a:pt x="376" y="527"/>
                  </a:lnTo>
                  <a:lnTo>
                    <a:pt x="374" y="528"/>
                  </a:lnTo>
                  <a:lnTo>
                    <a:pt x="373" y="528"/>
                  </a:lnTo>
                  <a:lnTo>
                    <a:pt x="372" y="528"/>
                  </a:lnTo>
                  <a:lnTo>
                    <a:pt x="370" y="528"/>
                  </a:lnTo>
                  <a:lnTo>
                    <a:pt x="369" y="527"/>
                  </a:lnTo>
                  <a:lnTo>
                    <a:pt x="368" y="527"/>
                  </a:lnTo>
                  <a:lnTo>
                    <a:pt x="367" y="526"/>
                  </a:lnTo>
                  <a:lnTo>
                    <a:pt x="367" y="526"/>
                  </a:lnTo>
                  <a:lnTo>
                    <a:pt x="366" y="525"/>
                  </a:lnTo>
                  <a:lnTo>
                    <a:pt x="365" y="524"/>
                  </a:lnTo>
                  <a:lnTo>
                    <a:pt x="365" y="523"/>
                  </a:lnTo>
                  <a:lnTo>
                    <a:pt x="362" y="519"/>
                  </a:lnTo>
                  <a:lnTo>
                    <a:pt x="362" y="518"/>
                  </a:lnTo>
                  <a:lnTo>
                    <a:pt x="361" y="517"/>
                  </a:lnTo>
                  <a:lnTo>
                    <a:pt x="360" y="516"/>
                  </a:lnTo>
                  <a:lnTo>
                    <a:pt x="358" y="514"/>
                  </a:lnTo>
                  <a:lnTo>
                    <a:pt x="357" y="513"/>
                  </a:lnTo>
                  <a:lnTo>
                    <a:pt x="355" y="512"/>
                  </a:lnTo>
                  <a:lnTo>
                    <a:pt x="353" y="511"/>
                  </a:lnTo>
                  <a:lnTo>
                    <a:pt x="351" y="510"/>
                  </a:lnTo>
                  <a:lnTo>
                    <a:pt x="349" y="510"/>
                  </a:lnTo>
                  <a:lnTo>
                    <a:pt x="347" y="509"/>
                  </a:lnTo>
                  <a:lnTo>
                    <a:pt x="344" y="508"/>
                  </a:lnTo>
                  <a:lnTo>
                    <a:pt x="342" y="508"/>
                  </a:lnTo>
                  <a:lnTo>
                    <a:pt x="340" y="508"/>
                  </a:lnTo>
                  <a:lnTo>
                    <a:pt x="339" y="508"/>
                  </a:lnTo>
                  <a:lnTo>
                    <a:pt x="339" y="508"/>
                  </a:lnTo>
                  <a:lnTo>
                    <a:pt x="338" y="508"/>
                  </a:lnTo>
                  <a:lnTo>
                    <a:pt x="338" y="508"/>
                  </a:lnTo>
                  <a:lnTo>
                    <a:pt x="336" y="509"/>
                  </a:lnTo>
                  <a:lnTo>
                    <a:pt x="335" y="509"/>
                  </a:lnTo>
                  <a:lnTo>
                    <a:pt x="333" y="509"/>
                  </a:lnTo>
                  <a:lnTo>
                    <a:pt x="333" y="509"/>
                  </a:lnTo>
                  <a:lnTo>
                    <a:pt x="332" y="509"/>
                  </a:lnTo>
                  <a:lnTo>
                    <a:pt x="331" y="508"/>
                  </a:lnTo>
                  <a:lnTo>
                    <a:pt x="330" y="505"/>
                  </a:lnTo>
                  <a:lnTo>
                    <a:pt x="328" y="500"/>
                  </a:lnTo>
                  <a:lnTo>
                    <a:pt x="327" y="498"/>
                  </a:lnTo>
                  <a:lnTo>
                    <a:pt x="326" y="496"/>
                  </a:lnTo>
                  <a:lnTo>
                    <a:pt x="324" y="495"/>
                  </a:lnTo>
                  <a:lnTo>
                    <a:pt x="324" y="494"/>
                  </a:lnTo>
                  <a:lnTo>
                    <a:pt x="323" y="494"/>
                  </a:lnTo>
                  <a:lnTo>
                    <a:pt x="323" y="494"/>
                  </a:lnTo>
                  <a:lnTo>
                    <a:pt x="322" y="494"/>
                  </a:lnTo>
                  <a:lnTo>
                    <a:pt x="322" y="494"/>
                  </a:lnTo>
                  <a:lnTo>
                    <a:pt x="321" y="494"/>
                  </a:lnTo>
                  <a:lnTo>
                    <a:pt x="320" y="494"/>
                  </a:lnTo>
                  <a:lnTo>
                    <a:pt x="318" y="494"/>
                  </a:lnTo>
                  <a:lnTo>
                    <a:pt x="317" y="494"/>
                  </a:lnTo>
                  <a:lnTo>
                    <a:pt x="316" y="495"/>
                  </a:lnTo>
                  <a:lnTo>
                    <a:pt x="315" y="496"/>
                  </a:lnTo>
                  <a:lnTo>
                    <a:pt x="313" y="497"/>
                  </a:lnTo>
                  <a:lnTo>
                    <a:pt x="310" y="500"/>
                  </a:lnTo>
                  <a:lnTo>
                    <a:pt x="309" y="500"/>
                  </a:lnTo>
                  <a:lnTo>
                    <a:pt x="309" y="501"/>
                  </a:lnTo>
                  <a:lnTo>
                    <a:pt x="308" y="501"/>
                  </a:lnTo>
                  <a:lnTo>
                    <a:pt x="307" y="501"/>
                  </a:lnTo>
                  <a:lnTo>
                    <a:pt x="307" y="500"/>
                  </a:lnTo>
                  <a:lnTo>
                    <a:pt x="306" y="500"/>
                  </a:lnTo>
                  <a:lnTo>
                    <a:pt x="305" y="499"/>
                  </a:lnTo>
                  <a:lnTo>
                    <a:pt x="305" y="498"/>
                  </a:lnTo>
                  <a:lnTo>
                    <a:pt x="304" y="497"/>
                  </a:lnTo>
                  <a:lnTo>
                    <a:pt x="304" y="495"/>
                  </a:lnTo>
                  <a:lnTo>
                    <a:pt x="304" y="494"/>
                  </a:lnTo>
                  <a:lnTo>
                    <a:pt x="304" y="494"/>
                  </a:lnTo>
                  <a:lnTo>
                    <a:pt x="304" y="493"/>
                  </a:lnTo>
                  <a:lnTo>
                    <a:pt x="304" y="491"/>
                  </a:lnTo>
                  <a:lnTo>
                    <a:pt x="305" y="490"/>
                  </a:lnTo>
                  <a:lnTo>
                    <a:pt x="306" y="488"/>
                  </a:lnTo>
                  <a:lnTo>
                    <a:pt x="306" y="487"/>
                  </a:lnTo>
                  <a:lnTo>
                    <a:pt x="306" y="486"/>
                  </a:lnTo>
                  <a:lnTo>
                    <a:pt x="306" y="485"/>
                  </a:lnTo>
                  <a:lnTo>
                    <a:pt x="306" y="485"/>
                  </a:lnTo>
                  <a:lnTo>
                    <a:pt x="306" y="484"/>
                  </a:lnTo>
                  <a:lnTo>
                    <a:pt x="306" y="482"/>
                  </a:lnTo>
                  <a:lnTo>
                    <a:pt x="305" y="481"/>
                  </a:lnTo>
                  <a:lnTo>
                    <a:pt x="303" y="477"/>
                  </a:lnTo>
                  <a:lnTo>
                    <a:pt x="301" y="474"/>
                  </a:lnTo>
                  <a:lnTo>
                    <a:pt x="299" y="471"/>
                  </a:lnTo>
                  <a:lnTo>
                    <a:pt x="296" y="468"/>
                  </a:lnTo>
                  <a:lnTo>
                    <a:pt x="295" y="466"/>
                  </a:lnTo>
                  <a:lnTo>
                    <a:pt x="292" y="463"/>
                  </a:lnTo>
                  <a:lnTo>
                    <a:pt x="287" y="458"/>
                  </a:lnTo>
                  <a:lnTo>
                    <a:pt x="285" y="457"/>
                  </a:lnTo>
                  <a:lnTo>
                    <a:pt x="283" y="455"/>
                  </a:lnTo>
                  <a:lnTo>
                    <a:pt x="273" y="447"/>
                  </a:lnTo>
                  <a:lnTo>
                    <a:pt x="272" y="447"/>
                  </a:lnTo>
                  <a:lnTo>
                    <a:pt x="271" y="446"/>
                  </a:lnTo>
                  <a:lnTo>
                    <a:pt x="270" y="445"/>
                  </a:lnTo>
                  <a:lnTo>
                    <a:pt x="269" y="444"/>
                  </a:lnTo>
                  <a:lnTo>
                    <a:pt x="268" y="441"/>
                  </a:lnTo>
                  <a:lnTo>
                    <a:pt x="267" y="440"/>
                  </a:lnTo>
                  <a:lnTo>
                    <a:pt x="265" y="436"/>
                  </a:lnTo>
                  <a:lnTo>
                    <a:pt x="264" y="434"/>
                  </a:lnTo>
                  <a:lnTo>
                    <a:pt x="263" y="433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9" y="427"/>
                  </a:lnTo>
                  <a:lnTo>
                    <a:pt x="258" y="426"/>
                  </a:lnTo>
                  <a:lnTo>
                    <a:pt x="256" y="425"/>
                  </a:lnTo>
                  <a:lnTo>
                    <a:pt x="255" y="425"/>
                  </a:lnTo>
                  <a:lnTo>
                    <a:pt x="255" y="424"/>
                  </a:lnTo>
                  <a:lnTo>
                    <a:pt x="254" y="424"/>
                  </a:lnTo>
                  <a:lnTo>
                    <a:pt x="254" y="424"/>
                  </a:lnTo>
                  <a:lnTo>
                    <a:pt x="253" y="424"/>
                  </a:lnTo>
                  <a:lnTo>
                    <a:pt x="252" y="424"/>
                  </a:lnTo>
                  <a:lnTo>
                    <a:pt x="252" y="425"/>
                  </a:lnTo>
                  <a:lnTo>
                    <a:pt x="251" y="425"/>
                  </a:lnTo>
                  <a:lnTo>
                    <a:pt x="249" y="426"/>
                  </a:lnTo>
                  <a:lnTo>
                    <a:pt x="249" y="427"/>
                  </a:lnTo>
                  <a:lnTo>
                    <a:pt x="248" y="427"/>
                  </a:lnTo>
                  <a:lnTo>
                    <a:pt x="247" y="427"/>
                  </a:lnTo>
                  <a:lnTo>
                    <a:pt x="246" y="427"/>
                  </a:lnTo>
                  <a:lnTo>
                    <a:pt x="245" y="427"/>
                  </a:lnTo>
                  <a:lnTo>
                    <a:pt x="244" y="427"/>
                  </a:lnTo>
                  <a:lnTo>
                    <a:pt x="243" y="427"/>
                  </a:lnTo>
                  <a:lnTo>
                    <a:pt x="241" y="426"/>
                  </a:lnTo>
                  <a:lnTo>
                    <a:pt x="240" y="425"/>
                  </a:lnTo>
                  <a:lnTo>
                    <a:pt x="238" y="424"/>
                  </a:lnTo>
                  <a:lnTo>
                    <a:pt x="237" y="423"/>
                  </a:lnTo>
                  <a:lnTo>
                    <a:pt x="235" y="422"/>
                  </a:lnTo>
                  <a:lnTo>
                    <a:pt x="234" y="421"/>
                  </a:lnTo>
                  <a:lnTo>
                    <a:pt x="234" y="420"/>
                  </a:lnTo>
                  <a:lnTo>
                    <a:pt x="233" y="419"/>
                  </a:lnTo>
                  <a:lnTo>
                    <a:pt x="232" y="418"/>
                  </a:lnTo>
                  <a:lnTo>
                    <a:pt x="231" y="416"/>
                  </a:lnTo>
                  <a:lnTo>
                    <a:pt x="231" y="414"/>
                  </a:lnTo>
                  <a:lnTo>
                    <a:pt x="230" y="412"/>
                  </a:lnTo>
                  <a:lnTo>
                    <a:pt x="230" y="410"/>
                  </a:lnTo>
                  <a:lnTo>
                    <a:pt x="230" y="408"/>
                  </a:lnTo>
                  <a:lnTo>
                    <a:pt x="229" y="406"/>
                  </a:lnTo>
                  <a:lnTo>
                    <a:pt x="229" y="404"/>
                  </a:lnTo>
                  <a:lnTo>
                    <a:pt x="230" y="403"/>
                  </a:lnTo>
                  <a:lnTo>
                    <a:pt x="230" y="401"/>
                  </a:lnTo>
                  <a:lnTo>
                    <a:pt x="230" y="400"/>
                  </a:lnTo>
                  <a:lnTo>
                    <a:pt x="230" y="397"/>
                  </a:lnTo>
                  <a:lnTo>
                    <a:pt x="232" y="391"/>
                  </a:lnTo>
                  <a:lnTo>
                    <a:pt x="232" y="390"/>
                  </a:lnTo>
                  <a:lnTo>
                    <a:pt x="232" y="388"/>
                  </a:lnTo>
                  <a:lnTo>
                    <a:pt x="232" y="387"/>
                  </a:lnTo>
                  <a:lnTo>
                    <a:pt x="233" y="385"/>
                  </a:lnTo>
                  <a:lnTo>
                    <a:pt x="232" y="383"/>
                  </a:lnTo>
                  <a:lnTo>
                    <a:pt x="232" y="382"/>
                  </a:lnTo>
                  <a:lnTo>
                    <a:pt x="232" y="380"/>
                  </a:lnTo>
                  <a:lnTo>
                    <a:pt x="231" y="377"/>
                  </a:lnTo>
                  <a:lnTo>
                    <a:pt x="231" y="375"/>
                  </a:lnTo>
                  <a:lnTo>
                    <a:pt x="230" y="373"/>
                  </a:lnTo>
                  <a:lnTo>
                    <a:pt x="229" y="372"/>
                  </a:lnTo>
                  <a:lnTo>
                    <a:pt x="229" y="371"/>
                  </a:lnTo>
                  <a:lnTo>
                    <a:pt x="228" y="369"/>
                  </a:lnTo>
                  <a:lnTo>
                    <a:pt x="227" y="368"/>
                  </a:lnTo>
                  <a:lnTo>
                    <a:pt x="226" y="368"/>
                  </a:lnTo>
                  <a:lnTo>
                    <a:pt x="225" y="368"/>
                  </a:lnTo>
                  <a:lnTo>
                    <a:pt x="225" y="367"/>
                  </a:lnTo>
                  <a:lnTo>
                    <a:pt x="224" y="367"/>
                  </a:lnTo>
                  <a:lnTo>
                    <a:pt x="223" y="367"/>
                  </a:lnTo>
                  <a:lnTo>
                    <a:pt x="222" y="367"/>
                  </a:lnTo>
                  <a:lnTo>
                    <a:pt x="222" y="367"/>
                  </a:lnTo>
                  <a:lnTo>
                    <a:pt x="221" y="367"/>
                  </a:lnTo>
                  <a:lnTo>
                    <a:pt x="217" y="368"/>
                  </a:lnTo>
                  <a:lnTo>
                    <a:pt x="215" y="368"/>
                  </a:lnTo>
                  <a:lnTo>
                    <a:pt x="208" y="371"/>
                  </a:lnTo>
                  <a:lnTo>
                    <a:pt x="206" y="371"/>
                  </a:lnTo>
                  <a:lnTo>
                    <a:pt x="204" y="372"/>
                  </a:lnTo>
                  <a:lnTo>
                    <a:pt x="201" y="373"/>
                  </a:lnTo>
                  <a:lnTo>
                    <a:pt x="198" y="375"/>
                  </a:lnTo>
                  <a:lnTo>
                    <a:pt x="197" y="375"/>
                  </a:lnTo>
                  <a:lnTo>
                    <a:pt x="196" y="375"/>
                  </a:lnTo>
                  <a:lnTo>
                    <a:pt x="195" y="375"/>
                  </a:lnTo>
                  <a:lnTo>
                    <a:pt x="194" y="375"/>
                  </a:lnTo>
                  <a:lnTo>
                    <a:pt x="193" y="375"/>
                  </a:lnTo>
                  <a:lnTo>
                    <a:pt x="188" y="374"/>
                  </a:lnTo>
                  <a:lnTo>
                    <a:pt x="187" y="374"/>
                  </a:lnTo>
                  <a:lnTo>
                    <a:pt x="186" y="374"/>
                  </a:lnTo>
                  <a:lnTo>
                    <a:pt x="183" y="373"/>
                  </a:lnTo>
                  <a:lnTo>
                    <a:pt x="177" y="370"/>
                  </a:lnTo>
                  <a:lnTo>
                    <a:pt x="176" y="369"/>
                  </a:lnTo>
                  <a:lnTo>
                    <a:pt x="174" y="368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69" y="364"/>
                  </a:lnTo>
                  <a:lnTo>
                    <a:pt x="168" y="363"/>
                  </a:lnTo>
                  <a:lnTo>
                    <a:pt x="167" y="362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2" y="360"/>
                  </a:lnTo>
                  <a:lnTo>
                    <a:pt x="161" y="359"/>
                  </a:lnTo>
                  <a:lnTo>
                    <a:pt x="160" y="358"/>
                  </a:lnTo>
                  <a:lnTo>
                    <a:pt x="159" y="357"/>
                  </a:lnTo>
                  <a:lnTo>
                    <a:pt x="158" y="355"/>
                  </a:lnTo>
                  <a:lnTo>
                    <a:pt x="157" y="353"/>
                  </a:lnTo>
                  <a:lnTo>
                    <a:pt x="156" y="351"/>
                  </a:lnTo>
                  <a:lnTo>
                    <a:pt x="155" y="350"/>
                  </a:lnTo>
                  <a:lnTo>
                    <a:pt x="151" y="346"/>
                  </a:lnTo>
                  <a:lnTo>
                    <a:pt x="150" y="345"/>
                  </a:lnTo>
                  <a:lnTo>
                    <a:pt x="150" y="344"/>
                  </a:lnTo>
                  <a:lnTo>
                    <a:pt x="149" y="343"/>
                  </a:lnTo>
                  <a:lnTo>
                    <a:pt x="149" y="342"/>
                  </a:lnTo>
                  <a:lnTo>
                    <a:pt x="149" y="340"/>
                  </a:lnTo>
                  <a:lnTo>
                    <a:pt x="148" y="338"/>
                  </a:lnTo>
                  <a:lnTo>
                    <a:pt x="148" y="337"/>
                  </a:lnTo>
                  <a:lnTo>
                    <a:pt x="148" y="336"/>
                  </a:lnTo>
                  <a:lnTo>
                    <a:pt x="148" y="335"/>
                  </a:lnTo>
                  <a:lnTo>
                    <a:pt x="147" y="334"/>
                  </a:lnTo>
                  <a:lnTo>
                    <a:pt x="146" y="333"/>
                  </a:lnTo>
                  <a:lnTo>
                    <a:pt x="146" y="332"/>
                  </a:lnTo>
                  <a:lnTo>
                    <a:pt x="144" y="328"/>
                  </a:lnTo>
                  <a:lnTo>
                    <a:pt x="143" y="327"/>
                  </a:lnTo>
                  <a:lnTo>
                    <a:pt x="142" y="324"/>
                  </a:lnTo>
                  <a:lnTo>
                    <a:pt x="142" y="323"/>
                  </a:lnTo>
                  <a:lnTo>
                    <a:pt x="141" y="321"/>
                  </a:lnTo>
                  <a:lnTo>
                    <a:pt x="141" y="320"/>
                  </a:lnTo>
                  <a:lnTo>
                    <a:pt x="141" y="317"/>
                  </a:lnTo>
                  <a:lnTo>
                    <a:pt x="141" y="315"/>
                  </a:lnTo>
                  <a:lnTo>
                    <a:pt x="141" y="313"/>
                  </a:lnTo>
                  <a:lnTo>
                    <a:pt x="140" y="311"/>
                  </a:lnTo>
                  <a:lnTo>
                    <a:pt x="139" y="309"/>
                  </a:lnTo>
                  <a:lnTo>
                    <a:pt x="137" y="305"/>
                  </a:lnTo>
                  <a:lnTo>
                    <a:pt x="135" y="302"/>
                  </a:lnTo>
                  <a:lnTo>
                    <a:pt x="135" y="301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299"/>
                  </a:lnTo>
                  <a:lnTo>
                    <a:pt x="133" y="299"/>
                  </a:lnTo>
                  <a:lnTo>
                    <a:pt x="131" y="299"/>
                  </a:lnTo>
                  <a:lnTo>
                    <a:pt x="130" y="299"/>
                  </a:lnTo>
                  <a:lnTo>
                    <a:pt x="129" y="299"/>
                  </a:lnTo>
                  <a:lnTo>
                    <a:pt x="128" y="299"/>
                  </a:lnTo>
                  <a:lnTo>
                    <a:pt x="128" y="300"/>
                  </a:lnTo>
                  <a:lnTo>
                    <a:pt x="127" y="300"/>
                  </a:lnTo>
                  <a:lnTo>
                    <a:pt x="127" y="301"/>
                  </a:lnTo>
                  <a:lnTo>
                    <a:pt x="127" y="302"/>
                  </a:lnTo>
                  <a:lnTo>
                    <a:pt x="127" y="303"/>
                  </a:lnTo>
                  <a:lnTo>
                    <a:pt x="127" y="305"/>
                  </a:lnTo>
                  <a:lnTo>
                    <a:pt x="129" y="315"/>
                  </a:lnTo>
                  <a:lnTo>
                    <a:pt x="130" y="316"/>
                  </a:lnTo>
                  <a:lnTo>
                    <a:pt x="130" y="317"/>
                  </a:lnTo>
                  <a:lnTo>
                    <a:pt x="130" y="319"/>
                  </a:lnTo>
                  <a:lnTo>
                    <a:pt x="130" y="320"/>
                  </a:lnTo>
                  <a:lnTo>
                    <a:pt x="129" y="321"/>
                  </a:lnTo>
                  <a:lnTo>
                    <a:pt x="129" y="321"/>
                  </a:lnTo>
                  <a:lnTo>
                    <a:pt x="129" y="322"/>
                  </a:lnTo>
                  <a:lnTo>
                    <a:pt x="128" y="323"/>
                  </a:lnTo>
                  <a:lnTo>
                    <a:pt x="126" y="324"/>
                  </a:lnTo>
                  <a:lnTo>
                    <a:pt x="126" y="325"/>
                  </a:lnTo>
                  <a:lnTo>
                    <a:pt x="125" y="326"/>
                  </a:lnTo>
                  <a:lnTo>
                    <a:pt x="124" y="326"/>
                  </a:lnTo>
                  <a:lnTo>
                    <a:pt x="123" y="326"/>
                  </a:lnTo>
                  <a:lnTo>
                    <a:pt x="123" y="326"/>
                  </a:lnTo>
                  <a:lnTo>
                    <a:pt x="122" y="326"/>
                  </a:lnTo>
                  <a:lnTo>
                    <a:pt x="121" y="326"/>
                  </a:lnTo>
                  <a:lnTo>
                    <a:pt x="120" y="325"/>
                  </a:lnTo>
                  <a:lnTo>
                    <a:pt x="120" y="325"/>
                  </a:lnTo>
                  <a:lnTo>
                    <a:pt x="119" y="325"/>
                  </a:lnTo>
                  <a:lnTo>
                    <a:pt x="119" y="326"/>
                  </a:lnTo>
                  <a:lnTo>
                    <a:pt x="118" y="326"/>
                  </a:lnTo>
                  <a:lnTo>
                    <a:pt x="117" y="327"/>
                  </a:lnTo>
                  <a:lnTo>
                    <a:pt x="116" y="327"/>
                  </a:lnTo>
                  <a:lnTo>
                    <a:pt x="114" y="329"/>
                  </a:lnTo>
                  <a:lnTo>
                    <a:pt x="113" y="329"/>
                  </a:lnTo>
                  <a:lnTo>
                    <a:pt x="112" y="330"/>
                  </a:lnTo>
                  <a:lnTo>
                    <a:pt x="112" y="330"/>
                  </a:lnTo>
                  <a:lnTo>
                    <a:pt x="111" y="331"/>
                  </a:lnTo>
                  <a:lnTo>
                    <a:pt x="111" y="332"/>
                  </a:lnTo>
                  <a:lnTo>
                    <a:pt x="110" y="334"/>
                  </a:lnTo>
                  <a:lnTo>
                    <a:pt x="109" y="335"/>
                  </a:lnTo>
                  <a:lnTo>
                    <a:pt x="109" y="336"/>
                  </a:lnTo>
                  <a:lnTo>
                    <a:pt x="108" y="336"/>
                  </a:lnTo>
                  <a:lnTo>
                    <a:pt x="105" y="340"/>
                  </a:lnTo>
                  <a:lnTo>
                    <a:pt x="104" y="340"/>
                  </a:lnTo>
                  <a:lnTo>
                    <a:pt x="103" y="341"/>
                  </a:lnTo>
                  <a:lnTo>
                    <a:pt x="102" y="344"/>
                  </a:lnTo>
                  <a:lnTo>
                    <a:pt x="101" y="346"/>
                  </a:lnTo>
                  <a:lnTo>
                    <a:pt x="100" y="346"/>
                  </a:lnTo>
                  <a:lnTo>
                    <a:pt x="100" y="346"/>
                  </a:lnTo>
                  <a:lnTo>
                    <a:pt x="99" y="346"/>
                  </a:lnTo>
                  <a:lnTo>
                    <a:pt x="99" y="347"/>
                  </a:lnTo>
                  <a:lnTo>
                    <a:pt x="98" y="347"/>
                  </a:lnTo>
                  <a:lnTo>
                    <a:pt x="98" y="346"/>
                  </a:lnTo>
                  <a:lnTo>
                    <a:pt x="97" y="346"/>
                  </a:lnTo>
                  <a:lnTo>
                    <a:pt x="96" y="345"/>
                  </a:lnTo>
                  <a:lnTo>
                    <a:pt x="95" y="344"/>
                  </a:lnTo>
                  <a:lnTo>
                    <a:pt x="94" y="343"/>
                  </a:lnTo>
                  <a:lnTo>
                    <a:pt x="93" y="341"/>
                  </a:lnTo>
                  <a:lnTo>
                    <a:pt x="92" y="339"/>
                  </a:lnTo>
                  <a:lnTo>
                    <a:pt x="91" y="338"/>
                  </a:lnTo>
                  <a:lnTo>
                    <a:pt x="91" y="336"/>
                  </a:lnTo>
                  <a:lnTo>
                    <a:pt x="91" y="335"/>
                  </a:lnTo>
                  <a:lnTo>
                    <a:pt x="91" y="334"/>
                  </a:lnTo>
                  <a:lnTo>
                    <a:pt x="91" y="332"/>
                  </a:lnTo>
                  <a:lnTo>
                    <a:pt x="91" y="329"/>
                  </a:lnTo>
                  <a:lnTo>
                    <a:pt x="92" y="323"/>
                  </a:lnTo>
                  <a:lnTo>
                    <a:pt x="93" y="320"/>
                  </a:lnTo>
                  <a:lnTo>
                    <a:pt x="93" y="317"/>
                  </a:lnTo>
                  <a:lnTo>
                    <a:pt x="93" y="316"/>
                  </a:lnTo>
                  <a:lnTo>
                    <a:pt x="93" y="316"/>
                  </a:lnTo>
                  <a:lnTo>
                    <a:pt x="93" y="315"/>
                  </a:lnTo>
                  <a:lnTo>
                    <a:pt x="93" y="313"/>
                  </a:lnTo>
                  <a:lnTo>
                    <a:pt x="92" y="312"/>
                  </a:lnTo>
                  <a:lnTo>
                    <a:pt x="92" y="311"/>
                  </a:lnTo>
                  <a:lnTo>
                    <a:pt x="91" y="310"/>
                  </a:lnTo>
                  <a:lnTo>
                    <a:pt x="90" y="310"/>
                  </a:lnTo>
                  <a:lnTo>
                    <a:pt x="89" y="309"/>
                  </a:lnTo>
                  <a:lnTo>
                    <a:pt x="88" y="308"/>
                  </a:lnTo>
                  <a:lnTo>
                    <a:pt x="87" y="308"/>
                  </a:lnTo>
                  <a:lnTo>
                    <a:pt x="86" y="308"/>
                  </a:lnTo>
                  <a:lnTo>
                    <a:pt x="85" y="307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79" y="308"/>
                  </a:lnTo>
                  <a:lnTo>
                    <a:pt x="77" y="308"/>
                  </a:lnTo>
                  <a:lnTo>
                    <a:pt x="76" y="309"/>
                  </a:lnTo>
                  <a:lnTo>
                    <a:pt x="75" y="309"/>
                  </a:lnTo>
                  <a:lnTo>
                    <a:pt x="73" y="310"/>
                  </a:lnTo>
                  <a:lnTo>
                    <a:pt x="70" y="311"/>
                  </a:lnTo>
                  <a:lnTo>
                    <a:pt x="69" y="312"/>
                  </a:lnTo>
                  <a:lnTo>
                    <a:pt x="68" y="312"/>
                  </a:lnTo>
                  <a:lnTo>
                    <a:pt x="67" y="313"/>
                  </a:lnTo>
                  <a:lnTo>
                    <a:pt x="64" y="315"/>
                  </a:lnTo>
                  <a:lnTo>
                    <a:pt x="62" y="317"/>
                  </a:lnTo>
                  <a:lnTo>
                    <a:pt x="58" y="320"/>
                  </a:lnTo>
                  <a:lnTo>
                    <a:pt x="53" y="323"/>
                  </a:lnTo>
                  <a:lnTo>
                    <a:pt x="52" y="325"/>
                  </a:lnTo>
                  <a:lnTo>
                    <a:pt x="51" y="326"/>
                  </a:lnTo>
                  <a:lnTo>
                    <a:pt x="50" y="327"/>
                  </a:lnTo>
                  <a:lnTo>
                    <a:pt x="49" y="328"/>
                  </a:lnTo>
                  <a:lnTo>
                    <a:pt x="47" y="330"/>
                  </a:lnTo>
                  <a:lnTo>
                    <a:pt x="47" y="331"/>
                  </a:lnTo>
                  <a:lnTo>
                    <a:pt x="46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43" y="332"/>
                  </a:lnTo>
                  <a:lnTo>
                    <a:pt x="38" y="332"/>
                  </a:lnTo>
                  <a:lnTo>
                    <a:pt x="33" y="333"/>
                  </a:lnTo>
                  <a:lnTo>
                    <a:pt x="32" y="333"/>
                  </a:lnTo>
                  <a:lnTo>
                    <a:pt x="31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29" y="332"/>
                  </a:lnTo>
                  <a:lnTo>
                    <a:pt x="29" y="331"/>
                  </a:lnTo>
                  <a:lnTo>
                    <a:pt x="28" y="330"/>
                  </a:lnTo>
                  <a:lnTo>
                    <a:pt x="28" y="329"/>
                  </a:lnTo>
                  <a:lnTo>
                    <a:pt x="28" y="329"/>
                  </a:lnTo>
                  <a:lnTo>
                    <a:pt x="27" y="327"/>
                  </a:lnTo>
                  <a:lnTo>
                    <a:pt x="28" y="326"/>
                  </a:lnTo>
                  <a:lnTo>
                    <a:pt x="28" y="324"/>
                  </a:lnTo>
                  <a:lnTo>
                    <a:pt x="28" y="320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8" y="315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8" y="313"/>
                  </a:lnTo>
                  <a:lnTo>
                    <a:pt x="27" y="313"/>
                  </a:lnTo>
                  <a:lnTo>
                    <a:pt x="27" y="313"/>
                  </a:lnTo>
                  <a:lnTo>
                    <a:pt x="26" y="313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3" y="315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0" y="312"/>
                  </a:lnTo>
                  <a:lnTo>
                    <a:pt x="9" y="311"/>
                  </a:lnTo>
                  <a:lnTo>
                    <a:pt x="7" y="308"/>
                  </a:lnTo>
                  <a:lnTo>
                    <a:pt x="4" y="305"/>
                  </a:lnTo>
                  <a:lnTo>
                    <a:pt x="4" y="304"/>
                  </a:lnTo>
                  <a:lnTo>
                    <a:pt x="3" y="303"/>
                  </a:lnTo>
                  <a:lnTo>
                    <a:pt x="2" y="301"/>
                  </a:lnTo>
                  <a:lnTo>
                    <a:pt x="1" y="299"/>
                  </a:lnTo>
                  <a:lnTo>
                    <a:pt x="0" y="298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1" y="289"/>
                  </a:lnTo>
                  <a:lnTo>
                    <a:pt x="3" y="284"/>
                  </a:lnTo>
                  <a:lnTo>
                    <a:pt x="4" y="282"/>
                  </a:lnTo>
                  <a:lnTo>
                    <a:pt x="5" y="280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5" y="276"/>
                  </a:lnTo>
                  <a:lnTo>
                    <a:pt x="5" y="274"/>
                  </a:lnTo>
                  <a:lnTo>
                    <a:pt x="5" y="273"/>
                  </a:lnTo>
                  <a:lnTo>
                    <a:pt x="5" y="271"/>
                  </a:lnTo>
                  <a:lnTo>
                    <a:pt x="6" y="270"/>
                  </a:lnTo>
                  <a:lnTo>
                    <a:pt x="6" y="269"/>
                  </a:lnTo>
                  <a:lnTo>
                    <a:pt x="6" y="268"/>
                  </a:lnTo>
                  <a:lnTo>
                    <a:pt x="8" y="266"/>
                  </a:lnTo>
                  <a:lnTo>
                    <a:pt x="10" y="264"/>
                  </a:lnTo>
                  <a:lnTo>
                    <a:pt x="13" y="260"/>
                  </a:lnTo>
                  <a:lnTo>
                    <a:pt x="14" y="259"/>
                  </a:lnTo>
                  <a:lnTo>
                    <a:pt x="15" y="257"/>
                  </a:lnTo>
                  <a:lnTo>
                    <a:pt x="16" y="255"/>
                  </a:lnTo>
                  <a:lnTo>
                    <a:pt x="16" y="254"/>
                  </a:lnTo>
                  <a:lnTo>
                    <a:pt x="17" y="252"/>
                  </a:lnTo>
                  <a:lnTo>
                    <a:pt x="17" y="251"/>
                  </a:lnTo>
                  <a:lnTo>
                    <a:pt x="17" y="250"/>
                  </a:lnTo>
                  <a:lnTo>
                    <a:pt x="17" y="249"/>
                  </a:lnTo>
                  <a:lnTo>
                    <a:pt x="17" y="248"/>
                  </a:lnTo>
                  <a:lnTo>
                    <a:pt x="16" y="247"/>
                  </a:lnTo>
                  <a:lnTo>
                    <a:pt x="16" y="246"/>
                  </a:lnTo>
                  <a:lnTo>
                    <a:pt x="16" y="245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4" y="242"/>
                  </a:lnTo>
                  <a:lnTo>
                    <a:pt x="13" y="241"/>
                  </a:lnTo>
                  <a:lnTo>
                    <a:pt x="7" y="235"/>
                  </a:lnTo>
                  <a:lnTo>
                    <a:pt x="6" y="233"/>
                  </a:lnTo>
                  <a:lnTo>
                    <a:pt x="5" y="232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3" y="228"/>
                  </a:lnTo>
                  <a:lnTo>
                    <a:pt x="3" y="227"/>
                  </a:lnTo>
                  <a:lnTo>
                    <a:pt x="3" y="226"/>
                  </a:lnTo>
                  <a:lnTo>
                    <a:pt x="4" y="221"/>
                  </a:lnTo>
                  <a:lnTo>
                    <a:pt x="5" y="216"/>
                  </a:lnTo>
                  <a:lnTo>
                    <a:pt x="5" y="214"/>
                  </a:lnTo>
                  <a:lnTo>
                    <a:pt x="5" y="213"/>
                  </a:lnTo>
                  <a:lnTo>
                    <a:pt x="6" y="211"/>
                  </a:lnTo>
                  <a:lnTo>
                    <a:pt x="6" y="210"/>
                  </a:lnTo>
                  <a:lnTo>
                    <a:pt x="7" y="209"/>
                  </a:lnTo>
                  <a:lnTo>
                    <a:pt x="8" y="205"/>
                  </a:lnTo>
                  <a:lnTo>
                    <a:pt x="9" y="203"/>
                  </a:lnTo>
                  <a:lnTo>
                    <a:pt x="11" y="201"/>
                  </a:lnTo>
                  <a:lnTo>
                    <a:pt x="12" y="199"/>
                  </a:lnTo>
                  <a:lnTo>
                    <a:pt x="14" y="196"/>
                  </a:lnTo>
                  <a:lnTo>
                    <a:pt x="22" y="187"/>
                  </a:lnTo>
                  <a:lnTo>
                    <a:pt x="23" y="186"/>
                  </a:lnTo>
                  <a:lnTo>
                    <a:pt x="24" y="185"/>
                  </a:lnTo>
                  <a:lnTo>
                    <a:pt x="25" y="183"/>
                  </a:lnTo>
                  <a:lnTo>
                    <a:pt x="26" y="181"/>
                  </a:lnTo>
                  <a:lnTo>
                    <a:pt x="26" y="180"/>
                  </a:lnTo>
                  <a:lnTo>
                    <a:pt x="27" y="178"/>
                  </a:lnTo>
                  <a:lnTo>
                    <a:pt x="28" y="176"/>
                  </a:lnTo>
                  <a:lnTo>
                    <a:pt x="28" y="175"/>
                  </a:lnTo>
                  <a:lnTo>
                    <a:pt x="28" y="173"/>
                  </a:lnTo>
                  <a:lnTo>
                    <a:pt x="28" y="171"/>
                  </a:lnTo>
                  <a:lnTo>
                    <a:pt x="28" y="168"/>
                  </a:lnTo>
                  <a:lnTo>
                    <a:pt x="28" y="162"/>
                  </a:lnTo>
                  <a:lnTo>
                    <a:pt x="28" y="155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8" y="149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1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1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5" y="125"/>
                  </a:lnTo>
                  <a:lnTo>
                    <a:pt x="35" y="124"/>
                  </a:lnTo>
                  <a:lnTo>
                    <a:pt x="36" y="122"/>
                  </a:lnTo>
                  <a:lnTo>
                    <a:pt x="38" y="119"/>
                  </a:lnTo>
                  <a:lnTo>
                    <a:pt x="45" y="111"/>
                  </a:lnTo>
                  <a:lnTo>
                    <a:pt x="48" y="107"/>
                  </a:lnTo>
                  <a:lnTo>
                    <a:pt x="50" y="105"/>
                  </a:lnTo>
                  <a:lnTo>
                    <a:pt x="51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6" y="100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2" y="95"/>
                  </a:lnTo>
                  <a:lnTo>
                    <a:pt x="63" y="94"/>
                  </a:lnTo>
                  <a:lnTo>
                    <a:pt x="65" y="93"/>
                  </a:lnTo>
                  <a:lnTo>
                    <a:pt x="66" y="92"/>
                  </a:lnTo>
                  <a:lnTo>
                    <a:pt x="69" y="91"/>
                  </a:lnTo>
                  <a:lnTo>
                    <a:pt x="71" y="91"/>
                  </a:lnTo>
                  <a:lnTo>
                    <a:pt x="72" y="90"/>
                  </a:lnTo>
                  <a:lnTo>
                    <a:pt x="74" y="88"/>
                  </a:lnTo>
                  <a:lnTo>
                    <a:pt x="75" y="87"/>
                  </a:lnTo>
                  <a:lnTo>
                    <a:pt x="77" y="86"/>
                  </a:lnTo>
                  <a:lnTo>
                    <a:pt x="81" y="81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7" y="75"/>
                  </a:lnTo>
                  <a:lnTo>
                    <a:pt x="88" y="75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91" y="74"/>
                  </a:lnTo>
                  <a:lnTo>
                    <a:pt x="93" y="74"/>
                  </a:lnTo>
                  <a:lnTo>
                    <a:pt x="95" y="75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0" y="75"/>
                  </a:lnTo>
                  <a:lnTo>
                    <a:pt x="101" y="75"/>
                  </a:lnTo>
                  <a:lnTo>
                    <a:pt x="102" y="75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05" y="73"/>
                  </a:lnTo>
                  <a:lnTo>
                    <a:pt x="106" y="73"/>
                  </a:lnTo>
                  <a:lnTo>
                    <a:pt x="106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8" y="60"/>
                  </a:lnTo>
                  <a:lnTo>
                    <a:pt x="109" y="48"/>
                  </a:lnTo>
                  <a:lnTo>
                    <a:pt x="109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1" y="47"/>
                  </a:lnTo>
                  <a:lnTo>
                    <a:pt x="112" y="47"/>
                  </a:lnTo>
                  <a:lnTo>
                    <a:pt x="114" y="46"/>
                  </a:lnTo>
                  <a:lnTo>
                    <a:pt x="115" y="45"/>
                  </a:lnTo>
                  <a:lnTo>
                    <a:pt x="118" y="42"/>
                  </a:lnTo>
                  <a:lnTo>
                    <a:pt x="120" y="40"/>
                  </a:lnTo>
                  <a:lnTo>
                    <a:pt x="122" y="39"/>
                  </a:lnTo>
                  <a:lnTo>
                    <a:pt x="124" y="38"/>
                  </a:lnTo>
                  <a:lnTo>
                    <a:pt x="127" y="37"/>
                  </a:lnTo>
                  <a:lnTo>
                    <a:pt x="130" y="36"/>
                  </a:lnTo>
                  <a:lnTo>
                    <a:pt x="133" y="35"/>
                  </a:lnTo>
                  <a:lnTo>
                    <a:pt x="135" y="34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70" y="32"/>
                  </a:lnTo>
                  <a:lnTo>
                    <a:pt x="172" y="32"/>
                  </a:lnTo>
                  <a:lnTo>
                    <a:pt x="173" y="31"/>
                  </a:lnTo>
                  <a:lnTo>
                    <a:pt x="175" y="32"/>
                  </a:lnTo>
                  <a:lnTo>
                    <a:pt x="176" y="32"/>
                  </a:lnTo>
                  <a:lnTo>
                    <a:pt x="178" y="32"/>
                  </a:lnTo>
                  <a:lnTo>
                    <a:pt x="181" y="33"/>
                  </a:lnTo>
                  <a:lnTo>
                    <a:pt x="182" y="34"/>
                  </a:lnTo>
                  <a:lnTo>
                    <a:pt x="183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90" y="34"/>
                  </a:lnTo>
                  <a:lnTo>
                    <a:pt x="192" y="33"/>
                  </a:lnTo>
                  <a:lnTo>
                    <a:pt x="195" y="32"/>
                  </a:lnTo>
                  <a:lnTo>
                    <a:pt x="197" y="30"/>
                  </a:lnTo>
                  <a:lnTo>
                    <a:pt x="199" y="29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6" y="23"/>
                  </a:lnTo>
                  <a:lnTo>
                    <a:pt x="208" y="21"/>
                  </a:lnTo>
                  <a:lnTo>
                    <a:pt x="210" y="19"/>
                  </a:lnTo>
                  <a:lnTo>
                    <a:pt x="212" y="17"/>
                  </a:lnTo>
                  <a:lnTo>
                    <a:pt x="213" y="15"/>
                  </a:lnTo>
                  <a:lnTo>
                    <a:pt x="214" y="14"/>
                  </a:lnTo>
                  <a:lnTo>
                    <a:pt x="214" y="12"/>
                  </a:lnTo>
                  <a:lnTo>
                    <a:pt x="215" y="11"/>
                  </a:lnTo>
                  <a:lnTo>
                    <a:pt x="215" y="10"/>
                  </a:lnTo>
                  <a:lnTo>
                    <a:pt x="217" y="3"/>
                  </a:lnTo>
                  <a:lnTo>
                    <a:pt x="218" y="2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3" name="Freeform 257"/>
            <p:cNvSpPr>
              <a:spLocks/>
            </p:cNvSpPr>
            <p:nvPr/>
          </p:nvSpPr>
          <p:spPr bwMode="auto">
            <a:xfrm>
              <a:off x="4963" y="2061"/>
              <a:ext cx="635" cy="593"/>
            </a:xfrm>
            <a:custGeom>
              <a:avLst/>
              <a:gdLst>
                <a:gd name="T0" fmla="*/ 139 w 635"/>
                <a:gd name="T1" fmla="*/ 11 h 593"/>
                <a:gd name="T2" fmla="*/ 139 w 635"/>
                <a:gd name="T3" fmla="*/ 33 h 593"/>
                <a:gd name="T4" fmla="*/ 152 w 635"/>
                <a:gd name="T5" fmla="*/ 62 h 593"/>
                <a:gd name="T6" fmla="*/ 136 w 635"/>
                <a:gd name="T7" fmla="*/ 79 h 593"/>
                <a:gd name="T8" fmla="*/ 93 w 635"/>
                <a:gd name="T9" fmla="*/ 100 h 593"/>
                <a:gd name="T10" fmla="*/ 91 w 635"/>
                <a:gd name="T11" fmla="*/ 117 h 593"/>
                <a:gd name="T12" fmla="*/ 121 w 635"/>
                <a:gd name="T13" fmla="*/ 138 h 593"/>
                <a:gd name="T14" fmla="*/ 144 w 635"/>
                <a:gd name="T15" fmla="*/ 151 h 593"/>
                <a:gd name="T16" fmla="*/ 168 w 635"/>
                <a:gd name="T17" fmla="*/ 194 h 593"/>
                <a:gd name="T18" fmla="*/ 194 w 635"/>
                <a:gd name="T19" fmla="*/ 217 h 593"/>
                <a:gd name="T20" fmla="*/ 227 w 635"/>
                <a:gd name="T21" fmla="*/ 217 h 593"/>
                <a:gd name="T22" fmla="*/ 268 w 635"/>
                <a:gd name="T23" fmla="*/ 197 h 593"/>
                <a:gd name="T24" fmla="*/ 276 w 635"/>
                <a:gd name="T25" fmla="*/ 185 h 593"/>
                <a:gd name="T26" fmla="*/ 263 w 635"/>
                <a:gd name="T27" fmla="*/ 174 h 593"/>
                <a:gd name="T28" fmla="*/ 279 w 635"/>
                <a:gd name="T29" fmla="*/ 166 h 593"/>
                <a:gd name="T30" fmla="*/ 304 w 635"/>
                <a:gd name="T31" fmla="*/ 200 h 593"/>
                <a:gd name="T32" fmla="*/ 330 w 635"/>
                <a:gd name="T33" fmla="*/ 208 h 593"/>
                <a:gd name="T34" fmla="*/ 348 w 635"/>
                <a:gd name="T35" fmla="*/ 209 h 593"/>
                <a:gd name="T36" fmla="*/ 375 w 635"/>
                <a:gd name="T37" fmla="*/ 227 h 593"/>
                <a:gd name="T38" fmla="*/ 393 w 635"/>
                <a:gd name="T39" fmla="*/ 251 h 593"/>
                <a:gd name="T40" fmla="*/ 405 w 635"/>
                <a:gd name="T41" fmla="*/ 238 h 593"/>
                <a:gd name="T42" fmla="*/ 440 w 635"/>
                <a:gd name="T43" fmla="*/ 241 h 593"/>
                <a:gd name="T44" fmla="*/ 482 w 635"/>
                <a:gd name="T45" fmla="*/ 260 h 593"/>
                <a:gd name="T46" fmla="*/ 493 w 635"/>
                <a:gd name="T47" fmla="*/ 247 h 593"/>
                <a:gd name="T48" fmla="*/ 505 w 635"/>
                <a:gd name="T49" fmla="*/ 258 h 593"/>
                <a:gd name="T50" fmla="*/ 513 w 635"/>
                <a:gd name="T51" fmla="*/ 283 h 593"/>
                <a:gd name="T52" fmla="*/ 509 w 635"/>
                <a:gd name="T53" fmla="*/ 310 h 593"/>
                <a:gd name="T54" fmla="*/ 534 w 635"/>
                <a:gd name="T55" fmla="*/ 373 h 593"/>
                <a:gd name="T56" fmla="*/ 562 w 635"/>
                <a:gd name="T57" fmla="*/ 386 h 593"/>
                <a:gd name="T58" fmla="*/ 588 w 635"/>
                <a:gd name="T59" fmla="*/ 400 h 593"/>
                <a:gd name="T60" fmla="*/ 611 w 635"/>
                <a:gd name="T61" fmla="*/ 410 h 593"/>
                <a:gd name="T62" fmla="*/ 630 w 635"/>
                <a:gd name="T63" fmla="*/ 475 h 593"/>
                <a:gd name="T64" fmla="*/ 629 w 635"/>
                <a:gd name="T65" fmla="*/ 505 h 593"/>
                <a:gd name="T66" fmla="*/ 589 w 635"/>
                <a:gd name="T67" fmla="*/ 523 h 593"/>
                <a:gd name="T68" fmla="*/ 537 w 635"/>
                <a:gd name="T69" fmla="*/ 522 h 593"/>
                <a:gd name="T70" fmla="*/ 513 w 635"/>
                <a:gd name="T71" fmla="*/ 520 h 593"/>
                <a:gd name="T72" fmla="*/ 503 w 635"/>
                <a:gd name="T73" fmla="*/ 542 h 593"/>
                <a:gd name="T74" fmla="*/ 473 w 635"/>
                <a:gd name="T75" fmla="*/ 587 h 593"/>
                <a:gd name="T76" fmla="*/ 447 w 635"/>
                <a:gd name="T77" fmla="*/ 593 h 593"/>
                <a:gd name="T78" fmla="*/ 429 w 635"/>
                <a:gd name="T79" fmla="*/ 571 h 593"/>
                <a:gd name="T80" fmla="*/ 400 w 635"/>
                <a:gd name="T81" fmla="*/ 538 h 593"/>
                <a:gd name="T82" fmla="*/ 370 w 635"/>
                <a:gd name="T83" fmla="*/ 536 h 593"/>
                <a:gd name="T84" fmla="*/ 330 w 635"/>
                <a:gd name="T85" fmla="*/ 521 h 593"/>
                <a:gd name="T86" fmla="*/ 273 w 635"/>
                <a:gd name="T87" fmla="*/ 527 h 593"/>
                <a:gd name="T88" fmla="*/ 251 w 635"/>
                <a:gd name="T89" fmla="*/ 509 h 593"/>
                <a:gd name="T90" fmla="*/ 230 w 635"/>
                <a:gd name="T91" fmla="*/ 496 h 593"/>
                <a:gd name="T92" fmla="*/ 212 w 635"/>
                <a:gd name="T93" fmla="*/ 501 h 593"/>
                <a:gd name="T94" fmla="*/ 210 w 635"/>
                <a:gd name="T95" fmla="*/ 485 h 593"/>
                <a:gd name="T96" fmla="*/ 173 w 635"/>
                <a:gd name="T97" fmla="*/ 444 h 593"/>
                <a:gd name="T98" fmla="*/ 156 w 635"/>
                <a:gd name="T99" fmla="*/ 425 h 593"/>
                <a:gd name="T100" fmla="*/ 137 w 635"/>
                <a:gd name="T101" fmla="*/ 419 h 593"/>
                <a:gd name="T102" fmla="*/ 137 w 635"/>
                <a:gd name="T103" fmla="*/ 385 h 593"/>
                <a:gd name="T104" fmla="*/ 126 w 635"/>
                <a:gd name="T105" fmla="*/ 367 h 593"/>
                <a:gd name="T106" fmla="*/ 87 w 635"/>
                <a:gd name="T107" fmla="*/ 373 h 593"/>
                <a:gd name="T108" fmla="*/ 60 w 635"/>
                <a:gd name="T109" fmla="*/ 351 h 593"/>
                <a:gd name="T110" fmla="*/ 46 w 635"/>
                <a:gd name="T111" fmla="*/ 324 h 593"/>
                <a:gd name="T112" fmla="*/ 34 w 635"/>
                <a:gd name="T113" fmla="*/ 299 h 593"/>
                <a:gd name="T114" fmla="*/ 32 w 635"/>
                <a:gd name="T115" fmla="*/ 323 h 593"/>
                <a:gd name="T116" fmla="*/ 17 w 635"/>
                <a:gd name="T117" fmla="*/ 329 h 593"/>
                <a:gd name="T118" fmla="*/ 3 w 635"/>
                <a:gd name="T119" fmla="*/ 34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5" h="593">
                  <a:moveTo>
                    <a:pt x="126" y="0"/>
                  </a:moveTo>
                  <a:lnTo>
                    <a:pt x="126" y="0"/>
                  </a:lnTo>
                  <a:lnTo>
                    <a:pt x="127" y="0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30" y="2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3" y="4"/>
                  </a:lnTo>
                  <a:lnTo>
                    <a:pt x="135" y="5"/>
                  </a:lnTo>
                  <a:lnTo>
                    <a:pt x="135" y="6"/>
                  </a:lnTo>
                  <a:lnTo>
                    <a:pt x="136" y="7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9" y="11"/>
                  </a:lnTo>
                  <a:lnTo>
                    <a:pt x="140" y="11"/>
                  </a:lnTo>
                  <a:lnTo>
                    <a:pt x="141" y="11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3" y="13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6"/>
                  </a:lnTo>
                  <a:lnTo>
                    <a:pt x="144" y="17"/>
                  </a:lnTo>
                  <a:lnTo>
                    <a:pt x="144" y="18"/>
                  </a:lnTo>
                  <a:lnTo>
                    <a:pt x="143" y="20"/>
                  </a:lnTo>
                  <a:lnTo>
                    <a:pt x="141" y="26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39" y="31"/>
                  </a:lnTo>
                  <a:lnTo>
                    <a:pt x="139" y="33"/>
                  </a:lnTo>
                  <a:lnTo>
                    <a:pt x="139" y="35"/>
                  </a:lnTo>
                  <a:lnTo>
                    <a:pt x="139" y="36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1" y="42"/>
                  </a:lnTo>
                  <a:lnTo>
                    <a:pt x="142" y="44"/>
                  </a:lnTo>
                  <a:lnTo>
                    <a:pt x="144" y="45"/>
                  </a:lnTo>
                  <a:lnTo>
                    <a:pt x="147" y="50"/>
                  </a:lnTo>
                  <a:lnTo>
                    <a:pt x="149" y="52"/>
                  </a:lnTo>
                  <a:lnTo>
                    <a:pt x="150" y="53"/>
                  </a:lnTo>
                  <a:lnTo>
                    <a:pt x="150" y="54"/>
                  </a:lnTo>
                  <a:lnTo>
                    <a:pt x="151" y="55"/>
                  </a:lnTo>
                  <a:lnTo>
                    <a:pt x="151" y="56"/>
                  </a:lnTo>
                  <a:lnTo>
                    <a:pt x="151" y="58"/>
                  </a:lnTo>
                  <a:lnTo>
                    <a:pt x="152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1" y="66"/>
                  </a:lnTo>
                  <a:lnTo>
                    <a:pt x="151" y="67"/>
                  </a:lnTo>
                  <a:lnTo>
                    <a:pt x="151" y="69"/>
                  </a:lnTo>
                  <a:lnTo>
                    <a:pt x="150" y="70"/>
                  </a:lnTo>
                  <a:lnTo>
                    <a:pt x="150" y="71"/>
                  </a:lnTo>
                  <a:lnTo>
                    <a:pt x="149" y="72"/>
                  </a:lnTo>
                  <a:lnTo>
                    <a:pt x="149" y="72"/>
                  </a:lnTo>
                  <a:lnTo>
                    <a:pt x="148" y="73"/>
                  </a:lnTo>
                  <a:lnTo>
                    <a:pt x="146" y="74"/>
                  </a:lnTo>
                  <a:lnTo>
                    <a:pt x="145" y="75"/>
                  </a:lnTo>
                  <a:lnTo>
                    <a:pt x="144" y="75"/>
                  </a:lnTo>
                  <a:lnTo>
                    <a:pt x="143" y="76"/>
                  </a:lnTo>
                  <a:lnTo>
                    <a:pt x="140" y="77"/>
                  </a:lnTo>
                  <a:lnTo>
                    <a:pt x="139" y="77"/>
                  </a:lnTo>
                  <a:lnTo>
                    <a:pt x="137" y="78"/>
                  </a:lnTo>
                  <a:lnTo>
                    <a:pt x="136" y="79"/>
                  </a:lnTo>
                  <a:lnTo>
                    <a:pt x="135" y="80"/>
                  </a:lnTo>
                  <a:lnTo>
                    <a:pt x="134" y="81"/>
                  </a:lnTo>
                  <a:lnTo>
                    <a:pt x="133" y="81"/>
                  </a:lnTo>
                  <a:lnTo>
                    <a:pt x="131" y="84"/>
                  </a:lnTo>
                  <a:lnTo>
                    <a:pt x="131" y="85"/>
                  </a:lnTo>
                  <a:lnTo>
                    <a:pt x="130" y="86"/>
                  </a:lnTo>
                  <a:lnTo>
                    <a:pt x="129" y="87"/>
                  </a:lnTo>
                  <a:lnTo>
                    <a:pt x="128" y="88"/>
                  </a:lnTo>
                  <a:lnTo>
                    <a:pt x="127" y="88"/>
                  </a:lnTo>
                  <a:lnTo>
                    <a:pt x="126" y="89"/>
                  </a:lnTo>
                  <a:lnTo>
                    <a:pt x="125" y="89"/>
                  </a:lnTo>
                  <a:lnTo>
                    <a:pt x="124" y="90"/>
                  </a:lnTo>
                  <a:lnTo>
                    <a:pt x="121" y="91"/>
                  </a:lnTo>
                  <a:lnTo>
                    <a:pt x="114" y="93"/>
                  </a:lnTo>
                  <a:lnTo>
                    <a:pt x="105" y="96"/>
                  </a:lnTo>
                  <a:lnTo>
                    <a:pt x="101" y="97"/>
                  </a:lnTo>
                  <a:lnTo>
                    <a:pt x="93" y="100"/>
                  </a:lnTo>
                  <a:lnTo>
                    <a:pt x="92" y="100"/>
                  </a:lnTo>
                  <a:lnTo>
                    <a:pt x="91" y="101"/>
                  </a:lnTo>
                  <a:lnTo>
                    <a:pt x="90" y="102"/>
                  </a:lnTo>
                  <a:lnTo>
                    <a:pt x="89" y="103"/>
                  </a:lnTo>
                  <a:lnTo>
                    <a:pt x="88" y="103"/>
                  </a:lnTo>
                  <a:lnTo>
                    <a:pt x="88" y="104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10"/>
                  </a:lnTo>
                  <a:lnTo>
                    <a:pt x="88" y="112"/>
                  </a:lnTo>
                  <a:lnTo>
                    <a:pt x="89" y="113"/>
                  </a:lnTo>
                  <a:lnTo>
                    <a:pt x="90" y="114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3" y="119"/>
                  </a:lnTo>
                  <a:lnTo>
                    <a:pt x="95" y="121"/>
                  </a:lnTo>
                  <a:lnTo>
                    <a:pt x="100" y="125"/>
                  </a:lnTo>
                  <a:lnTo>
                    <a:pt x="102" y="127"/>
                  </a:lnTo>
                  <a:lnTo>
                    <a:pt x="104" y="129"/>
                  </a:lnTo>
                  <a:lnTo>
                    <a:pt x="107" y="132"/>
                  </a:lnTo>
                  <a:lnTo>
                    <a:pt x="108" y="134"/>
                  </a:lnTo>
                  <a:lnTo>
                    <a:pt x="109" y="135"/>
                  </a:lnTo>
                  <a:lnTo>
                    <a:pt x="111" y="136"/>
                  </a:lnTo>
                  <a:lnTo>
                    <a:pt x="112" y="137"/>
                  </a:lnTo>
                  <a:lnTo>
                    <a:pt x="114" y="138"/>
                  </a:lnTo>
                  <a:lnTo>
                    <a:pt x="116" y="138"/>
                  </a:lnTo>
                  <a:lnTo>
                    <a:pt x="118" y="139"/>
                  </a:lnTo>
                  <a:lnTo>
                    <a:pt x="119" y="139"/>
                  </a:lnTo>
                  <a:lnTo>
                    <a:pt x="120" y="138"/>
                  </a:lnTo>
                  <a:lnTo>
                    <a:pt x="121" y="138"/>
                  </a:lnTo>
                  <a:lnTo>
                    <a:pt x="124" y="137"/>
                  </a:lnTo>
                  <a:lnTo>
                    <a:pt x="125" y="137"/>
                  </a:lnTo>
                  <a:lnTo>
                    <a:pt x="126" y="137"/>
                  </a:lnTo>
                  <a:lnTo>
                    <a:pt x="127" y="137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1" y="138"/>
                  </a:lnTo>
                  <a:lnTo>
                    <a:pt x="132" y="138"/>
                  </a:lnTo>
                  <a:lnTo>
                    <a:pt x="133" y="138"/>
                  </a:lnTo>
                  <a:lnTo>
                    <a:pt x="134" y="139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38" y="142"/>
                  </a:lnTo>
                  <a:lnTo>
                    <a:pt x="139" y="144"/>
                  </a:lnTo>
                  <a:lnTo>
                    <a:pt x="141" y="145"/>
                  </a:lnTo>
                  <a:lnTo>
                    <a:pt x="142" y="146"/>
                  </a:lnTo>
                  <a:lnTo>
                    <a:pt x="144" y="151"/>
                  </a:lnTo>
                  <a:lnTo>
                    <a:pt x="146" y="153"/>
                  </a:lnTo>
                  <a:lnTo>
                    <a:pt x="151" y="159"/>
                  </a:lnTo>
                  <a:lnTo>
                    <a:pt x="152" y="161"/>
                  </a:lnTo>
                  <a:lnTo>
                    <a:pt x="154" y="164"/>
                  </a:lnTo>
                  <a:lnTo>
                    <a:pt x="154" y="165"/>
                  </a:lnTo>
                  <a:lnTo>
                    <a:pt x="155" y="166"/>
                  </a:lnTo>
                  <a:lnTo>
                    <a:pt x="156" y="169"/>
                  </a:lnTo>
                  <a:lnTo>
                    <a:pt x="157" y="170"/>
                  </a:lnTo>
                  <a:lnTo>
                    <a:pt x="159" y="176"/>
                  </a:lnTo>
                  <a:lnTo>
                    <a:pt x="160" y="178"/>
                  </a:lnTo>
                  <a:lnTo>
                    <a:pt x="161" y="180"/>
                  </a:lnTo>
                  <a:lnTo>
                    <a:pt x="162" y="185"/>
                  </a:lnTo>
                  <a:lnTo>
                    <a:pt x="164" y="190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7" y="193"/>
                  </a:lnTo>
                  <a:lnTo>
                    <a:pt x="168" y="194"/>
                  </a:lnTo>
                  <a:lnTo>
                    <a:pt x="169" y="195"/>
                  </a:lnTo>
                  <a:lnTo>
                    <a:pt x="170" y="196"/>
                  </a:lnTo>
                  <a:lnTo>
                    <a:pt x="173" y="198"/>
                  </a:lnTo>
                  <a:lnTo>
                    <a:pt x="175" y="199"/>
                  </a:lnTo>
                  <a:lnTo>
                    <a:pt x="180" y="201"/>
                  </a:lnTo>
                  <a:lnTo>
                    <a:pt x="181" y="202"/>
                  </a:lnTo>
                  <a:lnTo>
                    <a:pt x="183" y="203"/>
                  </a:lnTo>
                  <a:lnTo>
                    <a:pt x="184" y="204"/>
                  </a:lnTo>
                  <a:lnTo>
                    <a:pt x="185" y="205"/>
                  </a:lnTo>
                  <a:lnTo>
                    <a:pt x="186" y="206"/>
                  </a:lnTo>
                  <a:lnTo>
                    <a:pt x="187" y="207"/>
                  </a:lnTo>
                  <a:lnTo>
                    <a:pt x="188" y="210"/>
                  </a:lnTo>
                  <a:lnTo>
                    <a:pt x="189" y="211"/>
                  </a:lnTo>
                  <a:lnTo>
                    <a:pt x="190" y="212"/>
                  </a:lnTo>
                  <a:lnTo>
                    <a:pt x="191" y="213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8" y="219"/>
                  </a:lnTo>
                  <a:lnTo>
                    <a:pt x="199" y="220"/>
                  </a:lnTo>
                  <a:lnTo>
                    <a:pt x="200" y="220"/>
                  </a:lnTo>
                  <a:lnTo>
                    <a:pt x="202" y="221"/>
                  </a:lnTo>
                  <a:lnTo>
                    <a:pt x="204" y="222"/>
                  </a:lnTo>
                  <a:lnTo>
                    <a:pt x="205" y="222"/>
                  </a:lnTo>
                  <a:lnTo>
                    <a:pt x="206" y="222"/>
                  </a:lnTo>
                  <a:lnTo>
                    <a:pt x="207" y="222"/>
                  </a:lnTo>
                  <a:lnTo>
                    <a:pt x="208" y="222"/>
                  </a:lnTo>
                  <a:lnTo>
                    <a:pt x="210" y="222"/>
                  </a:lnTo>
                  <a:lnTo>
                    <a:pt x="215" y="221"/>
                  </a:lnTo>
                  <a:lnTo>
                    <a:pt x="218" y="221"/>
                  </a:lnTo>
                  <a:lnTo>
                    <a:pt x="220" y="221"/>
                  </a:lnTo>
                  <a:lnTo>
                    <a:pt x="222" y="220"/>
                  </a:lnTo>
                  <a:lnTo>
                    <a:pt x="223" y="219"/>
                  </a:lnTo>
                  <a:lnTo>
                    <a:pt x="225" y="218"/>
                  </a:lnTo>
                  <a:lnTo>
                    <a:pt x="227" y="217"/>
                  </a:lnTo>
                  <a:lnTo>
                    <a:pt x="228" y="216"/>
                  </a:lnTo>
                  <a:lnTo>
                    <a:pt x="230" y="215"/>
                  </a:lnTo>
                  <a:lnTo>
                    <a:pt x="236" y="209"/>
                  </a:lnTo>
                  <a:lnTo>
                    <a:pt x="238" y="207"/>
                  </a:lnTo>
                  <a:lnTo>
                    <a:pt x="239" y="206"/>
                  </a:lnTo>
                  <a:lnTo>
                    <a:pt x="241" y="205"/>
                  </a:lnTo>
                  <a:lnTo>
                    <a:pt x="243" y="204"/>
                  </a:lnTo>
                  <a:lnTo>
                    <a:pt x="245" y="202"/>
                  </a:lnTo>
                  <a:lnTo>
                    <a:pt x="247" y="202"/>
                  </a:lnTo>
                  <a:lnTo>
                    <a:pt x="251" y="200"/>
                  </a:lnTo>
                  <a:lnTo>
                    <a:pt x="255" y="198"/>
                  </a:lnTo>
                  <a:lnTo>
                    <a:pt x="256" y="198"/>
                  </a:lnTo>
                  <a:lnTo>
                    <a:pt x="258" y="197"/>
                  </a:lnTo>
                  <a:lnTo>
                    <a:pt x="259" y="197"/>
                  </a:lnTo>
                  <a:lnTo>
                    <a:pt x="260" y="197"/>
                  </a:lnTo>
                  <a:lnTo>
                    <a:pt x="262" y="197"/>
                  </a:lnTo>
                  <a:lnTo>
                    <a:pt x="268" y="197"/>
                  </a:lnTo>
                  <a:lnTo>
                    <a:pt x="270" y="197"/>
                  </a:lnTo>
                  <a:lnTo>
                    <a:pt x="273" y="197"/>
                  </a:lnTo>
                  <a:lnTo>
                    <a:pt x="274" y="197"/>
                  </a:lnTo>
                  <a:lnTo>
                    <a:pt x="275" y="197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7" y="196"/>
                  </a:lnTo>
                  <a:lnTo>
                    <a:pt x="277" y="196"/>
                  </a:lnTo>
                  <a:lnTo>
                    <a:pt x="277" y="195"/>
                  </a:lnTo>
                  <a:lnTo>
                    <a:pt x="277" y="193"/>
                  </a:lnTo>
                  <a:lnTo>
                    <a:pt x="277" y="191"/>
                  </a:lnTo>
                  <a:lnTo>
                    <a:pt x="277" y="190"/>
                  </a:lnTo>
                  <a:lnTo>
                    <a:pt x="277" y="188"/>
                  </a:lnTo>
                  <a:lnTo>
                    <a:pt x="277" y="187"/>
                  </a:lnTo>
                  <a:lnTo>
                    <a:pt x="276" y="186"/>
                  </a:lnTo>
                  <a:lnTo>
                    <a:pt x="276" y="185"/>
                  </a:lnTo>
                  <a:lnTo>
                    <a:pt x="276" y="185"/>
                  </a:lnTo>
                  <a:lnTo>
                    <a:pt x="275" y="184"/>
                  </a:lnTo>
                  <a:lnTo>
                    <a:pt x="274" y="183"/>
                  </a:lnTo>
                  <a:lnTo>
                    <a:pt x="273" y="183"/>
                  </a:lnTo>
                  <a:lnTo>
                    <a:pt x="272" y="182"/>
                  </a:lnTo>
                  <a:lnTo>
                    <a:pt x="270" y="182"/>
                  </a:lnTo>
                  <a:lnTo>
                    <a:pt x="267" y="181"/>
                  </a:lnTo>
                  <a:lnTo>
                    <a:pt x="266" y="181"/>
                  </a:lnTo>
                  <a:lnTo>
                    <a:pt x="265" y="180"/>
                  </a:lnTo>
                  <a:lnTo>
                    <a:pt x="265" y="180"/>
                  </a:lnTo>
                  <a:lnTo>
                    <a:pt x="264" y="180"/>
                  </a:lnTo>
                  <a:lnTo>
                    <a:pt x="264" y="179"/>
                  </a:lnTo>
                  <a:lnTo>
                    <a:pt x="264" y="179"/>
                  </a:lnTo>
                  <a:lnTo>
                    <a:pt x="263" y="178"/>
                  </a:lnTo>
                  <a:lnTo>
                    <a:pt x="263" y="177"/>
                  </a:lnTo>
                  <a:lnTo>
                    <a:pt x="263" y="176"/>
                  </a:lnTo>
                  <a:lnTo>
                    <a:pt x="263" y="175"/>
                  </a:lnTo>
                  <a:lnTo>
                    <a:pt x="263" y="174"/>
                  </a:lnTo>
                  <a:lnTo>
                    <a:pt x="263" y="173"/>
                  </a:lnTo>
                  <a:lnTo>
                    <a:pt x="263" y="172"/>
                  </a:lnTo>
                  <a:lnTo>
                    <a:pt x="264" y="171"/>
                  </a:lnTo>
                  <a:lnTo>
                    <a:pt x="264" y="170"/>
                  </a:lnTo>
                  <a:lnTo>
                    <a:pt x="265" y="169"/>
                  </a:lnTo>
                  <a:lnTo>
                    <a:pt x="266" y="168"/>
                  </a:lnTo>
                  <a:lnTo>
                    <a:pt x="267" y="167"/>
                  </a:lnTo>
                  <a:lnTo>
                    <a:pt x="268" y="166"/>
                  </a:lnTo>
                  <a:lnTo>
                    <a:pt x="269" y="166"/>
                  </a:lnTo>
                  <a:lnTo>
                    <a:pt x="270" y="165"/>
                  </a:lnTo>
                  <a:lnTo>
                    <a:pt x="271" y="165"/>
                  </a:lnTo>
                  <a:lnTo>
                    <a:pt x="272" y="165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6" y="165"/>
                  </a:lnTo>
                  <a:lnTo>
                    <a:pt x="277" y="165"/>
                  </a:lnTo>
                  <a:lnTo>
                    <a:pt x="279" y="166"/>
                  </a:lnTo>
                  <a:lnTo>
                    <a:pt x="281" y="167"/>
                  </a:lnTo>
                  <a:lnTo>
                    <a:pt x="283" y="168"/>
                  </a:lnTo>
                  <a:lnTo>
                    <a:pt x="284" y="169"/>
                  </a:lnTo>
                  <a:lnTo>
                    <a:pt x="285" y="170"/>
                  </a:lnTo>
                  <a:lnTo>
                    <a:pt x="290" y="173"/>
                  </a:lnTo>
                  <a:lnTo>
                    <a:pt x="291" y="175"/>
                  </a:lnTo>
                  <a:lnTo>
                    <a:pt x="292" y="176"/>
                  </a:lnTo>
                  <a:lnTo>
                    <a:pt x="293" y="177"/>
                  </a:lnTo>
                  <a:lnTo>
                    <a:pt x="294" y="179"/>
                  </a:lnTo>
                  <a:lnTo>
                    <a:pt x="298" y="187"/>
                  </a:lnTo>
                  <a:lnTo>
                    <a:pt x="299" y="188"/>
                  </a:lnTo>
                  <a:lnTo>
                    <a:pt x="299" y="189"/>
                  </a:lnTo>
                  <a:lnTo>
                    <a:pt x="301" y="194"/>
                  </a:lnTo>
                  <a:lnTo>
                    <a:pt x="301" y="196"/>
                  </a:lnTo>
                  <a:lnTo>
                    <a:pt x="302" y="197"/>
                  </a:lnTo>
                  <a:lnTo>
                    <a:pt x="303" y="199"/>
                  </a:lnTo>
                  <a:lnTo>
                    <a:pt x="304" y="200"/>
                  </a:lnTo>
                  <a:lnTo>
                    <a:pt x="305" y="202"/>
                  </a:lnTo>
                  <a:lnTo>
                    <a:pt x="306" y="202"/>
                  </a:lnTo>
                  <a:lnTo>
                    <a:pt x="307" y="203"/>
                  </a:lnTo>
                  <a:lnTo>
                    <a:pt x="308" y="204"/>
                  </a:lnTo>
                  <a:lnTo>
                    <a:pt x="309" y="204"/>
                  </a:lnTo>
                  <a:lnTo>
                    <a:pt x="310" y="205"/>
                  </a:lnTo>
                  <a:lnTo>
                    <a:pt x="311" y="205"/>
                  </a:lnTo>
                  <a:lnTo>
                    <a:pt x="315" y="207"/>
                  </a:lnTo>
                  <a:lnTo>
                    <a:pt x="322" y="209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5" y="210"/>
                  </a:lnTo>
                  <a:lnTo>
                    <a:pt x="326" y="210"/>
                  </a:lnTo>
                  <a:lnTo>
                    <a:pt x="327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30" y="208"/>
                  </a:lnTo>
                  <a:lnTo>
                    <a:pt x="332" y="206"/>
                  </a:lnTo>
                  <a:lnTo>
                    <a:pt x="333" y="206"/>
                  </a:lnTo>
                  <a:lnTo>
                    <a:pt x="334" y="205"/>
                  </a:lnTo>
                  <a:lnTo>
                    <a:pt x="335" y="205"/>
                  </a:lnTo>
                  <a:lnTo>
                    <a:pt x="336" y="205"/>
                  </a:lnTo>
                  <a:lnTo>
                    <a:pt x="336" y="204"/>
                  </a:lnTo>
                  <a:lnTo>
                    <a:pt x="338" y="204"/>
                  </a:lnTo>
                  <a:lnTo>
                    <a:pt x="339" y="204"/>
                  </a:lnTo>
                  <a:lnTo>
                    <a:pt x="340" y="205"/>
                  </a:lnTo>
                  <a:lnTo>
                    <a:pt x="341" y="205"/>
                  </a:lnTo>
                  <a:lnTo>
                    <a:pt x="343" y="205"/>
                  </a:lnTo>
                  <a:lnTo>
                    <a:pt x="344" y="206"/>
                  </a:lnTo>
                  <a:lnTo>
                    <a:pt x="345" y="206"/>
                  </a:lnTo>
                  <a:lnTo>
                    <a:pt x="345" y="207"/>
                  </a:lnTo>
                  <a:lnTo>
                    <a:pt x="346" y="207"/>
                  </a:lnTo>
                  <a:lnTo>
                    <a:pt x="347" y="208"/>
                  </a:lnTo>
                  <a:lnTo>
                    <a:pt x="348" y="209"/>
                  </a:lnTo>
                  <a:lnTo>
                    <a:pt x="349" y="211"/>
                  </a:lnTo>
                  <a:lnTo>
                    <a:pt x="351" y="214"/>
                  </a:lnTo>
                  <a:lnTo>
                    <a:pt x="352" y="215"/>
                  </a:lnTo>
                  <a:lnTo>
                    <a:pt x="353" y="217"/>
                  </a:lnTo>
                  <a:lnTo>
                    <a:pt x="354" y="217"/>
                  </a:lnTo>
                  <a:lnTo>
                    <a:pt x="355" y="218"/>
                  </a:lnTo>
                  <a:lnTo>
                    <a:pt x="356" y="219"/>
                  </a:lnTo>
                  <a:lnTo>
                    <a:pt x="358" y="219"/>
                  </a:lnTo>
                  <a:lnTo>
                    <a:pt x="359" y="220"/>
                  </a:lnTo>
                  <a:lnTo>
                    <a:pt x="366" y="222"/>
                  </a:lnTo>
                  <a:lnTo>
                    <a:pt x="367" y="222"/>
                  </a:lnTo>
                  <a:lnTo>
                    <a:pt x="369" y="223"/>
                  </a:lnTo>
                  <a:lnTo>
                    <a:pt x="371" y="224"/>
                  </a:lnTo>
                  <a:lnTo>
                    <a:pt x="372" y="225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5" y="227"/>
                  </a:lnTo>
                  <a:lnTo>
                    <a:pt x="376" y="228"/>
                  </a:lnTo>
                  <a:lnTo>
                    <a:pt x="377" y="229"/>
                  </a:lnTo>
                  <a:lnTo>
                    <a:pt x="378" y="230"/>
                  </a:lnTo>
                  <a:lnTo>
                    <a:pt x="379" y="233"/>
                  </a:lnTo>
                  <a:lnTo>
                    <a:pt x="380" y="238"/>
                  </a:lnTo>
                  <a:lnTo>
                    <a:pt x="381" y="239"/>
                  </a:lnTo>
                  <a:lnTo>
                    <a:pt x="382" y="241"/>
                  </a:lnTo>
                  <a:lnTo>
                    <a:pt x="383" y="242"/>
                  </a:lnTo>
                  <a:lnTo>
                    <a:pt x="384" y="244"/>
                  </a:lnTo>
                  <a:lnTo>
                    <a:pt x="385" y="245"/>
                  </a:lnTo>
                  <a:lnTo>
                    <a:pt x="386" y="246"/>
                  </a:lnTo>
                  <a:lnTo>
                    <a:pt x="387" y="247"/>
                  </a:lnTo>
                  <a:lnTo>
                    <a:pt x="388" y="248"/>
                  </a:lnTo>
                  <a:lnTo>
                    <a:pt x="390" y="249"/>
                  </a:lnTo>
                  <a:lnTo>
                    <a:pt x="391" y="250"/>
                  </a:lnTo>
                  <a:lnTo>
                    <a:pt x="392" y="250"/>
                  </a:lnTo>
                  <a:lnTo>
                    <a:pt x="393" y="251"/>
                  </a:lnTo>
                  <a:lnTo>
                    <a:pt x="394" y="251"/>
                  </a:lnTo>
                  <a:lnTo>
                    <a:pt x="395" y="251"/>
                  </a:lnTo>
                  <a:lnTo>
                    <a:pt x="397" y="251"/>
                  </a:lnTo>
                  <a:lnTo>
                    <a:pt x="398" y="251"/>
                  </a:lnTo>
                  <a:lnTo>
                    <a:pt x="398" y="250"/>
                  </a:lnTo>
                  <a:lnTo>
                    <a:pt x="399" y="250"/>
                  </a:lnTo>
                  <a:lnTo>
                    <a:pt x="402" y="248"/>
                  </a:lnTo>
                  <a:lnTo>
                    <a:pt x="404" y="247"/>
                  </a:lnTo>
                  <a:lnTo>
                    <a:pt x="405" y="246"/>
                  </a:lnTo>
                  <a:lnTo>
                    <a:pt x="405" y="245"/>
                  </a:lnTo>
                  <a:lnTo>
                    <a:pt x="406" y="244"/>
                  </a:lnTo>
                  <a:lnTo>
                    <a:pt x="406" y="244"/>
                  </a:lnTo>
                  <a:lnTo>
                    <a:pt x="406" y="242"/>
                  </a:lnTo>
                  <a:lnTo>
                    <a:pt x="406" y="241"/>
                  </a:lnTo>
                  <a:lnTo>
                    <a:pt x="406" y="240"/>
                  </a:lnTo>
                  <a:lnTo>
                    <a:pt x="405" y="238"/>
                  </a:lnTo>
                  <a:lnTo>
                    <a:pt x="405" y="238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6" y="236"/>
                  </a:lnTo>
                  <a:lnTo>
                    <a:pt x="406" y="236"/>
                  </a:lnTo>
                  <a:lnTo>
                    <a:pt x="407" y="236"/>
                  </a:lnTo>
                  <a:lnTo>
                    <a:pt x="408" y="236"/>
                  </a:lnTo>
                  <a:lnTo>
                    <a:pt x="410" y="237"/>
                  </a:lnTo>
                  <a:lnTo>
                    <a:pt x="412" y="237"/>
                  </a:lnTo>
                  <a:lnTo>
                    <a:pt x="417" y="238"/>
                  </a:lnTo>
                  <a:lnTo>
                    <a:pt x="420" y="239"/>
                  </a:lnTo>
                  <a:lnTo>
                    <a:pt x="422" y="239"/>
                  </a:lnTo>
                  <a:lnTo>
                    <a:pt x="424" y="239"/>
                  </a:lnTo>
                  <a:lnTo>
                    <a:pt x="427" y="240"/>
                  </a:lnTo>
                  <a:lnTo>
                    <a:pt x="433" y="240"/>
                  </a:lnTo>
                  <a:lnTo>
                    <a:pt x="436" y="240"/>
                  </a:lnTo>
                  <a:lnTo>
                    <a:pt x="438" y="240"/>
                  </a:lnTo>
                  <a:lnTo>
                    <a:pt x="440" y="241"/>
                  </a:lnTo>
                  <a:lnTo>
                    <a:pt x="440" y="241"/>
                  </a:lnTo>
                  <a:lnTo>
                    <a:pt x="442" y="241"/>
                  </a:lnTo>
                  <a:lnTo>
                    <a:pt x="443" y="242"/>
                  </a:lnTo>
                  <a:lnTo>
                    <a:pt x="450" y="246"/>
                  </a:lnTo>
                  <a:lnTo>
                    <a:pt x="454" y="248"/>
                  </a:lnTo>
                  <a:lnTo>
                    <a:pt x="456" y="249"/>
                  </a:lnTo>
                  <a:lnTo>
                    <a:pt x="458" y="250"/>
                  </a:lnTo>
                  <a:lnTo>
                    <a:pt x="466" y="256"/>
                  </a:lnTo>
                  <a:lnTo>
                    <a:pt x="468" y="257"/>
                  </a:lnTo>
                  <a:lnTo>
                    <a:pt x="469" y="257"/>
                  </a:lnTo>
                  <a:lnTo>
                    <a:pt x="470" y="258"/>
                  </a:lnTo>
                  <a:lnTo>
                    <a:pt x="473" y="259"/>
                  </a:lnTo>
                  <a:lnTo>
                    <a:pt x="475" y="260"/>
                  </a:lnTo>
                  <a:lnTo>
                    <a:pt x="477" y="260"/>
                  </a:lnTo>
                  <a:lnTo>
                    <a:pt x="479" y="260"/>
                  </a:lnTo>
                  <a:lnTo>
                    <a:pt x="481" y="260"/>
                  </a:lnTo>
                  <a:lnTo>
                    <a:pt x="482" y="260"/>
                  </a:lnTo>
                  <a:lnTo>
                    <a:pt x="483" y="260"/>
                  </a:lnTo>
                  <a:lnTo>
                    <a:pt x="484" y="260"/>
                  </a:lnTo>
                  <a:lnTo>
                    <a:pt x="485" y="260"/>
                  </a:lnTo>
                  <a:lnTo>
                    <a:pt x="486" y="259"/>
                  </a:lnTo>
                  <a:lnTo>
                    <a:pt x="487" y="259"/>
                  </a:lnTo>
                  <a:lnTo>
                    <a:pt x="488" y="258"/>
                  </a:lnTo>
                  <a:lnTo>
                    <a:pt x="488" y="257"/>
                  </a:lnTo>
                  <a:lnTo>
                    <a:pt x="489" y="256"/>
                  </a:lnTo>
                  <a:lnTo>
                    <a:pt x="489" y="256"/>
                  </a:lnTo>
                  <a:lnTo>
                    <a:pt x="490" y="255"/>
                  </a:lnTo>
                  <a:lnTo>
                    <a:pt x="490" y="254"/>
                  </a:lnTo>
                  <a:lnTo>
                    <a:pt x="491" y="251"/>
                  </a:lnTo>
                  <a:lnTo>
                    <a:pt x="492" y="249"/>
                  </a:lnTo>
                  <a:lnTo>
                    <a:pt x="492" y="249"/>
                  </a:lnTo>
                  <a:lnTo>
                    <a:pt x="492" y="248"/>
                  </a:lnTo>
                  <a:lnTo>
                    <a:pt x="493" y="248"/>
                  </a:lnTo>
                  <a:lnTo>
                    <a:pt x="493" y="247"/>
                  </a:lnTo>
                  <a:lnTo>
                    <a:pt x="494" y="247"/>
                  </a:lnTo>
                  <a:lnTo>
                    <a:pt x="495" y="247"/>
                  </a:lnTo>
                  <a:lnTo>
                    <a:pt x="495" y="247"/>
                  </a:lnTo>
                  <a:lnTo>
                    <a:pt x="496" y="247"/>
                  </a:lnTo>
                  <a:lnTo>
                    <a:pt x="497" y="247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0" y="248"/>
                  </a:lnTo>
                  <a:lnTo>
                    <a:pt x="501" y="249"/>
                  </a:lnTo>
                  <a:lnTo>
                    <a:pt x="502" y="249"/>
                  </a:lnTo>
                  <a:lnTo>
                    <a:pt x="502" y="250"/>
                  </a:lnTo>
                  <a:lnTo>
                    <a:pt x="503" y="251"/>
                  </a:lnTo>
                  <a:lnTo>
                    <a:pt x="503" y="252"/>
                  </a:lnTo>
                  <a:lnTo>
                    <a:pt x="504" y="253"/>
                  </a:lnTo>
                  <a:lnTo>
                    <a:pt x="504" y="254"/>
                  </a:lnTo>
                  <a:lnTo>
                    <a:pt x="505" y="256"/>
                  </a:lnTo>
                  <a:lnTo>
                    <a:pt x="505" y="258"/>
                  </a:lnTo>
                  <a:lnTo>
                    <a:pt x="505" y="260"/>
                  </a:lnTo>
                  <a:lnTo>
                    <a:pt x="505" y="265"/>
                  </a:lnTo>
                  <a:lnTo>
                    <a:pt x="505" y="268"/>
                  </a:lnTo>
                  <a:lnTo>
                    <a:pt x="505" y="270"/>
                  </a:lnTo>
                  <a:lnTo>
                    <a:pt x="505" y="271"/>
                  </a:lnTo>
                  <a:lnTo>
                    <a:pt x="505" y="272"/>
                  </a:lnTo>
                  <a:lnTo>
                    <a:pt x="505" y="272"/>
                  </a:lnTo>
                  <a:lnTo>
                    <a:pt x="506" y="274"/>
                  </a:lnTo>
                  <a:lnTo>
                    <a:pt x="506" y="275"/>
                  </a:lnTo>
                  <a:lnTo>
                    <a:pt x="506" y="276"/>
                  </a:lnTo>
                  <a:lnTo>
                    <a:pt x="507" y="276"/>
                  </a:lnTo>
                  <a:lnTo>
                    <a:pt x="508" y="277"/>
                  </a:lnTo>
                  <a:lnTo>
                    <a:pt x="508" y="278"/>
                  </a:lnTo>
                  <a:lnTo>
                    <a:pt x="509" y="279"/>
                  </a:lnTo>
                  <a:lnTo>
                    <a:pt x="510" y="280"/>
                  </a:lnTo>
                  <a:lnTo>
                    <a:pt x="512" y="282"/>
                  </a:lnTo>
                  <a:lnTo>
                    <a:pt x="513" y="283"/>
                  </a:lnTo>
                  <a:lnTo>
                    <a:pt x="514" y="284"/>
                  </a:lnTo>
                  <a:lnTo>
                    <a:pt x="514" y="284"/>
                  </a:lnTo>
                  <a:lnTo>
                    <a:pt x="514" y="285"/>
                  </a:lnTo>
                  <a:lnTo>
                    <a:pt x="515" y="285"/>
                  </a:lnTo>
                  <a:lnTo>
                    <a:pt x="515" y="286"/>
                  </a:lnTo>
                  <a:lnTo>
                    <a:pt x="515" y="287"/>
                  </a:lnTo>
                  <a:lnTo>
                    <a:pt x="514" y="288"/>
                  </a:lnTo>
                  <a:lnTo>
                    <a:pt x="514" y="289"/>
                  </a:lnTo>
                  <a:lnTo>
                    <a:pt x="512" y="292"/>
                  </a:lnTo>
                  <a:lnTo>
                    <a:pt x="511" y="296"/>
                  </a:lnTo>
                  <a:lnTo>
                    <a:pt x="509" y="300"/>
                  </a:lnTo>
                  <a:lnTo>
                    <a:pt x="509" y="301"/>
                  </a:lnTo>
                  <a:lnTo>
                    <a:pt x="508" y="302"/>
                  </a:lnTo>
                  <a:lnTo>
                    <a:pt x="508" y="304"/>
                  </a:lnTo>
                  <a:lnTo>
                    <a:pt x="508" y="306"/>
                  </a:lnTo>
                  <a:lnTo>
                    <a:pt x="508" y="308"/>
                  </a:lnTo>
                  <a:lnTo>
                    <a:pt x="509" y="310"/>
                  </a:lnTo>
                  <a:lnTo>
                    <a:pt x="509" y="312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12" y="319"/>
                  </a:lnTo>
                  <a:lnTo>
                    <a:pt x="513" y="321"/>
                  </a:lnTo>
                  <a:lnTo>
                    <a:pt x="515" y="325"/>
                  </a:lnTo>
                  <a:lnTo>
                    <a:pt x="517" y="330"/>
                  </a:lnTo>
                  <a:lnTo>
                    <a:pt x="519" y="336"/>
                  </a:lnTo>
                  <a:lnTo>
                    <a:pt x="524" y="345"/>
                  </a:lnTo>
                  <a:lnTo>
                    <a:pt x="527" y="353"/>
                  </a:lnTo>
                  <a:lnTo>
                    <a:pt x="529" y="358"/>
                  </a:lnTo>
                  <a:lnTo>
                    <a:pt x="530" y="360"/>
                  </a:lnTo>
                  <a:lnTo>
                    <a:pt x="531" y="361"/>
                  </a:lnTo>
                  <a:lnTo>
                    <a:pt x="531" y="363"/>
                  </a:lnTo>
                  <a:lnTo>
                    <a:pt x="533" y="369"/>
                  </a:lnTo>
                  <a:lnTo>
                    <a:pt x="534" y="371"/>
                  </a:lnTo>
                  <a:lnTo>
                    <a:pt x="534" y="373"/>
                  </a:lnTo>
                  <a:lnTo>
                    <a:pt x="535" y="374"/>
                  </a:lnTo>
                  <a:lnTo>
                    <a:pt x="535" y="375"/>
                  </a:lnTo>
                  <a:lnTo>
                    <a:pt x="536" y="376"/>
                  </a:lnTo>
                  <a:lnTo>
                    <a:pt x="537" y="377"/>
                  </a:lnTo>
                  <a:lnTo>
                    <a:pt x="538" y="378"/>
                  </a:lnTo>
                  <a:lnTo>
                    <a:pt x="538" y="379"/>
                  </a:lnTo>
                  <a:lnTo>
                    <a:pt x="539" y="380"/>
                  </a:lnTo>
                  <a:lnTo>
                    <a:pt x="541" y="380"/>
                  </a:lnTo>
                  <a:lnTo>
                    <a:pt x="542" y="381"/>
                  </a:lnTo>
                  <a:lnTo>
                    <a:pt x="543" y="382"/>
                  </a:lnTo>
                  <a:lnTo>
                    <a:pt x="544" y="382"/>
                  </a:lnTo>
                  <a:lnTo>
                    <a:pt x="546" y="383"/>
                  </a:lnTo>
                  <a:lnTo>
                    <a:pt x="552" y="385"/>
                  </a:lnTo>
                  <a:lnTo>
                    <a:pt x="554" y="385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2" y="386"/>
                  </a:lnTo>
                  <a:lnTo>
                    <a:pt x="563" y="387"/>
                  </a:lnTo>
                  <a:lnTo>
                    <a:pt x="565" y="388"/>
                  </a:lnTo>
                  <a:lnTo>
                    <a:pt x="567" y="388"/>
                  </a:lnTo>
                  <a:lnTo>
                    <a:pt x="568" y="390"/>
                  </a:lnTo>
                  <a:lnTo>
                    <a:pt x="570" y="392"/>
                  </a:lnTo>
                  <a:lnTo>
                    <a:pt x="573" y="395"/>
                  </a:lnTo>
                  <a:lnTo>
                    <a:pt x="574" y="396"/>
                  </a:lnTo>
                  <a:lnTo>
                    <a:pt x="575" y="397"/>
                  </a:lnTo>
                  <a:lnTo>
                    <a:pt x="576" y="397"/>
                  </a:lnTo>
                  <a:lnTo>
                    <a:pt x="578" y="398"/>
                  </a:lnTo>
                  <a:lnTo>
                    <a:pt x="580" y="399"/>
                  </a:lnTo>
                  <a:lnTo>
                    <a:pt x="582" y="399"/>
                  </a:lnTo>
                  <a:lnTo>
                    <a:pt x="583" y="400"/>
                  </a:lnTo>
                  <a:lnTo>
                    <a:pt x="585" y="400"/>
                  </a:lnTo>
                  <a:lnTo>
                    <a:pt x="586" y="400"/>
                  </a:lnTo>
                  <a:lnTo>
                    <a:pt x="587" y="400"/>
                  </a:lnTo>
                  <a:lnTo>
                    <a:pt x="588" y="400"/>
                  </a:lnTo>
                  <a:lnTo>
                    <a:pt x="592" y="399"/>
                  </a:lnTo>
                  <a:lnTo>
                    <a:pt x="595" y="399"/>
                  </a:lnTo>
                  <a:lnTo>
                    <a:pt x="597" y="399"/>
                  </a:lnTo>
                  <a:lnTo>
                    <a:pt x="598" y="399"/>
                  </a:lnTo>
                  <a:lnTo>
                    <a:pt x="599" y="399"/>
                  </a:lnTo>
                  <a:lnTo>
                    <a:pt x="600" y="399"/>
                  </a:lnTo>
                  <a:lnTo>
                    <a:pt x="602" y="400"/>
                  </a:lnTo>
                  <a:lnTo>
                    <a:pt x="604" y="400"/>
                  </a:lnTo>
                  <a:lnTo>
                    <a:pt x="605" y="401"/>
                  </a:lnTo>
                  <a:lnTo>
                    <a:pt x="606" y="402"/>
                  </a:lnTo>
                  <a:lnTo>
                    <a:pt x="607" y="403"/>
                  </a:lnTo>
                  <a:lnTo>
                    <a:pt x="608" y="403"/>
                  </a:lnTo>
                  <a:lnTo>
                    <a:pt x="609" y="404"/>
                  </a:lnTo>
                  <a:lnTo>
                    <a:pt x="610" y="405"/>
                  </a:lnTo>
                  <a:lnTo>
                    <a:pt x="610" y="407"/>
                  </a:lnTo>
                  <a:lnTo>
                    <a:pt x="610" y="408"/>
                  </a:lnTo>
                  <a:lnTo>
                    <a:pt x="611" y="410"/>
                  </a:lnTo>
                  <a:lnTo>
                    <a:pt x="612" y="413"/>
                  </a:lnTo>
                  <a:lnTo>
                    <a:pt x="613" y="419"/>
                  </a:lnTo>
                  <a:lnTo>
                    <a:pt x="615" y="427"/>
                  </a:lnTo>
                  <a:lnTo>
                    <a:pt x="619" y="439"/>
                  </a:lnTo>
                  <a:lnTo>
                    <a:pt x="621" y="447"/>
                  </a:lnTo>
                  <a:lnTo>
                    <a:pt x="621" y="449"/>
                  </a:lnTo>
                  <a:lnTo>
                    <a:pt x="622" y="450"/>
                  </a:lnTo>
                  <a:lnTo>
                    <a:pt x="623" y="452"/>
                  </a:lnTo>
                  <a:lnTo>
                    <a:pt x="624" y="455"/>
                  </a:lnTo>
                  <a:lnTo>
                    <a:pt x="625" y="456"/>
                  </a:lnTo>
                  <a:lnTo>
                    <a:pt x="625" y="458"/>
                  </a:lnTo>
                  <a:lnTo>
                    <a:pt x="626" y="464"/>
                  </a:lnTo>
                  <a:lnTo>
                    <a:pt x="627" y="466"/>
                  </a:lnTo>
                  <a:lnTo>
                    <a:pt x="627" y="468"/>
                  </a:lnTo>
                  <a:lnTo>
                    <a:pt x="628" y="471"/>
                  </a:lnTo>
                  <a:lnTo>
                    <a:pt x="629" y="474"/>
                  </a:lnTo>
                  <a:lnTo>
                    <a:pt x="630" y="475"/>
                  </a:lnTo>
                  <a:lnTo>
                    <a:pt x="632" y="479"/>
                  </a:lnTo>
                  <a:lnTo>
                    <a:pt x="634" y="482"/>
                  </a:lnTo>
                  <a:lnTo>
                    <a:pt x="634" y="484"/>
                  </a:lnTo>
                  <a:lnTo>
                    <a:pt x="635" y="485"/>
                  </a:lnTo>
                  <a:lnTo>
                    <a:pt x="635" y="487"/>
                  </a:lnTo>
                  <a:lnTo>
                    <a:pt x="635" y="488"/>
                  </a:lnTo>
                  <a:lnTo>
                    <a:pt x="635" y="490"/>
                  </a:lnTo>
                  <a:lnTo>
                    <a:pt x="635" y="491"/>
                  </a:lnTo>
                  <a:lnTo>
                    <a:pt x="634" y="492"/>
                  </a:lnTo>
                  <a:lnTo>
                    <a:pt x="633" y="496"/>
                  </a:lnTo>
                  <a:lnTo>
                    <a:pt x="632" y="499"/>
                  </a:lnTo>
                  <a:lnTo>
                    <a:pt x="631" y="502"/>
                  </a:lnTo>
                  <a:lnTo>
                    <a:pt x="631" y="503"/>
                  </a:lnTo>
                  <a:lnTo>
                    <a:pt x="631" y="504"/>
                  </a:lnTo>
                  <a:lnTo>
                    <a:pt x="630" y="504"/>
                  </a:lnTo>
                  <a:lnTo>
                    <a:pt x="629" y="505"/>
                  </a:lnTo>
                  <a:lnTo>
                    <a:pt x="629" y="505"/>
                  </a:lnTo>
                  <a:lnTo>
                    <a:pt x="628" y="506"/>
                  </a:lnTo>
                  <a:lnTo>
                    <a:pt x="626" y="506"/>
                  </a:lnTo>
                  <a:lnTo>
                    <a:pt x="622" y="508"/>
                  </a:lnTo>
                  <a:lnTo>
                    <a:pt x="620" y="508"/>
                  </a:lnTo>
                  <a:lnTo>
                    <a:pt x="618" y="509"/>
                  </a:lnTo>
                  <a:lnTo>
                    <a:pt x="616" y="510"/>
                  </a:lnTo>
                  <a:lnTo>
                    <a:pt x="611" y="513"/>
                  </a:lnTo>
                  <a:lnTo>
                    <a:pt x="608" y="514"/>
                  </a:lnTo>
                  <a:lnTo>
                    <a:pt x="605" y="516"/>
                  </a:lnTo>
                  <a:lnTo>
                    <a:pt x="600" y="520"/>
                  </a:lnTo>
                  <a:lnTo>
                    <a:pt x="598" y="521"/>
                  </a:lnTo>
                  <a:lnTo>
                    <a:pt x="596" y="522"/>
                  </a:lnTo>
                  <a:lnTo>
                    <a:pt x="594" y="522"/>
                  </a:lnTo>
                  <a:lnTo>
                    <a:pt x="593" y="523"/>
                  </a:lnTo>
                  <a:lnTo>
                    <a:pt x="592" y="523"/>
                  </a:lnTo>
                  <a:lnTo>
                    <a:pt x="590" y="523"/>
                  </a:lnTo>
                  <a:lnTo>
                    <a:pt x="589" y="523"/>
                  </a:lnTo>
                  <a:lnTo>
                    <a:pt x="588" y="523"/>
                  </a:lnTo>
                  <a:lnTo>
                    <a:pt x="587" y="523"/>
                  </a:lnTo>
                  <a:lnTo>
                    <a:pt x="584" y="522"/>
                  </a:lnTo>
                  <a:lnTo>
                    <a:pt x="579" y="521"/>
                  </a:lnTo>
                  <a:lnTo>
                    <a:pt x="577" y="520"/>
                  </a:lnTo>
                  <a:lnTo>
                    <a:pt x="575" y="520"/>
                  </a:lnTo>
                  <a:lnTo>
                    <a:pt x="573" y="519"/>
                  </a:lnTo>
                  <a:lnTo>
                    <a:pt x="569" y="519"/>
                  </a:lnTo>
                  <a:lnTo>
                    <a:pt x="564" y="518"/>
                  </a:lnTo>
                  <a:lnTo>
                    <a:pt x="562" y="518"/>
                  </a:lnTo>
                  <a:lnTo>
                    <a:pt x="560" y="518"/>
                  </a:lnTo>
                  <a:lnTo>
                    <a:pt x="557" y="518"/>
                  </a:lnTo>
                  <a:lnTo>
                    <a:pt x="552" y="519"/>
                  </a:lnTo>
                  <a:lnTo>
                    <a:pt x="544" y="521"/>
                  </a:lnTo>
                  <a:lnTo>
                    <a:pt x="542" y="521"/>
                  </a:lnTo>
                  <a:lnTo>
                    <a:pt x="539" y="522"/>
                  </a:lnTo>
                  <a:lnTo>
                    <a:pt x="537" y="522"/>
                  </a:lnTo>
                  <a:lnTo>
                    <a:pt x="536" y="522"/>
                  </a:lnTo>
                  <a:lnTo>
                    <a:pt x="534" y="521"/>
                  </a:lnTo>
                  <a:lnTo>
                    <a:pt x="533" y="521"/>
                  </a:lnTo>
                  <a:lnTo>
                    <a:pt x="532" y="521"/>
                  </a:lnTo>
                  <a:lnTo>
                    <a:pt x="531" y="520"/>
                  </a:lnTo>
                  <a:lnTo>
                    <a:pt x="528" y="519"/>
                  </a:lnTo>
                  <a:lnTo>
                    <a:pt x="526" y="518"/>
                  </a:lnTo>
                  <a:lnTo>
                    <a:pt x="525" y="518"/>
                  </a:lnTo>
                  <a:lnTo>
                    <a:pt x="523" y="518"/>
                  </a:lnTo>
                  <a:lnTo>
                    <a:pt x="522" y="518"/>
                  </a:lnTo>
                  <a:lnTo>
                    <a:pt x="521" y="518"/>
                  </a:lnTo>
                  <a:lnTo>
                    <a:pt x="519" y="518"/>
                  </a:lnTo>
                  <a:lnTo>
                    <a:pt x="517" y="518"/>
                  </a:lnTo>
                  <a:lnTo>
                    <a:pt x="516" y="519"/>
                  </a:lnTo>
                  <a:lnTo>
                    <a:pt x="515" y="519"/>
                  </a:lnTo>
                  <a:lnTo>
                    <a:pt x="514" y="519"/>
                  </a:lnTo>
                  <a:lnTo>
                    <a:pt x="513" y="520"/>
                  </a:lnTo>
                  <a:lnTo>
                    <a:pt x="511" y="521"/>
                  </a:lnTo>
                  <a:lnTo>
                    <a:pt x="510" y="521"/>
                  </a:lnTo>
                  <a:lnTo>
                    <a:pt x="509" y="522"/>
                  </a:lnTo>
                  <a:lnTo>
                    <a:pt x="507" y="523"/>
                  </a:lnTo>
                  <a:lnTo>
                    <a:pt x="507" y="524"/>
                  </a:lnTo>
                  <a:lnTo>
                    <a:pt x="506" y="526"/>
                  </a:lnTo>
                  <a:lnTo>
                    <a:pt x="505" y="527"/>
                  </a:lnTo>
                  <a:lnTo>
                    <a:pt x="504" y="528"/>
                  </a:lnTo>
                  <a:lnTo>
                    <a:pt x="504" y="529"/>
                  </a:lnTo>
                  <a:lnTo>
                    <a:pt x="504" y="530"/>
                  </a:lnTo>
                  <a:lnTo>
                    <a:pt x="504" y="531"/>
                  </a:lnTo>
                  <a:lnTo>
                    <a:pt x="503" y="532"/>
                  </a:lnTo>
                  <a:lnTo>
                    <a:pt x="503" y="534"/>
                  </a:lnTo>
                  <a:lnTo>
                    <a:pt x="503" y="538"/>
                  </a:lnTo>
                  <a:lnTo>
                    <a:pt x="504" y="540"/>
                  </a:lnTo>
                  <a:lnTo>
                    <a:pt x="503" y="541"/>
                  </a:lnTo>
                  <a:lnTo>
                    <a:pt x="503" y="542"/>
                  </a:lnTo>
                  <a:lnTo>
                    <a:pt x="503" y="544"/>
                  </a:lnTo>
                  <a:lnTo>
                    <a:pt x="502" y="545"/>
                  </a:lnTo>
                  <a:lnTo>
                    <a:pt x="502" y="546"/>
                  </a:lnTo>
                  <a:lnTo>
                    <a:pt x="501" y="548"/>
                  </a:lnTo>
                  <a:lnTo>
                    <a:pt x="499" y="551"/>
                  </a:lnTo>
                  <a:lnTo>
                    <a:pt x="496" y="555"/>
                  </a:lnTo>
                  <a:lnTo>
                    <a:pt x="494" y="557"/>
                  </a:lnTo>
                  <a:lnTo>
                    <a:pt x="490" y="562"/>
                  </a:lnTo>
                  <a:lnTo>
                    <a:pt x="486" y="567"/>
                  </a:lnTo>
                  <a:lnTo>
                    <a:pt x="485" y="568"/>
                  </a:lnTo>
                  <a:lnTo>
                    <a:pt x="484" y="571"/>
                  </a:lnTo>
                  <a:lnTo>
                    <a:pt x="481" y="575"/>
                  </a:lnTo>
                  <a:lnTo>
                    <a:pt x="477" y="581"/>
                  </a:lnTo>
                  <a:lnTo>
                    <a:pt x="477" y="582"/>
                  </a:lnTo>
                  <a:lnTo>
                    <a:pt x="475" y="584"/>
                  </a:lnTo>
                  <a:lnTo>
                    <a:pt x="474" y="585"/>
                  </a:lnTo>
                  <a:lnTo>
                    <a:pt x="473" y="587"/>
                  </a:lnTo>
                  <a:lnTo>
                    <a:pt x="471" y="588"/>
                  </a:lnTo>
                  <a:lnTo>
                    <a:pt x="470" y="589"/>
                  </a:lnTo>
                  <a:lnTo>
                    <a:pt x="468" y="590"/>
                  </a:lnTo>
                  <a:lnTo>
                    <a:pt x="466" y="591"/>
                  </a:lnTo>
                  <a:lnTo>
                    <a:pt x="465" y="592"/>
                  </a:lnTo>
                  <a:lnTo>
                    <a:pt x="463" y="592"/>
                  </a:lnTo>
                  <a:lnTo>
                    <a:pt x="462" y="593"/>
                  </a:lnTo>
                  <a:lnTo>
                    <a:pt x="460" y="593"/>
                  </a:lnTo>
                  <a:lnTo>
                    <a:pt x="459" y="593"/>
                  </a:lnTo>
                  <a:lnTo>
                    <a:pt x="457" y="593"/>
                  </a:lnTo>
                  <a:lnTo>
                    <a:pt x="455" y="593"/>
                  </a:lnTo>
                  <a:lnTo>
                    <a:pt x="454" y="593"/>
                  </a:lnTo>
                  <a:lnTo>
                    <a:pt x="448" y="593"/>
                  </a:lnTo>
                  <a:lnTo>
                    <a:pt x="448" y="593"/>
                  </a:lnTo>
                  <a:lnTo>
                    <a:pt x="448" y="593"/>
                  </a:lnTo>
                  <a:lnTo>
                    <a:pt x="447" y="593"/>
                  </a:lnTo>
                  <a:lnTo>
                    <a:pt x="447" y="593"/>
                  </a:lnTo>
                  <a:lnTo>
                    <a:pt x="445" y="592"/>
                  </a:lnTo>
                  <a:lnTo>
                    <a:pt x="444" y="592"/>
                  </a:lnTo>
                  <a:lnTo>
                    <a:pt x="442" y="591"/>
                  </a:lnTo>
                  <a:lnTo>
                    <a:pt x="441" y="590"/>
                  </a:lnTo>
                  <a:lnTo>
                    <a:pt x="439" y="589"/>
                  </a:lnTo>
                  <a:lnTo>
                    <a:pt x="438" y="588"/>
                  </a:lnTo>
                  <a:lnTo>
                    <a:pt x="437" y="587"/>
                  </a:lnTo>
                  <a:lnTo>
                    <a:pt x="437" y="586"/>
                  </a:lnTo>
                  <a:lnTo>
                    <a:pt x="436" y="585"/>
                  </a:lnTo>
                  <a:lnTo>
                    <a:pt x="435" y="584"/>
                  </a:lnTo>
                  <a:lnTo>
                    <a:pt x="435" y="583"/>
                  </a:lnTo>
                  <a:lnTo>
                    <a:pt x="434" y="581"/>
                  </a:lnTo>
                  <a:lnTo>
                    <a:pt x="432" y="575"/>
                  </a:lnTo>
                  <a:lnTo>
                    <a:pt x="431" y="574"/>
                  </a:lnTo>
                  <a:lnTo>
                    <a:pt x="430" y="573"/>
                  </a:lnTo>
                  <a:lnTo>
                    <a:pt x="430" y="572"/>
                  </a:lnTo>
                  <a:lnTo>
                    <a:pt x="429" y="571"/>
                  </a:lnTo>
                  <a:lnTo>
                    <a:pt x="426" y="567"/>
                  </a:lnTo>
                  <a:lnTo>
                    <a:pt x="425" y="565"/>
                  </a:lnTo>
                  <a:lnTo>
                    <a:pt x="424" y="565"/>
                  </a:lnTo>
                  <a:lnTo>
                    <a:pt x="423" y="564"/>
                  </a:lnTo>
                  <a:lnTo>
                    <a:pt x="421" y="562"/>
                  </a:lnTo>
                  <a:lnTo>
                    <a:pt x="414" y="557"/>
                  </a:lnTo>
                  <a:lnTo>
                    <a:pt x="412" y="556"/>
                  </a:lnTo>
                  <a:lnTo>
                    <a:pt x="411" y="555"/>
                  </a:lnTo>
                  <a:lnTo>
                    <a:pt x="410" y="554"/>
                  </a:lnTo>
                  <a:lnTo>
                    <a:pt x="409" y="552"/>
                  </a:lnTo>
                  <a:lnTo>
                    <a:pt x="408" y="551"/>
                  </a:lnTo>
                  <a:lnTo>
                    <a:pt x="407" y="549"/>
                  </a:lnTo>
                  <a:lnTo>
                    <a:pt x="405" y="547"/>
                  </a:lnTo>
                  <a:lnTo>
                    <a:pt x="402" y="542"/>
                  </a:lnTo>
                  <a:lnTo>
                    <a:pt x="402" y="541"/>
                  </a:lnTo>
                  <a:lnTo>
                    <a:pt x="401" y="539"/>
                  </a:lnTo>
                  <a:lnTo>
                    <a:pt x="400" y="538"/>
                  </a:lnTo>
                  <a:lnTo>
                    <a:pt x="399" y="537"/>
                  </a:lnTo>
                  <a:lnTo>
                    <a:pt x="398" y="536"/>
                  </a:lnTo>
                  <a:lnTo>
                    <a:pt x="396" y="536"/>
                  </a:lnTo>
                  <a:lnTo>
                    <a:pt x="394" y="535"/>
                  </a:lnTo>
                  <a:lnTo>
                    <a:pt x="393" y="535"/>
                  </a:lnTo>
                  <a:lnTo>
                    <a:pt x="392" y="535"/>
                  </a:lnTo>
                  <a:lnTo>
                    <a:pt x="390" y="535"/>
                  </a:lnTo>
                  <a:lnTo>
                    <a:pt x="390" y="535"/>
                  </a:lnTo>
                  <a:lnTo>
                    <a:pt x="388" y="535"/>
                  </a:lnTo>
                  <a:lnTo>
                    <a:pt x="383" y="536"/>
                  </a:lnTo>
                  <a:lnTo>
                    <a:pt x="382" y="536"/>
                  </a:lnTo>
                  <a:lnTo>
                    <a:pt x="380" y="537"/>
                  </a:lnTo>
                  <a:lnTo>
                    <a:pt x="379" y="537"/>
                  </a:lnTo>
                  <a:lnTo>
                    <a:pt x="378" y="537"/>
                  </a:lnTo>
                  <a:lnTo>
                    <a:pt x="376" y="537"/>
                  </a:lnTo>
                  <a:lnTo>
                    <a:pt x="372" y="536"/>
                  </a:lnTo>
                  <a:lnTo>
                    <a:pt x="370" y="536"/>
                  </a:lnTo>
                  <a:lnTo>
                    <a:pt x="362" y="534"/>
                  </a:lnTo>
                  <a:lnTo>
                    <a:pt x="360" y="534"/>
                  </a:lnTo>
                  <a:lnTo>
                    <a:pt x="359" y="533"/>
                  </a:lnTo>
                  <a:lnTo>
                    <a:pt x="357" y="532"/>
                  </a:lnTo>
                  <a:lnTo>
                    <a:pt x="355" y="532"/>
                  </a:lnTo>
                  <a:lnTo>
                    <a:pt x="354" y="531"/>
                  </a:lnTo>
                  <a:lnTo>
                    <a:pt x="352" y="530"/>
                  </a:lnTo>
                  <a:lnTo>
                    <a:pt x="347" y="526"/>
                  </a:lnTo>
                  <a:lnTo>
                    <a:pt x="345" y="525"/>
                  </a:lnTo>
                  <a:lnTo>
                    <a:pt x="344" y="524"/>
                  </a:lnTo>
                  <a:lnTo>
                    <a:pt x="342" y="523"/>
                  </a:lnTo>
                  <a:lnTo>
                    <a:pt x="341" y="522"/>
                  </a:lnTo>
                  <a:lnTo>
                    <a:pt x="339" y="522"/>
                  </a:lnTo>
                  <a:lnTo>
                    <a:pt x="337" y="522"/>
                  </a:lnTo>
                  <a:lnTo>
                    <a:pt x="333" y="522"/>
                  </a:lnTo>
                  <a:lnTo>
                    <a:pt x="331" y="521"/>
                  </a:lnTo>
                  <a:lnTo>
                    <a:pt x="330" y="521"/>
                  </a:lnTo>
                  <a:lnTo>
                    <a:pt x="325" y="520"/>
                  </a:lnTo>
                  <a:lnTo>
                    <a:pt x="324" y="520"/>
                  </a:lnTo>
                  <a:lnTo>
                    <a:pt x="323" y="519"/>
                  </a:lnTo>
                  <a:lnTo>
                    <a:pt x="320" y="519"/>
                  </a:lnTo>
                  <a:lnTo>
                    <a:pt x="315" y="519"/>
                  </a:lnTo>
                  <a:lnTo>
                    <a:pt x="311" y="520"/>
                  </a:lnTo>
                  <a:lnTo>
                    <a:pt x="307" y="520"/>
                  </a:lnTo>
                  <a:lnTo>
                    <a:pt x="301" y="521"/>
                  </a:lnTo>
                  <a:lnTo>
                    <a:pt x="298" y="522"/>
                  </a:lnTo>
                  <a:lnTo>
                    <a:pt x="293" y="524"/>
                  </a:lnTo>
                  <a:lnTo>
                    <a:pt x="283" y="527"/>
                  </a:lnTo>
                  <a:lnTo>
                    <a:pt x="280" y="527"/>
                  </a:lnTo>
                  <a:lnTo>
                    <a:pt x="278" y="528"/>
                  </a:lnTo>
                  <a:lnTo>
                    <a:pt x="277" y="528"/>
                  </a:lnTo>
                  <a:lnTo>
                    <a:pt x="276" y="528"/>
                  </a:lnTo>
                  <a:lnTo>
                    <a:pt x="274" y="528"/>
                  </a:lnTo>
                  <a:lnTo>
                    <a:pt x="273" y="527"/>
                  </a:lnTo>
                  <a:lnTo>
                    <a:pt x="272" y="527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70" y="525"/>
                  </a:lnTo>
                  <a:lnTo>
                    <a:pt x="269" y="524"/>
                  </a:lnTo>
                  <a:lnTo>
                    <a:pt x="269" y="523"/>
                  </a:lnTo>
                  <a:lnTo>
                    <a:pt x="266" y="519"/>
                  </a:lnTo>
                  <a:lnTo>
                    <a:pt x="266" y="518"/>
                  </a:lnTo>
                  <a:lnTo>
                    <a:pt x="265" y="517"/>
                  </a:lnTo>
                  <a:lnTo>
                    <a:pt x="264" y="516"/>
                  </a:lnTo>
                  <a:lnTo>
                    <a:pt x="262" y="514"/>
                  </a:lnTo>
                  <a:lnTo>
                    <a:pt x="261" y="513"/>
                  </a:lnTo>
                  <a:lnTo>
                    <a:pt x="259" y="512"/>
                  </a:lnTo>
                  <a:lnTo>
                    <a:pt x="257" y="511"/>
                  </a:lnTo>
                  <a:lnTo>
                    <a:pt x="255" y="510"/>
                  </a:lnTo>
                  <a:lnTo>
                    <a:pt x="253" y="510"/>
                  </a:lnTo>
                  <a:lnTo>
                    <a:pt x="251" y="509"/>
                  </a:lnTo>
                  <a:lnTo>
                    <a:pt x="248" y="508"/>
                  </a:lnTo>
                  <a:lnTo>
                    <a:pt x="246" y="508"/>
                  </a:lnTo>
                  <a:lnTo>
                    <a:pt x="244" y="508"/>
                  </a:lnTo>
                  <a:lnTo>
                    <a:pt x="243" y="508"/>
                  </a:lnTo>
                  <a:lnTo>
                    <a:pt x="243" y="508"/>
                  </a:lnTo>
                  <a:lnTo>
                    <a:pt x="242" y="508"/>
                  </a:lnTo>
                  <a:lnTo>
                    <a:pt x="242" y="508"/>
                  </a:lnTo>
                  <a:lnTo>
                    <a:pt x="240" y="509"/>
                  </a:lnTo>
                  <a:lnTo>
                    <a:pt x="239" y="509"/>
                  </a:lnTo>
                  <a:lnTo>
                    <a:pt x="237" y="509"/>
                  </a:lnTo>
                  <a:lnTo>
                    <a:pt x="237" y="509"/>
                  </a:lnTo>
                  <a:lnTo>
                    <a:pt x="236" y="509"/>
                  </a:lnTo>
                  <a:lnTo>
                    <a:pt x="235" y="508"/>
                  </a:lnTo>
                  <a:lnTo>
                    <a:pt x="234" y="505"/>
                  </a:lnTo>
                  <a:lnTo>
                    <a:pt x="232" y="500"/>
                  </a:lnTo>
                  <a:lnTo>
                    <a:pt x="231" y="498"/>
                  </a:lnTo>
                  <a:lnTo>
                    <a:pt x="230" y="496"/>
                  </a:lnTo>
                  <a:lnTo>
                    <a:pt x="228" y="495"/>
                  </a:lnTo>
                  <a:lnTo>
                    <a:pt x="228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26" y="494"/>
                  </a:lnTo>
                  <a:lnTo>
                    <a:pt x="226" y="494"/>
                  </a:lnTo>
                  <a:lnTo>
                    <a:pt x="225" y="494"/>
                  </a:lnTo>
                  <a:lnTo>
                    <a:pt x="224" y="494"/>
                  </a:lnTo>
                  <a:lnTo>
                    <a:pt x="222" y="494"/>
                  </a:lnTo>
                  <a:lnTo>
                    <a:pt x="221" y="494"/>
                  </a:lnTo>
                  <a:lnTo>
                    <a:pt x="220" y="495"/>
                  </a:lnTo>
                  <a:lnTo>
                    <a:pt x="219" y="496"/>
                  </a:lnTo>
                  <a:lnTo>
                    <a:pt x="217" y="497"/>
                  </a:lnTo>
                  <a:lnTo>
                    <a:pt x="214" y="500"/>
                  </a:lnTo>
                  <a:lnTo>
                    <a:pt x="213" y="500"/>
                  </a:lnTo>
                  <a:lnTo>
                    <a:pt x="213" y="501"/>
                  </a:lnTo>
                  <a:lnTo>
                    <a:pt x="212" y="501"/>
                  </a:lnTo>
                  <a:lnTo>
                    <a:pt x="211" y="501"/>
                  </a:lnTo>
                  <a:lnTo>
                    <a:pt x="211" y="500"/>
                  </a:lnTo>
                  <a:lnTo>
                    <a:pt x="210" y="500"/>
                  </a:lnTo>
                  <a:lnTo>
                    <a:pt x="209" y="499"/>
                  </a:lnTo>
                  <a:lnTo>
                    <a:pt x="209" y="498"/>
                  </a:lnTo>
                  <a:lnTo>
                    <a:pt x="208" y="497"/>
                  </a:lnTo>
                  <a:lnTo>
                    <a:pt x="208" y="495"/>
                  </a:lnTo>
                  <a:lnTo>
                    <a:pt x="208" y="494"/>
                  </a:lnTo>
                  <a:lnTo>
                    <a:pt x="208" y="494"/>
                  </a:lnTo>
                  <a:lnTo>
                    <a:pt x="208" y="493"/>
                  </a:lnTo>
                  <a:lnTo>
                    <a:pt x="208" y="491"/>
                  </a:lnTo>
                  <a:lnTo>
                    <a:pt x="209" y="490"/>
                  </a:lnTo>
                  <a:lnTo>
                    <a:pt x="210" y="488"/>
                  </a:lnTo>
                  <a:lnTo>
                    <a:pt x="210" y="487"/>
                  </a:lnTo>
                  <a:lnTo>
                    <a:pt x="210" y="486"/>
                  </a:lnTo>
                  <a:lnTo>
                    <a:pt x="210" y="485"/>
                  </a:lnTo>
                  <a:lnTo>
                    <a:pt x="210" y="485"/>
                  </a:lnTo>
                  <a:lnTo>
                    <a:pt x="210" y="484"/>
                  </a:lnTo>
                  <a:lnTo>
                    <a:pt x="210" y="482"/>
                  </a:lnTo>
                  <a:lnTo>
                    <a:pt x="209" y="481"/>
                  </a:lnTo>
                  <a:lnTo>
                    <a:pt x="207" y="477"/>
                  </a:lnTo>
                  <a:lnTo>
                    <a:pt x="205" y="474"/>
                  </a:lnTo>
                  <a:lnTo>
                    <a:pt x="203" y="471"/>
                  </a:lnTo>
                  <a:lnTo>
                    <a:pt x="200" y="468"/>
                  </a:lnTo>
                  <a:lnTo>
                    <a:pt x="199" y="466"/>
                  </a:lnTo>
                  <a:lnTo>
                    <a:pt x="196" y="463"/>
                  </a:lnTo>
                  <a:lnTo>
                    <a:pt x="191" y="458"/>
                  </a:lnTo>
                  <a:lnTo>
                    <a:pt x="189" y="457"/>
                  </a:lnTo>
                  <a:lnTo>
                    <a:pt x="187" y="455"/>
                  </a:lnTo>
                  <a:lnTo>
                    <a:pt x="177" y="447"/>
                  </a:lnTo>
                  <a:lnTo>
                    <a:pt x="176" y="447"/>
                  </a:lnTo>
                  <a:lnTo>
                    <a:pt x="175" y="446"/>
                  </a:lnTo>
                  <a:lnTo>
                    <a:pt x="174" y="445"/>
                  </a:lnTo>
                  <a:lnTo>
                    <a:pt x="173" y="444"/>
                  </a:lnTo>
                  <a:lnTo>
                    <a:pt x="172" y="441"/>
                  </a:lnTo>
                  <a:lnTo>
                    <a:pt x="171" y="440"/>
                  </a:lnTo>
                  <a:lnTo>
                    <a:pt x="169" y="436"/>
                  </a:lnTo>
                  <a:lnTo>
                    <a:pt x="168" y="434"/>
                  </a:lnTo>
                  <a:lnTo>
                    <a:pt x="167" y="433"/>
                  </a:lnTo>
                  <a:lnTo>
                    <a:pt x="166" y="431"/>
                  </a:lnTo>
                  <a:lnTo>
                    <a:pt x="164" y="429"/>
                  </a:lnTo>
                  <a:lnTo>
                    <a:pt x="163" y="427"/>
                  </a:lnTo>
                  <a:lnTo>
                    <a:pt x="162" y="426"/>
                  </a:lnTo>
                  <a:lnTo>
                    <a:pt x="160" y="425"/>
                  </a:lnTo>
                  <a:lnTo>
                    <a:pt x="159" y="425"/>
                  </a:lnTo>
                  <a:lnTo>
                    <a:pt x="159" y="424"/>
                  </a:lnTo>
                  <a:lnTo>
                    <a:pt x="158" y="424"/>
                  </a:lnTo>
                  <a:lnTo>
                    <a:pt x="158" y="424"/>
                  </a:lnTo>
                  <a:lnTo>
                    <a:pt x="157" y="424"/>
                  </a:lnTo>
                  <a:lnTo>
                    <a:pt x="156" y="424"/>
                  </a:lnTo>
                  <a:lnTo>
                    <a:pt x="156" y="425"/>
                  </a:lnTo>
                  <a:lnTo>
                    <a:pt x="155" y="425"/>
                  </a:lnTo>
                  <a:lnTo>
                    <a:pt x="153" y="426"/>
                  </a:lnTo>
                  <a:lnTo>
                    <a:pt x="153" y="427"/>
                  </a:lnTo>
                  <a:lnTo>
                    <a:pt x="152" y="427"/>
                  </a:lnTo>
                  <a:lnTo>
                    <a:pt x="151" y="427"/>
                  </a:lnTo>
                  <a:lnTo>
                    <a:pt x="150" y="427"/>
                  </a:lnTo>
                  <a:lnTo>
                    <a:pt x="149" y="427"/>
                  </a:lnTo>
                  <a:lnTo>
                    <a:pt x="148" y="427"/>
                  </a:lnTo>
                  <a:lnTo>
                    <a:pt x="147" y="427"/>
                  </a:lnTo>
                  <a:lnTo>
                    <a:pt x="145" y="426"/>
                  </a:lnTo>
                  <a:lnTo>
                    <a:pt x="144" y="425"/>
                  </a:lnTo>
                  <a:lnTo>
                    <a:pt x="142" y="424"/>
                  </a:lnTo>
                  <a:lnTo>
                    <a:pt x="141" y="423"/>
                  </a:lnTo>
                  <a:lnTo>
                    <a:pt x="139" y="422"/>
                  </a:lnTo>
                  <a:lnTo>
                    <a:pt x="138" y="421"/>
                  </a:lnTo>
                  <a:lnTo>
                    <a:pt x="138" y="420"/>
                  </a:lnTo>
                  <a:lnTo>
                    <a:pt x="137" y="419"/>
                  </a:lnTo>
                  <a:lnTo>
                    <a:pt x="136" y="418"/>
                  </a:lnTo>
                  <a:lnTo>
                    <a:pt x="135" y="416"/>
                  </a:lnTo>
                  <a:lnTo>
                    <a:pt x="135" y="414"/>
                  </a:lnTo>
                  <a:lnTo>
                    <a:pt x="134" y="412"/>
                  </a:lnTo>
                  <a:lnTo>
                    <a:pt x="134" y="410"/>
                  </a:lnTo>
                  <a:lnTo>
                    <a:pt x="134" y="408"/>
                  </a:lnTo>
                  <a:lnTo>
                    <a:pt x="133" y="406"/>
                  </a:lnTo>
                  <a:lnTo>
                    <a:pt x="133" y="404"/>
                  </a:lnTo>
                  <a:lnTo>
                    <a:pt x="134" y="403"/>
                  </a:lnTo>
                  <a:lnTo>
                    <a:pt x="134" y="401"/>
                  </a:lnTo>
                  <a:lnTo>
                    <a:pt x="134" y="400"/>
                  </a:lnTo>
                  <a:lnTo>
                    <a:pt x="134" y="397"/>
                  </a:lnTo>
                  <a:lnTo>
                    <a:pt x="136" y="391"/>
                  </a:lnTo>
                  <a:lnTo>
                    <a:pt x="136" y="390"/>
                  </a:lnTo>
                  <a:lnTo>
                    <a:pt x="136" y="388"/>
                  </a:lnTo>
                  <a:lnTo>
                    <a:pt x="136" y="387"/>
                  </a:lnTo>
                  <a:lnTo>
                    <a:pt x="137" y="385"/>
                  </a:lnTo>
                  <a:lnTo>
                    <a:pt x="136" y="383"/>
                  </a:lnTo>
                  <a:lnTo>
                    <a:pt x="136" y="382"/>
                  </a:lnTo>
                  <a:lnTo>
                    <a:pt x="136" y="380"/>
                  </a:lnTo>
                  <a:lnTo>
                    <a:pt x="135" y="377"/>
                  </a:lnTo>
                  <a:lnTo>
                    <a:pt x="135" y="375"/>
                  </a:lnTo>
                  <a:lnTo>
                    <a:pt x="134" y="373"/>
                  </a:lnTo>
                  <a:lnTo>
                    <a:pt x="133" y="372"/>
                  </a:lnTo>
                  <a:lnTo>
                    <a:pt x="133" y="371"/>
                  </a:lnTo>
                  <a:lnTo>
                    <a:pt x="132" y="369"/>
                  </a:lnTo>
                  <a:lnTo>
                    <a:pt x="131" y="368"/>
                  </a:lnTo>
                  <a:lnTo>
                    <a:pt x="130" y="368"/>
                  </a:lnTo>
                  <a:lnTo>
                    <a:pt x="129" y="368"/>
                  </a:lnTo>
                  <a:lnTo>
                    <a:pt x="129" y="367"/>
                  </a:lnTo>
                  <a:lnTo>
                    <a:pt x="128" y="367"/>
                  </a:lnTo>
                  <a:lnTo>
                    <a:pt x="127" y="367"/>
                  </a:lnTo>
                  <a:lnTo>
                    <a:pt x="126" y="367"/>
                  </a:lnTo>
                  <a:lnTo>
                    <a:pt x="126" y="367"/>
                  </a:lnTo>
                  <a:lnTo>
                    <a:pt x="125" y="367"/>
                  </a:lnTo>
                  <a:lnTo>
                    <a:pt x="121" y="368"/>
                  </a:lnTo>
                  <a:lnTo>
                    <a:pt x="119" y="368"/>
                  </a:lnTo>
                  <a:lnTo>
                    <a:pt x="112" y="371"/>
                  </a:lnTo>
                  <a:lnTo>
                    <a:pt x="110" y="371"/>
                  </a:lnTo>
                  <a:lnTo>
                    <a:pt x="108" y="372"/>
                  </a:lnTo>
                  <a:lnTo>
                    <a:pt x="105" y="373"/>
                  </a:lnTo>
                  <a:lnTo>
                    <a:pt x="102" y="375"/>
                  </a:lnTo>
                  <a:lnTo>
                    <a:pt x="101" y="375"/>
                  </a:lnTo>
                  <a:lnTo>
                    <a:pt x="100" y="375"/>
                  </a:lnTo>
                  <a:lnTo>
                    <a:pt x="99" y="375"/>
                  </a:lnTo>
                  <a:lnTo>
                    <a:pt x="98" y="375"/>
                  </a:lnTo>
                  <a:lnTo>
                    <a:pt x="97" y="375"/>
                  </a:lnTo>
                  <a:lnTo>
                    <a:pt x="92" y="374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87" y="373"/>
                  </a:lnTo>
                  <a:lnTo>
                    <a:pt x="81" y="370"/>
                  </a:lnTo>
                  <a:lnTo>
                    <a:pt x="80" y="369"/>
                  </a:lnTo>
                  <a:lnTo>
                    <a:pt x="78" y="368"/>
                  </a:lnTo>
                  <a:lnTo>
                    <a:pt x="77" y="367"/>
                  </a:lnTo>
                  <a:lnTo>
                    <a:pt x="75" y="365"/>
                  </a:lnTo>
                  <a:lnTo>
                    <a:pt x="73" y="364"/>
                  </a:lnTo>
                  <a:lnTo>
                    <a:pt x="72" y="363"/>
                  </a:lnTo>
                  <a:lnTo>
                    <a:pt x="71" y="362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6" y="360"/>
                  </a:lnTo>
                  <a:lnTo>
                    <a:pt x="65" y="359"/>
                  </a:lnTo>
                  <a:lnTo>
                    <a:pt x="64" y="358"/>
                  </a:lnTo>
                  <a:lnTo>
                    <a:pt x="63" y="357"/>
                  </a:lnTo>
                  <a:lnTo>
                    <a:pt x="62" y="355"/>
                  </a:lnTo>
                  <a:lnTo>
                    <a:pt x="61" y="353"/>
                  </a:lnTo>
                  <a:lnTo>
                    <a:pt x="60" y="351"/>
                  </a:lnTo>
                  <a:lnTo>
                    <a:pt x="59" y="350"/>
                  </a:lnTo>
                  <a:lnTo>
                    <a:pt x="55" y="346"/>
                  </a:lnTo>
                  <a:lnTo>
                    <a:pt x="54" y="345"/>
                  </a:lnTo>
                  <a:lnTo>
                    <a:pt x="54" y="344"/>
                  </a:lnTo>
                  <a:lnTo>
                    <a:pt x="53" y="343"/>
                  </a:lnTo>
                  <a:lnTo>
                    <a:pt x="53" y="342"/>
                  </a:lnTo>
                  <a:lnTo>
                    <a:pt x="53" y="340"/>
                  </a:lnTo>
                  <a:lnTo>
                    <a:pt x="52" y="338"/>
                  </a:lnTo>
                  <a:lnTo>
                    <a:pt x="52" y="337"/>
                  </a:lnTo>
                  <a:lnTo>
                    <a:pt x="52" y="336"/>
                  </a:lnTo>
                  <a:lnTo>
                    <a:pt x="52" y="335"/>
                  </a:lnTo>
                  <a:lnTo>
                    <a:pt x="51" y="334"/>
                  </a:lnTo>
                  <a:lnTo>
                    <a:pt x="50" y="333"/>
                  </a:lnTo>
                  <a:lnTo>
                    <a:pt x="50" y="332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6" y="324"/>
                  </a:lnTo>
                  <a:lnTo>
                    <a:pt x="46" y="323"/>
                  </a:lnTo>
                  <a:lnTo>
                    <a:pt x="45" y="321"/>
                  </a:lnTo>
                  <a:lnTo>
                    <a:pt x="45" y="320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5" y="313"/>
                  </a:lnTo>
                  <a:lnTo>
                    <a:pt x="44" y="311"/>
                  </a:lnTo>
                  <a:lnTo>
                    <a:pt x="43" y="309"/>
                  </a:lnTo>
                  <a:lnTo>
                    <a:pt x="41" y="305"/>
                  </a:lnTo>
                  <a:lnTo>
                    <a:pt x="39" y="302"/>
                  </a:lnTo>
                  <a:lnTo>
                    <a:pt x="39" y="301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299"/>
                  </a:lnTo>
                  <a:lnTo>
                    <a:pt x="37" y="299"/>
                  </a:lnTo>
                  <a:lnTo>
                    <a:pt x="35" y="299"/>
                  </a:lnTo>
                  <a:lnTo>
                    <a:pt x="34" y="299"/>
                  </a:lnTo>
                  <a:lnTo>
                    <a:pt x="33" y="299"/>
                  </a:lnTo>
                  <a:lnTo>
                    <a:pt x="32" y="299"/>
                  </a:lnTo>
                  <a:lnTo>
                    <a:pt x="32" y="300"/>
                  </a:lnTo>
                  <a:lnTo>
                    <a:pt x="31" y="300"/>
                  </a:lnTo>
                  <a:lnTo>
                    <a:pt x="31" y="301"/>
                  </a:lnTo>
                  <a:lnTo>
                    <a:pt x="31" y="302"/>
                  </a:lnTo>
                  <a:lnTo>
                    <a:pt x="31" y="303"/>
                  </a:lnTo>
                  <a:lnTo>
                    <a:pt x="31" y="305"/>
                  </a:lnTo>
                  <a:lnTo>
                    <a:pt x="33" y="315"/>
                  </a:lnTo>
                  <a:lnTo>
                    <a:pt x="34" y="316"/>
                  </a:lnTo>
                  <a:lnTo>
                    <a:pt x="34" y="317"/>
                  </a:lnTo>
                  <a:lnTo>
                    <a:pt x="34" y="319"/>
                  </a:lnTo>
                  <a:lnTo>
                    <a:pt x="34" y="320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2"/>
                  </a:lnTo>
                  <a:lnTo>
                    <a:pt x="32" y="323"/>
                  </a:lnTo>
                  <a:lnTo>
                    <a:pt x="30" y="324"/>
                  </a:lnTo>
                  <a:lnTo>
                    <a:pt x="30" y="325"/>
                  </a:lnTo>
                  <a:lnTo>
                    <a:pt x="29" y="326"/>
                  </a:lnTo>
                  <a:lnTo>
                    <a:pt x="28" y="326"/>
                  </a:lnTo>
                  <a:lnTo>
                    <a:pt x="27" y="326"/>
                  </a:lnTo>
                  <a:lnTo>
                    <a:pt x="27" y="326"/>
                  </a:lnTo>
                  <a:lnTo>
                    <a:pt x="26" y="326"/>
                  </a:lnTo>
                  <a:lnTo>
                    <a:pt x="25" y="326"/>
                  </a:lnTo>
                  <a:lnTo>
                    <a:pt x="24" y="325"/>
                  </a:lnTo>
                  <a:lnTo>
                    <a:pt x="24" y="325"/>
                  </a:lnTo>
                  <a:lnTo>
                    <a:pt x="23" y="325"/>
                  </a:lnTo>
                  <a:lnTo>
                    <a:pt x="23" y="326"/>
                  </a:lnTo>
                  <a:lnTo>
                    <a:pt x="22" y="326"/>
                  </a:lnTo>
                  <a:lnTo>
                    <a:pt x="21" y="327"/>
                  </a:lnTo>
                  <a:lnTo>
                    <a:pt x="20" y="327"/>
                  </a:lnTo>
                  <a:lnTo>
                    <a:pt x="18" y="329"/>
                  </a:lnTo>
                  <a:lnTo>
                    <a:pt x="17" y="329"/>
                  </a:lnTo>
                  <a:lnTo>
                    <a:pt x="16" y="330"/>
                  </a:lnTo>
                  <a:lnTo>
                    <a:pt x="16" y="330"/>
                  </a:lnTo>
                  <a:lnTo>
                    <a:pt x="15" y="331"/>
                  </a:lnTo>
                  <a:lnTo>
                    <a:pt x="15" y="332"/>
                  </a:lnTo>
                  <a:lnTo>
                    <a:pt x="14" y="334"/>
                  </a:lnTo>
                  <a:lnTo>
                    <a:pt x="13" y="335"/>
                  </a:lnTo>
                  <a:lnTo>
                    <a:pt x="13" y="336"/>
                  </a:lnTo>
                  <a:lnTo>
                    <a:pt x="12" y="336"/>
                  </a:lnTo>
                  <a:lnTo>
                    <a:pt x="9" y="340"/>
                  </a:lnTo>
                  <a:lnTo>
                    <a:pt x="8" y="340"/>
                  </a:lnTo>
                  <a:lnTo>
                    <a:pt x="7" y="341"/>
                  </a:lnTo>
                  <a:lnTo>
                    <a:pt x="6" y="344"/>
                  </a:lnTo>
                  <a:lnTo>
                    <a:pt x="5" y="346"/>
                  </a:lnTo>
                  <a:lnTo>
                    <a:pt x="4" y="346"/>
                  </a:lnTo>
                  <a:lnTo>
                    <a:pt x="4" y="346"/>
                  </a:lnTo>
                  <a:lnTo>
                    <a:pt x="3" y="346"/>
                  </a:lnTo>
                  <a:lnTo>
                    <a:pt x="3" y="347"/>
                  </a:lnTo>
                  <a:lnTo>
                    <a:pt x="2" y="347"/>
                  </a:lnTo>
                  <a:lnTo>
                    <a:pt x="2" y="346"/>
                  </a:lnTo>
                  <a:lnTo>
                    <a:pt x="1" y="346"/>
                  </a:lnTo>
                  <a:lnTo>
                    <a:pt x="0" y="345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4" name="Freeform 258"/>
            <p:cNvSpPr>
              <a:spLocks/>
            </p:cNvSpPr>
            <p:nvPr/>
          </p:nvSpPr>
          <p:spPr bwMode="auto">
            <a:xfrm>
              <a:off x="4867" y="2061"/>
              <a:ext cx="222" cy="345"/>
            </a:xfrm>
            <a:custGeom>
              <a:avLst/>
              <a:gdLst>
                <a:gd name="T0" fmla="*/ 92 w 222"/>
                <a:gd name="T1" fmla="*/ 339 h 345"/>
                <a:gd name="T2" fmla="*/ 91 w 222"/>
                <a:gd name="T3" fmla="*/ 332 h 345"/>
                <a:gd name="T4" fmla="*/ 93 w 222"/>
                <a:gd name="T5" fmla="*/ 316 h 345"/>
                <a:gd name="T6" fmla="*/ 92 w 222"/>
                <a:gd name="T7" fmla="*/ 311 h 345"/>
                <a:gd name="T8" fmla="*/ 87 w 222"/>
                <a:gd name="T9" fmla="*/ 308 h 345"/>
                <a:gd name="T10" fmla="*/ 79 w 222"/>
                <a:gd name="T11" fmla="*/ 308 h 345"/>
                <a:gd name="T12" fmla="*/ 70 w 222"/>
                <a:gd name="T13" fmla="*/ 311 h 345"/>
                <a:gd name="T14" fmla="*/ 62 w 222"/>
                <a:gd name="T15" fmla="*/ 317 h 345"/>
                <a:gd name="T16" fmla="*/ 50 w 222"/>
                <a:gd name="T17" fmla="*/ 327 h 345"/>
                <a:gd name="T18" fmla="*/ 45 w 222"/>
                <a:gd name="T19" fmla="*/ 332 h 345"/>
                <a:gd name="T20" fmla="*/ 32 w 222"/>
                <a:gd name="T21" fmla="*/ 333 h 345"/>
                <a:gd name="T22" fmla="*/ 29 w 222"/>
                <a:gd name="T23" fmla="*/ 331 h 345"/>
                <a:gd name="T24" fmla="*/ 28 w 222"/>
                <a:gd name="T25" fmla="*/ 326 h 345"/>
                <a:gd name="T26" fmla="*/ 28 w 222"/>
                <a:gd name="T27" fmla="*/ 315 h 345"/>
                <a:gd name="T28" fmla="*/ 27 w 222"/>
                <a:gd name="T29" fmla="*/ 313 h 345"/>
                <a:gd name="T30" fmla="*/ 18 w 222"/>
                <a:gd name="T31" fmla="*/ 315 h 345"/>
                <a:gd name="T32" fmla="*/ 13 w 222"/>
                <a:gd name="T33" fmla="*/ 315 h 345"/>
                <a:gd name="T34" fmla="*/ 7 w 222"/>
                <a:gd name="T35" fmla="*/ 308 h 345"/>
                <a:gd name="T36" fmla="*/ 1 w 222"/>
                <a:gd name="T37" fmla="*/ 299 h 345"/>
                <a:gd name="T38" fmla="*/ 0 w 222"/>
                <a:gd name="T39" fmla="*/ 295 h 345"/>
                <a:gd name="T40" fmla="*/ 3 w 222"/>
                <a:gd name="T41" fmla="*/ 284 h 345"/>
                <a:gd name="T42" fmla="*/ 5 w 222"/>
                <a:gd name="T43" fmla="*/ 276 h 345"/>
                <a:gd name="T44" fmla="*/ 6 w 222"/>
                <a:gd name="T45" fmla="*/ 269 h 345"/>
                <a:gd name="T46" fmla="*/ 14 w 222"/>
                <a:gd name="T47" fmla="*/ 259 h 345"/>
                <a:gd name="T48" fmla="*/ 17 w 222"/>
                <a:gd name="T49" fmla="*/ 251 h 345"/>
                <a:gd name="T50" fmla="*/ 16 w 222"/>
                <a:gd name="T51" fmla="*/ 246 h 345"/>
                <a:gd name="T52" fmla="*/ 13 w 222"/>
                <a:gd name="T53" fmla="*/ 241 h 345"/>
                <a:gd name="T54" fmla="*/ 4 w 222"/>
                <a:gd name="T55" fmla="*/ 230 h 345"/>
                <a:gd name="T56" fmla="*/ 3 w 222"/>
                <a:gd name="T57" fmla="*/ 226 h 345"/>
                <a:gd name="T58" fmla="*/ 6 w 222"/>
                <a:gd name="T59" fmla="*/ 211 h 345"/>
                <a:gd name="T60" fmla="*/ 11 w 222"/>
                <a:gd name="T61" fmla="*/ 201 h 345"/>
                <a:gd name="T62" fmla="*/ 24 w 222"/>
                <a:gd name="T63" fmla="*/ 185 h 345"/>
                <a:gd name="T64" fmla="*/ 28 w 222"/>
                <a:gd name="T65" fmla="*/ 176 h 345"/>
                <a:gd name="T66" fmla="*/ 28 w 222"/>
                <a:gd name="T67" fmla="*/ 162 h 345"/>
                <a:gd name="T68" fmla="*/ 29 w 222"/>
                <a:gd name="T69" fmla="*/ 148 h 345"/>
                <a:gd name="T70" fmla="*/ 33 w 222"/>
                <a:gd name="T71" fmla="*/ 137 h 345"/>
                <a:gd name="T72" fmla="*/ 35 w 222"/>
                <a:gd name="T73" fmla="*/ 125 h 345"/>
                <a:gd name="T74" fmla="*/ 48 w 222"/>
                <a:gd name="T75" fmla="*/ 107 h 345"/>
                <a:gd name="T76" fmla="*/ 56 w 222"/>
                <a:gd name="T77" fmla="*/ 100 h 345"/>
                <a:gd name="T78" fmla="*/ 65 w 222"/>
                <a:gd name="T79" fmla="*/ 93 h 345"/>
                <a:gd name="T80" fmla="*/ 74 w 222"/>
                <a:gd name="T81" fmla="*/ 88 h 345"/>
                <a:gd name="T82" fmla="*/ 86 w 222"/>
                <a:gd name="T83" fmla="*/ 76 h 345"/>
                <a:gd name="T84" fmla="*/ 91 w 222"/>
                <a:gd name="T85" fmla="*/ 74 h 345"/>
                <a:gd name="T86" fmla="*/ 100 w 222"/>
                <a:gd name="T87" fmla="*/ 75 h 345"/>
                <a:gd name="T88" fmla="*/ 105 w 222"/>
                <a:gd name="T89" fmla="*/ 74 h 345"/>
                <a:gd name="T90" fmla="*/ 107 w 222"/>
                <a:gd name="T91" fmla="*/ 69 h 345"/>
                <a:gd name="T92" fmla="*/ 109 w 222"/>
                <a:gd name="T93" fmla="*/ 48 h 345"/>
                <a:gd name="T94" fmla="*/ 114 w 222"/>
                <a:gd name="T95" fmla="*/ 46 h 345"/>
                <a:gd name="T96" fmla="*/ 124 w 222"/>
                <a:gd name="T97" fmla="*/ 38 h 345"/>
                <a:gd name="T98" fmla="*/ 137 w 222"/>
                <a:gd name="T99" fmla="*/ 34 h 345"/>
                <a:gd name="T100" fmla="*/ 156 w 222"/>
                <a:gd name="T101" fmla="*/ 34 h 345"/>
                <a:gd name="T102" fmla="*/ 166 w 222"/>
                <a:gd name="T103" fmla="*/ 33 h 345"/>
                <a:gd name="T104" fmla="*/ 176 w 222"/>
                <a:gd name="T105" fmla="*/ 32 h 345"/>
                <a:gd name="T106" fmla="*/ 185 w 222"/>
                <a:gd name="T107" fmla="*/ 34 h 345"/>
                <a:gd name="T108" fmla="*/ 195 w 222"/>
                <a:gd name="T109" fmla="*/ 32 h 345"/>
                <a:gd name="T110" fmla="*/ 206 w 222"/>
                <a:gd name="T111" fmla="*/ 23 h 345"/>
                <a:gd name="T112" fmla="*/ 214 w 222"/>
                <a:gd name="T113" fmla="*/ 14 h 345"/>
                <a:gd name="T114" fmla="*/ 218 w 222"/>
                <a:gd name="T115" fmla="*/ 2 h 345"/>
                <a:gd name="T116" fmla="*/ 221 w 222"/>
                <a:gd name="T117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345">
                  <a:moveTo>
                    <a:pt x="96" y="345"/>
                  </a:moveTo>
                  <a:lnTo>
                    <a:pt x="95" y="344"/>
                  </a:lnTo>
                  <a:lnTo>
                    <a:pt x="94" y="343"/>
                  </a:lnTo>
                  <a:lnTo>
                    <a:pt x="93" y="341"/>
                  </a:lnTo>
                  <a:lnTo>
                    <a:pt x="92" y="339"/>
                  </a:lnTo>
                  <a:lnTo>
                    <a:pt x="91" y="338"/>
                  </a:lnTo>
                  <a:lnTo>
                    <a:pt x="91" y="336"/>
                  </a:lnTo>
                  <a:lnTo>
                    <a:pt x="91" y="335"/>
                  </a:lnTo>
                  <a:lnTo>
                    <a:pt x="91" y="334"/>
                  </a:lnTo>
                  <a:lnTo>
                    <a:pt x="91" y="332"/>
                  </a:lnTo>
                  <a:lnTo>
                    <a:pt x="91" y="329"/>
                  </a:lnTo>
                  <a:lnTo>
                    <a:pt x="92" y="323"/>
                  </a:lnTo>
                  <a:lnTo>
                    <a:pt x="93" y="320"/>
                  </a:lnTo>
                  <a:lnTo>
                    <a:pt x="93" y="317"/>
                  </a:lnTo>
                  <a:lnTo>
                    <a:pt x="93" y="316"/>
                  </a:lnTo>
                  <a:lnTo>
                    <a:pt x="93" y="316"/>
                  </a:lnTo>
                  <a:lnTo>
                    <a:pt x="93" y="315"/>
                  </a:lnTo>
                  <a:lnTo>
                    <a:pt x="93" y="313"/>
                  </a:lnTo>
                  <a:lnTo>
                    <a:pt x="92" y="312"/>
                  </a:lnTo>
                  <a:lnTo>
                    <a:pt x="92" y="311"/>
                  </a:lnTo>
                  <a:lnTo>
                    <a:pt x="91" y="310"/>
                  </a:lnTo>
                  <a:lnTo>
                    <a:pt x="90" y="310"/>
                  </a:lnTo>
                  <a:lnTo>
                    <a:pt x="89" y="309"/>
                  </a:lnTo>
                  <a:lnTo>
                    <a:pt x="88" y="308"/>
                  </a:lnTo>
                  <a:lnTo>
                    <a:pt x="87" y="308"/>
                  </a:lnTo>
                  <a:lnTo>
                    <a:pt x="86" y="308"/>
                  </a:lnTo>
                  <a:lnTo>
                    <a:pt x="85" y="307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79" y="308"/>
                  </a:lnTo>
                  <a:lnTo>
                    <a:pt x="77" y="308"/>
                  </a:lnTo>
                  <a:lnTo>
                    <a:pt x="76" y="309"/>
                  </a:lnTo>
                  <a:lnTo>
                    <a:pt x="75" y="309"/>
                  </a:lnTo>
                  <a:lnTo>
                    <a:pt x="73" y="310"/>
                  </a:lnTo>
                  <a:lnTo>
                    <a:pt x="70" y="311"/>
                  </a:lnTo>
                  <a:lnTo>
                    <a:pt x="69" y="312"/>
                  </a:lnTo>
                  <a:lnTo>
                    <a:pt x="68" y="312"/>
                  </a:lnTo>
                  <a:lnTo>
                    <a:pt x="67" y="313"/>
                  </a:lnTo>
                  <a:lnTo>
                    <a:pt x="64" y="315"/>
                  </a:lnTo>
                  <a:lnTo>
                    <a:pt x="62" y="317"/>
                  </a:lnTo>
                  <a:lnTo>
                    <a:pt x="58" y="320"/>
                  </a:lnTo>
                  <a:lnTo>
                    <a:pt x="53" y="323"/>
                  </a:lnTo>
                  <a:lnTo>
                    <a:pt x="52" y="325"/>
                  </a:lnTo>
                  <a:lnTo>
                    <a:pt x="51" y="326"/>
                  </a:lnTo>
                  <a:lnTo>
                    <a:pt x="50" y="327"/>
                  </a:lnTo>
                  <a:lnTo>
                    <a:pt x="49" y="328"/>
                  </a:lnTo>
                  <a:lnTo>
                    <a:pt x="47" y="330"/>
                  </a:lnTo>
                  <a:lnTo>
                    <a:pt x="47" y="331"/>
                  </a:lnTo>
                  <a:lnTo>
                    <a:pt x="46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43" y="332"/>
                  </a:lnTo>
                  <a:lnTo>
                    <a:pt x="38" y="332"/>
                  </a:lnTo>
                  <a:lnTo>
                    <a:pt x="33" y="333"/>
                  </a:lnTo>
                  <a:lnTo>
                    <a:pt x="32" y="333"/>
                  </a:lnTo>
                  <a:lnTo>
                    <a:pt x="31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29" y="332"/>
                  </a:lnTo>
                  <a:lnTo>
                    <a:pt x="29" y="331"/>
                  </a:lnTo>
                  <a:lnTo>
                    <a:pt x="28" y="330"/>
                  </a:lnTo>
                  <a:lnTo>
                    <a:pt x="28" y="329"/>
                  </a:lnTo>
                  <a:lnTo>
                    <a:pt x="28" y="329"/>
                  </a:lnTo>
                  <a:lnTo>
                    <a:pt x="27" y="327"/>
                  </a:lnTo>
                  <a:lnTo>
                    <a:pt x="28" y="326"/>
                  </a:lnTo>
                  <a:lnTo>
                    <a:pt x="28" y="324"/>
                  </a:lnTo>
                  <a:lnTo>
                    <a:pt x="28" y="320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8" y="315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8" y="313"/>
                  </a:lnTo>
                  <a:lnTo>
                    <a:pt x="27" y="313"/>
                  </a:lnTo>
                  <a:lnTo>
                    <a:pt x="27" y="313"/>
                  </a:lnTo>
                  <a:lnTo>
                    <a:pt x="26" y="313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3" y="315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0" y="312"/>
                  </a:lnTo>
                  <a:lnTo>
                    <a:pt x="9" y="311"/>
                  </a:lnTo>
                  <a:lnTo>
                    <a:pt x="7" y="308"/>
                  </a:lnTo>
                  <a:lnTo>
                    <a:pt x="4" y="305"/>
                  </a:lnTo>
                  <a:lnTo>
                    <a:pt x="4" y="304"/>
                  </a:lnTo>
                  <a:lnTo>
                    <a:pt x="3" y="303"/>
                  </a:lnTo>
                  <a:lnTo>
                    <a:pt x="2" y="301"/>
                  </a:lnTo>
                  <a:lnTo>
                    <a:pt x="1" y="299"/>
                  </a:lnTo>
                  <a:lnTo>
                    <a:pt x="0" y="298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1" y="289"/>
                  </a:lnTo>
                  <a:lnTo>
                    <a:pt x="3" y="284"/>
                  </a:lnTo>
                  <a:lnTo>
                    <a:pt x="4" y="282"/>
                  </a:lnTo>
                  <a:lnTo>
                    <a:pt x="5" y="280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5" y="276"/>
                  </a:lnTo>
                  <a:lnTo>
                    <a:pt x="5" y="274"/>
                  </a:lnTo>
                  <a:lnTo>
                    <a:pt x="5" y="273"/>
                  </a:lnTo>
                  <a:lnTo>
                    <a:pt x="5" y="271"/>
                  </a:lnTo>
                  <a:lnTo>
                    <a:pt x="6" y="270"/>
                  </a:lnTo>
                  <a:lnTo>
                    <a:pt x="6" y="269"/>
                  </a:lnTo>
                  <a:lnTo>
                    <a:pt x="6" y="268"/>
                  </a:lnTo>
                  <a:lnTo>
                    <a:pt x="8" y="266"/>
                  </a:lnTo>
                  <a:lnTo>
                    <a:pt x="10" y="264"/>
                  </a:lnTo>
                  <a:lnTo>
                    <a:pt x="13" y="260"/>
                  </a:lnTo>
                  <a:lnTo>
                    <a:pt x="14" y="259"/>
                  </a:lnTo>
                  <a:lnTo>
                    <a:pt x="15" y="257"/>
                  </a:lnTo>
                  <a:lnTo>
                    <a:pt x="16" y="255"/>
                  </a:lnTo>
                  <a:lnTo>
                    <a:pt x="16" y="254"/>
                  </a:lnTo>
                  <a:lnTo>
                    <a:pt x="17" y="252"/>
                  </a:lnTo>
                  <a:lnTo>
                    <a:pt x="17" y="251"/>
                  </a:lnTo>
                  <a:lnTo>
                    <a:pt x="17" y="250"/>
                  </a:lnTo>
                  <a:lnTo>
                    <a:pt x="17" y="249"/>
                  </a:lnTo>
                  <a:lnTo>
                    <a:pt x="17" y="248"/>
                  </a:lnTo>
                  <a:lnTo>
                    <a:pt x="16" y="247"/>
                  </a:lnTo>
                  <a:lnTo>
                    <a:pt x="16" y="246"/>
                  </a:lnTo>
                  <a:lnTo>
                    <a:pt x="16" y="245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4" y="242"/>
                  </a:lnTo>
                  <a:lnTo>
                    <a:pt x="13" y="241"/>
                  </a:lnTo>
                  <a:lnTo>
                    <a:pt x="7" y="235"/>
                  </a:lnTo>
                  <a:lnTo>
                    <a:pt x="6" y="233"/>
                  </a:lnTo>
                  <a:lnTo>
                    <a:pt x="5" y="232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3" y="228"/>
                  </a:lnTo>
                  <a:lnTo>
                    <a:pt x="3" y="227"/>
                  </a:lnTo>
                  <a:lnTo>
                    <a:pt x="3" y="226"/>
                  </a:lnTo>
                  <a:lnTo>
                    <a:pt x="4" y="221"/>
                  </a:lnTo>
                  <a:lnTo>
                    <a:pt x="5" y="216"/>
                  </a:lnTo>
                  <a:lnTo>
                    <a:pt x="5" y="214"/>
                  </a:lnTo>
                  <a:lnTo>
                    <a:pt x="5" y="213"/>
                  </a:lnTo>
                  <a:lnTo>
                    <a:pt x="6" y="211"/>
                  </a:lnTo>
                  <a:lnTo>
                    <a:pt x="6" y="210"/>
                  </a:lnTo>
                  <a:lnTo>
                    <a:pt x="7" y="209"/>
                  </a:lnTo>
                  <a:lnTo>
                    <a:pt x="8" y="205"/>
                  </a:lnTo>
                  <a:lnTo>
                    <a:pt x="9" y="203"/>
                  </a:lnTo>
                  <a:lnTo>
                    <a:pt x="11" y="201"/>
                  </a:lnTo>
                  <a:lnTo>
                    <a:pt x="12" y="199"/>
                  </a:lnTo>
                  <a:lnTo>
                    <a:pt x="14" y="196"/>
                  </a:lnTo>
                  <a:lnTo>
                    <a:pt x="22" y="187"/>
                  </a:lnTo>
                  <a:lnTo>
                    <a:pt x="23" y="186"/>
                  </a:lnTo>
                  <a:lnTo>
                    <a:pt x="24" y="185"/>
                  </a:lnTo>
                  <a:lnTo>
                    <a:pt x="25" y="183"/>
                  </a:lnTo>
                  <a:lnTo>
                    <a:pt x="26" y="181"/>
                  </a:lnTo>
                  <a:lnTo>
                    <a:pt x="26" y="180"/>
                  </a:lnTo>
                  <a:lnTo>
                    <a:pt x="27" y="178"/>
                  </a:lnTo>
                  <a:lnTo>
                    <a:pt x="28" y="176"/>
                  </a:lnTo>
                  <a:lnTo>
                    <a:pt x="28" y="175"/>
                  </a:lnTo>
                  <a:lnTo>
                    <a:pt x="28" y="173"/>
                  </a:lnTo>
                  <a:lnTo>
                    <a:pt x="28" y="171"/>
                  </a:lnTo>
                  <a:lnTo>
                    <a:pt x="28" y="168"/>
                  </a:lnTo>
                  <a:lnTo>
                    <a:pt x="28" y="162"/>
                  </a:lnTo>
                  <a:lnTo>
                    <a:pt x="28" y="155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8" y="149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1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1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5" y="125"/>
                  </a:lnTo>
                  <a:lnTo>
                    <a:pt x="35" y="124"/>
                  </a:lnTo>
                  <a:lnTo>
                    <a:pt x="36" y="122"/>
                  </a:lnTo>
                  <a:lnTo>
                    <a:pt x="38" y="119"/>
                  </a:lnTo>
                  <a:lnTo>
                    <a:pt x="45" y="111"/>
                  </a:lnTo>
                  <a:lnTo>
                    <a:pt x="48" y="107"/>
                  </a:lnTo>
                  <a:lnTo>
                    <a:pt x="50" y="105"/>
                  </a:lnTo>
                  <a:lnTo>
                    <a:pt x="51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6" y="100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2" y="95"/>
                  </a:lnTo>
                  <a:lnTo>
                    <a:pt x="63" y="94"/>
                  </a:lnTo>
                  <a:lnTo>
                    <a:pt x="65" y="93"/>
                  </a:lnTo>
                  <a:lnTo>
                    <a:pt x="66" y="92"/>
                  </a:lnTo>
                  <a:lnTo>
                    <a:pt x="69" y="91"/>
                  </a:lnTo>
                  <a:lnTo>
                    <a:pt x="71" y="91"/>
                  </a:lnTo>
                  <a:lnTo>
                    <a:pt x="72" y="90"/>
                  </a:lnTo>
                  <a:lnTo>
                    <a:pt x="74" y="88"/>
                  </a:lnTo>
                  <a:lnTo>
                    <a:pt x="75" y="87"/>
                  </a:lnTo>
                  <a:lnTo>
                    <a:pt x="77" y="86"/>
                  </a:lnTo>
                  <a:lnTo>
                    <a:pt x="81" y="81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7" y="75"/>
                  </a:lnTo>
                  <a:lnTo>
                    <a:pt x="88" y="75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91" y="74"/>
                  </a:lnTo>
                  <a:lnTo>
                    <a:pt x="93" y="74"/>
                  </a:lnTo>
                  <a:lnTo>
                    <a:pt x="95" y="75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0" y="75"/>
                  </a:lnTo>
                  <a:lnTo>
                    <a:pt x="101" y="75"/>
                  </a:lnTo>
                  <a:lnTo>
                    <a:pt x="102" y="75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05" y="73"/>
                  </a:lnTo>
                  <a:lnTo>
                    <a:pt x="106" y="73"/>
                  </a:lnTo>
                  <a:lnTo>
                    <a:pt x="106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8" y="60"/>
                  </a:lnTo>
                  <a:lnTo>
                    <a:pt x="109" y="48"/>
                  </a:lnTo>
                  <a:lnTo>
                    <a:pt x="109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1" y="47"/>
                  </a:lnTo>
                  <a:lnTo>
                    <a:pt x="112" y="47"/>
                  </a:lnTo>
                  <a:lnTo>
                    <a:pt x="114" y="46"/>
                  </a:lnTo>
                  <a:lnTo>
                    <a:pt x="115" y="45"/>
                  </a:lnTo>
                  <a:lnTo>
                    <a:pt x="118" y="42"/>
                  </a:lnTo>
                  <a:lnTo>
                    <a:pt x="120" y="40"/>
                  </a:lnTo>
                  <a:lnTo>
                    <a:pt x="122" y="39"/>
                  </a:lnTo>
                  <a:lnTo>
                    <a:pt x="124" y="38"/>
                  </a:lnTo>
                  <a:lnTo>
                    <a:pt x="127" y="37"/>
                  </a:lnTo>
                  <a:lnTo>
                    <a:pt x="130" y="36"/>
                  </a:lnTo>
                  <a:lnTo>
                    <a:pt x="133" y="35"/>
                  </a:lnTo>
                  <a:lnTo>
                    <a:pt x="135" y="34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70" y="32"/>
                  </a:lnTo>
                  <a:lnTo>
                    <a:pt x="172" y="32"/>
                  </a:lnTo>
                  <a:lnTo>
                    <a:pt x="173" y="31"/>
                  </a:lnTo>
                  <a:lnTo>
                    <a:pt x="175" y="32"/>
                  </a:lnTo>
                  <a:lnTo>
                    <a:pt x="176" y="32"/>
                  </a:lnTo>
                  <a:lnTo>
                    <a:pt x="178" y="32"/>
                  </a:lnTo>
                  <a:lnTo>
                    <a:pt x="181" y="33"/>
                  </a:lnTo>
                  <a:lnTo>
                    <a:pt x="182" y="34"/>
                  </a:lnTo>
                  <a:lnTo>
                    <a:pt x="183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90" y="34"/>
                  </a:lnTo>
                  <a:lnTo>
                    <a:pt x="192" y="33"/>
                  </a:lnTo>
                  <a:lnTo>
                    <a:pt x="195" y="32"/>
                  </a:lnTo>
                  <a:lnTo>
                    <a:pt x="197" y="30"/>
                  </a:lnTo>
                  <a:lnTo>
                    <a:pt x="199" y="29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6" y="23"/>
                  </a:lnTo>
                  <a:lnTo>
                    <a:pt x="208" y="21"/>
                  </a:lnTo>
                  <a:lnTo>
                    <a:pt x="210" y="19"/>
                  </a:lnTo>
                  <a:lnTo>
                    <a:pt x="212" y="17"/>
                  </a:lnTo>
                  <a:lnTo>
                    <a:pt x="213" y="15"/>
                  </a:lnTo>
                  <a:lnTo>
                    <a:pt x="214" y="14"/>
                  </a:lnTo>
                  <a:lnTo>
                    <a:pt x="214" y="12"/>
                  </a:lnTo>
                  <a:lnTo>
                    <a:pt x="215" y="11"/>
                  </a:lnTo>
                  <a:lnTo>
                    <a:pt x="215" y="10"/>
                  </a:lnTo>
                  <a:lnTo>
                    <a:pt x="217" y="3"/>
                  </a:lnTo>
                  <a:lnTo>
                    <a:pt x="218" y="2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</a:path>
              </a:pathLst>
            </a:custGeom>
            <a:noFill/>
            <a:ln w="98425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5" name="Freeform 259"/>
            <p:cNvSpPr>
              <a:spLocks/>
            </p:cNvSpPr>
            <p:nvPr/>
          </p:nvSpPr>
          <p:spPr bwMode="auto">
            <a:xfrm>
              <a:off x="3633" y="2175"/>
              <a:ext cx="195" cy="150"/>
            </a:xfrm>
            <a:custGeom>
              <a:avLst/>
              <a:gdLst>
                <a:gd name="T0" fmla="*/ 125 w 195"/>
                <a:gd name="T1" fmla="*/ 1 h 150"/>
                <a:gd name="T2" fmla="*/ 127 w 195"/>
                <a:gd name="T3" fmla="*/ 5 h 150"/>
                <a:gd name="T4" fmla="*/ 140 w 195"/>
                <a:gd name="T5" fmla="*/ 15 h 150"/>
                <a:gd name="T6" fmla="*/ 149 w 195"/>
                <a:gd name="T7" fmla="*/ 18 h 150"/>
                <a:gd name="T8" fmla="*/ 153 w 195"/>
                <a:gd name="T9" fmla="*/ 26 h 150"/>
                <a:gd name="T10" fmla="*/ 159 w 195"/>
                <a:gd name="T11" fmla="*/ 31 h 150"/>
                <a:gd name="T12" fmla="*/ 175 w 195"/>
                <a:gd name="T13" fmla="*/ 38 h 150"/>
                <a:gd name="T14" fmla="*/ 182 w 195"/>
                <a:gd name="T15" fmla="*/ 45 h 150"/>
                <a:gd name="T16" fmla="*/ 191 w 195"/>
                <a:gd name="T17" fmla="*/ 53 h 150"/>
                <a:gd name="T18" fmla="*/ 195 w 195"/>
                <a:gd name="T19" fmla="*/ 60 h 150"/>
                <a:gd name="T20" fmla="*/ 193 w 195"/>
                <a:gd name="T21" fmla="*/ 67 h 150"/>
                <a:gd name="T22" fmla="*/ 179 w 195"/>
                <a:gd name="T23" fmla="*/ 76 h 150"/>
                <a:gd name="T24" fmla="*/ 174 w 195"/>
                <a:gd name="T25" fmla="*/ 80 h 150"/>
                <a:gd name="T26" fmla="*/ 174 w 195"/>
                <a:gd name="T27" fmla="*/ 85 h 150"/>
                <a:gd name="T28" fmla="*/ 178 w 195"/>
                <a:gd name="T29" fmla="*/ 91 h 150"/>
                <a:gd name="T30" fmla="*/ 180 w 195"/>
                <a:gd name="T31" fmla="*/ 105 h 150"/>
                <a:gd name="T32" fmla="*/ 176 w 195"/>
                <a:gd name="T33" fmla="*/ 112 h 150"/>
                <a:gd name="T34" fmla="*/ 168 w 195"/>
                <a:gd name="T35" fmla="*/ 117 h 150"/>
                <a:gd name="T36" fmla="*/ 159 w 195"/>
                <a:gd name="T37" fmla="*/ 116 h 150"/>
                <a:gd name="T38" fmla="*/ 148 w 195"/>
                <a:gd name="T39" fmla="*/ 110 h 150"/>
                <a:gd name="T40" fmla="*/ 136 w 195"/>
                <a:gd name="T41" fmla="*/ 109 h 150"/>
                <a:gd name="T42" fmla="*/ 126 w 195"/>
                <a:gd name="T43" fmla="*/ 111 h 150"/>
                <a:gd name="T44" fmla="*/ 120 w 195"/>
                <a:gd name="T45" fmla="*/ 116 h 150"/>
                <a:gd name="T46" fmla="*/ 110 w 195"/>
                <a:gd name="T47" fmla="*/ 120 h 150"/>
                <a:gd name="T48" fmla="*/ 94 w 195"/>
                <a:gd name="T49" fmla="*/ 132 h 150"/>
                <a:gd name="T50" fmla="*/ 81 w 195"/>
                <a:gd name="T51" fmla="*/ 137 h 150"/>
                <a:gd name="T52" fmla="*/ 71 w 195"/>
                <a:gd name="T53" fmla="*/ 140 h 150"/>
                <a:gd name="T54" fmla="*/ 65 w 195"/>
                <a:gd name="T55" fmla="*/ 148 h 150"/>
                <a:gd name="T56" fmla="*/ 62 w 195"/>
                <a:gd name="T57" fmla="*/ 150 h 150"/>
                <a:gd name="T58" fmla="*/ 47 w 195"/>
                <a:gd name="T59" fmla="*/ 148 h 150"/>
                <a:gd name="T60" fmla="*/ 43 w 195"/>
                <a:gd name="T61" fmla="*/ 145 h 150"/>
                <a:gd name="T62" fmla="*/ 41 w 195"/>
                <a:gd name="T63" fmla="*/ 140 h 150"/>
                <a:gd name="T64" fmla="*/ 42 w 195"/>
                <a:gd name="T65" fmla="*/ 134 h 150"/>
                <a:gd name="T66" fmla="*/ 41 w 195"/>
                <a:gd name="T67" fmla="*/ 128 h 150"/>
                <a:gd name="T68" fmla="*/ 40 w 195"/>
                <a:gd name="T69" fmla="*/ 123 h 150"/>
                <a:gd name="T70" fmla="*/ 33 w 195"/>
                <a:gd name="T71" fmla="*/ 119 h 150"/>
                <a:gd name="T72" fmla="*/ 29 w 195"/>
                <a:gd name="T73" fmla="*/ 114 h 150"/>
                <a:gd name="T74" fmla="*/ 30 w 195"/>
                <a:gd name="T75" fmla="*/ 108 h 150"/>
                <a:gd name="T76" fmla="*/ 29 w 195"/>
                <a:gd name="T77" fmla="*/ 102 h 150"/>
                <a:gd name="T78" fmla="*/ 18 w 195"/>
                <a:gd name="T79" fmla="*/ 91 h 150"/>
                <a:gd name="T80" fmla="*/ 12 w 195"/>
                <a:gd name="T81" fmla="*/ 81 h 150"/>
                <a:gd name="T82" fmla="*/ 9 w 195"/>
                <a:gd name="T83" fmla="*/ 75 h 150"/>
                <a:gd name="T84" fmla="*/ 13 w 195"/>
                <a:gd name="T85" fmla="*/ 69 h 150"/>
                <a:gd name="T86" fmla="*/ 18 w 195"/>
                <a:gd name="T87" fmla="*/ 64 h 150"/>
                <a:gd name="T88" fmla="*/ 9 w 195"/>
                <a:gd name="T89" fmla="*/ 53 h 150"/>
                <a:gd name="T90" fmla="*/ 1 w 195"/>
                <a:gd name="T91" fmla="*/ 48 h 150"/>
                <a:gd name="T92" fmla="*/ 1 w 195"/>
                <a:gd name="T93" fmla="*/ 45 h 150"/>
                <a:gd name="T94" fmla="*/ 12 w 195"/>
                <a:gd name="T95" fmla="*/ 40 h 150"/>
                <a:gd name="T96" fmla="*/ 27 w 195"/>
                <a:gd name="T97" fmla="*/ 34 h 150"/>
                <a:gd name="T98" fmla="*/ 33 w 195"/>
                <a:gd name="T99" fmla="*/ 34 h 150"/>
                <a:gd name="T100" fmla="*/ 42 w 195"/>
                <a:gd name="T101" fmla="*/ 38 h 150"/>
                <a:gd name="T102" fmla="*/ 50 w 195"/>
                <a:gd name="T103" fmla="*/ 36 h 150"/>
                <a:gd name="T104" fmla="*/ 53 w 195"/>
                <a:gd name="T105" fmla="*/ 26 h 150"/>
                <a:gd name="T106" fmla="*/ 58 w 195"/>
                <a:gd name="T107" fmla="*/ 21 h 150"/>
                <a:gd name="T108" fmla="*/ 69 w 195"/>
                <a:gd name="T109" fmla="*/ 20 h 150"/>
                <a:gd name="T110" fmla="*/ 85 w 195"/>
                <a:gd name="T111" fmla="*/ 13 h 150"/>
                <a:gd name="T112" fmla="*/ 102 w 195"/>
                <a:gd name="T113" fmla="*/ 5 h 150"/>
                <a:gd name="T114" fmla="*/ 123 w 195"/>
                <a:gd name="T1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150">
                  <a:moveTo>
                    <a:pt x="124" y="0"/>
                  </a:move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5" y="2"/>
                  </a:lnTo>
                  <a:lnTo>
                    <a:pt x="125" y="3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7" y="5"/>
                  </a:lnTo>
                  <a:lnTo>
                    <a:pt x="128" y="6"/>
                  </a:lnTo>
                  <a:lnTo>
                    <a:pt x="129" y="6"/>
                  </a:lnTo>
                  <a:lnTo>
                    <a:pt x="132" y="9"/>
                  </a:lnTo>
                  <a:lnTo>
                    <a:pt x="135" y="10"/>
                  </a:lnTo>
                  <a:lnTo>
                    <a:pt x="139" y="14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3" y="16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50" y="19"/>
                  </a:lnTo>
                  <a:lnTo>
                    <a:pt x="151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3" y="26"/>
                  </a:lnTo>
                  <a:lnTo>
                    <a:pt x="154" y="27"/>
                  </a:lnTo>
                  <a:lnTo>
                    <a:pt x="155" y="28"/>
                  </a:lnTo>
                  <a:lnTo>
                    <a:pt x="156" y="29"/>
                  </a:lnTo>
                  <a:lnTo>
                    <a:pt x="157" y="30"/>
                  </a:lnTo>
                  <a:lnTo>
                    <a:pt x="158" y="30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6" y="33"/>
                  </a:lnTo>
                  <a:lnTo>
                    <a:pt x="168" y="34"/>
                  </a:lnTo>
                  <a:lnTo>
                    <a:pt x="173" y="36"/>
                  </a:lnTo>
                  <a:lnTo>
                    <a:pt x="174" y="37"/>
                  </a:lnTo>
                  <a:lnTo>
                    <a:pt x="175" y="38"/>
                  </a:lnTo>
                  <a:lnTo>
                    <a:pt x="176" y="39"/>
                  </a:lnTo>
                  <a:lnTo>
                    <a:pt x="177" y="40"/>
                  </a:lnTo>
                  <a:lnTo>
                    <a:pt x="178" y="41"/>
                  </a:lnTo>
                  <a:lnTo>
                    <a:pt x="180" y="44"/>
                  </a:lnTo>
                  <a:lnTo>
                    <a:pt x="181" y="45"/>
                  </a:lnTo>
                  <a:lnTo>
                    <a:pt x="182" y="45"/>
                  </a:lnTo>
                  <a:lnTo>
                    <a:pt x="182" y="46"/>
                  </a:lnTo>
                  <a:lnTo>
                    <a:pt x="183" y="47"/>
                  </a:lnTo>
                  <a:lnTo>
                    <a:pt x="188" y="51"/>
                  </a:lnTo>
                  <a:lnTo>
                    <a:pt x="189" y="52"/>
                  </a:lnTo>
                  <a:lnTo>
                    <a:pt x="190" y="52"/>
                  </a:lnTo>
                  <a:lnTo>
                    <a:pt x="191" y="53"/>
                  </a:lnTo>
                  <a:lnTo>
                    <a:pt x="193" y="55"/>
                  </a:lnTo>
                  <a:lnTo>
                    <a:pt x="193" y="56"/>
                  </a:lnTo>
                  <a:lnTo>
                    <a:pt x="194" y="57"/>
                  </a:lnTo>
                  <a:lnTo>
                    <a:pt x="195" y="58"/>
                  </a:lnTo>
                  <a:lnTo>
                    <a:pt x="195" y="60"/>
                  </a:lnTo>
                  <a:lnTo>
                    <a:pt x="195" y="60"/>
                  </a:lnTo>
                  <a:lnTo>
                    <a:pt x="195" y="61"/>
                  </a:lnTo>
                  <a:lnTo>
                    <a:pt x="195" y="62"/>
                  </a:lnTo>
                  <a:lnTo>
                    <a:pt x="195" y="63"/>
                  </a:lnTo>
                  <a:lnTo>
                    <a:pt x="194" y="65"/>
                  </a:lnTo>
                  <a:lnTo>
                    <a:pt x="193" y="66"/>
                  </a:lnTo>
                  <a:lnTo>
                    <a:pt x="193" y="67"/>
                  </a:lnTo>
                  <a:lnTo>
                    <a:pt x="192" y="67"/>
                  </a:lnTo>
                  <a:lnTo>
                    <a:pt x="191" y="68"/>
                  </a:lnTo>
                  <a:lnTo>
                    <a:pt x="190" y="69"/>
                  </a:lnTo>
                  <a:lnTo>
                    <a:pt x="189" y="70"/>
                  </a:lnTo>
                  <a:lnTo>
                    <a:pt x="186" y="72"/>
                  </a:lnTo>
                  <a:lnTo>
                    <a:pt x="179" y="76"/>
                  </a:lnTo>
                  <a:lnTo>
                    <a:pt x="178" y="76"/>
                  </a:lnTo>
                  <a:lnTo>
                    <a:pt x="177" y="77"/>
                  </a:lnTo>
                  <a:lnTo>
                    <a:pt x="176" y="78"/>
                  </a:lnTo>
                  <a:lnTo>
                    <a:pt x="175" y="79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4" y="81"/>
                  </a:lnTo>
                  <a:lnTo>
                    <a:pt x="173" y="82"/>
                  </a:lnTo>
                  <a:lnTo>
                    <a:pt x="173" y="83"/>
                  </a:lnTo>
                  <a:lnTo>
                    <a:pt x="174" y="84"/>
                  </a:lnTo>
                  <a:lnTo>
                    <a:pt x="174" y="85"/>
                  </a:lnTo>
                  <a:lnTo>
                    <a:pt x="174" y="85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7" y="88"/>
                  </a:lnTo>
                  <a:lnTo>
                    <a:pt x="177" y="89"/>
                  </a:lnTo>
                  <a:lnTo>
                    <a:pt x="178" y="90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8" y="92"/>
                  </a:lnTo>
                  <a:lnTo>
                    <a:pt x="179" y="96"/>
                  </a:lnTo>
                  <a:lnTo>
                    <a:pt x="180" y="101"/>
                  </a:lnTo>
                  <a:lnTo>
                    <a:pt x="180" y="104"/>
                  </a:lnTo>
                  <a:lnTo>
                    <a:pt x="180" y="105"/>
                  </a:lnTo>
                  <a:lnTo>
                    <a:pt x="180" y="106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78" y="110"/>
                  </a:lnTo>
                  <a:lnTo>
                    <a:pt x="177" y="111"/>
                  </a:lnTo>
                  <a:lnTo>
                    <a:pt x="176" y="112"/>
                  </a:lnTo>
                  <a:lnTo>
                    <a:pt x="173" y="114"/>
                  </a:lnTo>
                  <a:lnTo>
                    <a:pt x="171" y="116"/>
                  </a:lnTo>
                  <a:lnTo>
                    <a:pt x="170" y="116"/>
                  </a:lnTo>
                  <a:lnTo>
                    <a:pt x="170" y="117"/>
                  </a:lnTo>
                  <a:lnTo>
                    <a:pt x="169" y="117"/>
                  </a:lnTo>
                  <a:lnTo>
                    <a:pt x="168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3" y="117"/>
                  </a:lnTo>
                  <a:lnTo>
                    <a:pt x="162" y="117"/>
                  </a:lnTo>
                  <a:lnTo>
                    <a:pt x="160" y="116"/>
                  </a:lnTo>
                  <a:lnTo>
                    <a:pt x="159" y="116"/>
                  </a:lnTo>
                  <a:lnTo>
                    <a:pt x="158" y="115"/>
                  </a:lnTo>
                  <a:lnTo>
                    <a:pt x="156" y="114"/>
                  </a:lnTo>
                  <a:lnTo>
                    <a:pt x="153" y="112"/>
                  </a:lnTo>
                  <a:lnTo>
                    <a:pt x="151" y="111"/>
                  </a:lnTo>
                  <a:lnTo>
                    <a:pt x="150" y="110"/>
                  </a:lnTo>
                  <a:lnTo>
                    <a:pt x="148" y="110"/>
                  </a:lnTo>
                  <a:lnTo>
                    <a:pt x="146" y="109"/>
                  </a:lnTo>
                  <a:lnTo>
                    <a:pt x="145" y="109"/>
                  </a:lnTo>
                  <a:lnTo>
                    <a:pt x="144" y="109"/>
                  </a:lnTo>
                  <a:lnTo>
                    <a:pt x="143" y="109"/>
                  </a:lnTo>
                  <a:lnTo>
                    <a:pt x="140" y="109"/>
                  </a:lnTo>
                  <a:lnTo>
                    <a:pt x="136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29" y="110"/>
                  </a:lnTo>
                  <a:lnTo>
                    <a:pt x="128" y="110"/>
                  </a:lnTo>
                  <a:lnTo>
                    <a:pt x="127" y="110"/>
                  </a:lnTo>
                  <a:lnTo>
                    <a:pt x="126" y="111"/>
                  </a:lnTo>
                  <a:lnTo>
                    <a:pt x="125" y="111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3" y="113"/>
                  </a:lnTo>
                  <a:lnTo>
                    <a:pt x="121" y="115"/>
                  </a:lnTo>
                  <a:lnTo>
                    <a:pt x="120" y="116"/>
                  </a:lnTo>
                  <a:lnTo>
                    <a:pt x="119" y="117"/>
                  </a:lnTo>
                  <a:lnTo>
                    <a:pt x="117" y="118"/>
                  </a:lnTo>
                  <a:lnTo>
                    <a:pt x="116" y="118"/>
                  </a:lnTo>
                  <a:lnTo>
                    <a:pt x="115" y="119"/>
                  </a:lnTo>
                  <a:lnTo>
                    <a:pt x="112" y="120"/>
                  </a:lnTo>
                  <a:lnTo>
                    <a:pt x="110" y="120"/>
                  </a:lnTo>
                  <a:lnTo>
                    <a:pt x="108" y="121"/>
                  </a:lnTo>
                  <a:lnTo>
                    <a:pt x="107" y="122"/>
                  </a:lnTo>
                  <a:lnTo>
                    <a:pt x="106" y="123"/>
                  </a:lnTo>
                  <a:lnTo>
                    <a:pt x="103" y="125"/>
                  </a:lnTo>
                  <a:lnTo>
                    <a:pt x="95" y="131"/>
                  </a:lnTo>
                  <a:lnTo>
                    <a:pt x="94" y="132"/>
                  </a:lnTo>
                  <a:lnTo>
                    <a:pt x="93" y="133"/>
                  </a:lnTo>
                  <a:lnTo>
                    <a:pt x="92" y="133"/>
                  </a:lnTo>
                  <a:lnTo>
                    <a:pt x="91" y="134"/>
                  </a:lnTo>
                  <a:lnTo>
                    <a:pt x="88" y="135"/>
                  </a:lnTo>
                  <a:lnTo>
                    <a:pt x="84" y="136"/>
                  </a:lnTo>
                  <a:lnTo>
                    <a:pt x="81" y="137"/>
                  </a:lnTo>
                  <a:lnTo>
                    <a:pt x="80" y="137"/>
                  </a:lnTo>
                  <a:lnTo>
                    <a:pt x="78" y="138"/>
                  </a:lnTo>
                  <a:lnTo>
                    <a:pt x="73" y="139"/>
                  </a:lnTo>
                  <a:lnTo>
                    <a:pt x="72" y="139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0" y="141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68" y="144"/>
                  </a:lnTo>
                  <a:lnTo>
                    <a:pt x="66" y="147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5" y="149"/>
                  </a:lnTo>
                  <a:lnTo>
                    <a:pt x="64" y="149"/>
                  </a:lnTo>
                  <a:lnTo>
                    <a:pt x="64" y="149"/>
                  </a:lnTo>
                  <a:lnTo>
                    <a:pt x="63" y="150"/>
                  </a:lnTo>
                  <a:lnTo>
                    <a:pt x="62" y="150"/>
                  </a:lnTo>
                  <a:lnTo>
                    <a:pt x="59" y="150"/>
                  </a:lnTo>
                  <a:lnTo>
                    <a:pt x="57" y="150"/>
                  </a:lnTo>
                  <a:lnTo>
                    <a:pt x="52" y="149"/>
                  </a:lnTo>
                  <a:lnTo>
                    <a:pt x="50" y="149"/>
                  </a:lnTo>
                  <a:lnTo>
                    <a:pt x="48" y="149"/>
                  </a:lnTo>
                  <a:lnTo>
                    <a:pt x="47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3" y="146"/>
                  </a:lnTo>
                  <a:lnTo>
                    <a:pt x="43" y="145"/>
                  </a:lnTo>
                  <a:lnTo>
                    <a:pt x="42" y="145"/>
                  </a:lnTo>
                  <a:lnTo>
                    <a:pt x="42" y="144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1" y="133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1" y="131"/>
                  </a:lnTo>
                  <a:lnTo>
                    <a:pt x="41" y="128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1" y="125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22"/>
                  </a:lnTo>
                  <a:lnTo>
                    <a:pt x="38" y="121"/>
                  </a:lnTo>
                  <a:lnTo>
                    <a:pt x="35" y="120"/>
                  </a:lnTo>
                  <a:lnTo>
                    <a:pt x="34" y="119"/>
                  </a:lnTo>
                  <a:lnTo>
                    <a:pt x="33" y="119"/>
                  </a:lnTo>
                  <a:lnTo>
                    <a:pt x="32" y="118"/>
                  </a:lnTo>
                  <a:lnTo>
                    <a:pt x="31" y="117"/>
                  </a:lnTo>
                  <a:lnTo>
                    <a:pt x="30" y="116"/>
                  </a:lnTo>
                  <a:lnTo>
                    <a:pt x="29" y="116"/>
                  </a:lnTo>
                  <a:lnTo>
                    <a:pt x="29" y="115"/>
                  </a:lnTo>
                  <a:lnTo>
                    <a:pt x="29" y="114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30" y="105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8" y="100"/>
                  </a:lnTo>
                  <a:lnTo>
                    <a:pt x="23" y="97"/>
                  </a:lnTo>
                  <a:lnTo>
                    <a:pt x="21" y="95"/>
                  </a:lnTo>
                  <a:lnTo>
                    <a:pt x="19" y="93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6" y="88"/>
                  </a:lnTo>
                  <a:lnTo>
                    <a:pt x="15" y="87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2" y="81"/>
                  </a:lnTo>
                  <a:lnTo>
                    <a:pt x="10" y="78"/>
                  </a:lnTo>
                  <a:lnTo>
                    <a:pt x="9" y="77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3" y="69"/>
                  </a:lnTo>
                  <a:lnTo>
                    <a:pt x="16" y="67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18" y="65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2" y="56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5" y="50"/>
                  </a:lnTo>
                  <a:lnTo>
                    <a:pt x="4" y="49"/>
                  </a:lnTo>
                  <a:lnTo>
                    <a:pt x="2" y="48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9" y="41"/>
                  </a:lnTo>
                  <a:lnTo>
                    <a:pt x="12" y="40"/>
                  </a:lnTo>
                  <a:lnTo>
                    <a:pt x="15" y="39"/>
                  </a:lnTo>
                  <a:lnTo>
                    <a:pt x="19" y="38"/>
                  </a:lnTo>
                  <a:lnTo>
                    <a:pt x="21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1" y="32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4" y="24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60" y="21"/>
                  </a:lnTo>
                  <a:lnTo>
                    <a:pt x="62" y="20"/>
                  </a:lnTo>
                  <a:lnTo>
                    <a:pt x="66" y="20"/>
                  </a:lnTo>
                  <a:lnTo>
                    <a:pt x="68" y="20"/>
                  </a:lnTo>
                  <a:lnTo>
                    <a:pt x="69" y="20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7" y="17"/>
                  </a:lnTo>
                  <a:lnTo>
                    <a:pt x="83" y="14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90" y="11"/>
                  </a:lnTo>
                  <a:lnTo>
                    <a:pt x="93" y="10"/>
                  </a:lnTo>
                  <a:lnTo>
                    <a:pt x="95" y="9"/>
                  </a:lnTo>
                  <a:lnTo>
                    <a:pt x="99" y="7"/>
                  </a:lnTo>
                  <a:lnTo>
                    <a:pt x="100" y="6"/>
                  </a:lnTo>
                  <a:lnTo>
                    <a:pt x="102" y="5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9" y="1"/>
                  </a:lnTo>
                  <a:lnTo>
                    <a:pt x="122" y="1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D8E0F2"/>
            </a:solidFill>
            <a:ln w="269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6" name="Freeform 260"/>
            <p:cNvSpPr>
              <a:spLocks noEditPoints="1"/>
            </p:cNvSpPr>
            <p:nvPr/>
          </p:nvSpPr>
          <p:spPr bwMode="auto">
            <a:xfrm>
              <a:off x="3281" y="1886"/>
              <a:ext cx="898" cy="727"/>
            </a:xfrm>
            <a:custGeom>
              <a:avLst/>
              <a:gdLst>
                <a:gd name="T0" fmla="*/ 691 w 898"/>
                <a:gd name="T1" fmla="*/ 30 h 727"/>
                <a:gd name="T2" fmla="*/ 725 w 898"/>
                <a:gd name="T3" fmla="*/ 76 h 727"/>
                <a:gd name="T4" fmla="*/ 732 w 898"/>
                <a:gd name="T5" fmla="*/ 149 h 727"/>
                <a:gd name="T6" fmla="*/ 745 w 898"/>
                <a:gd name="T7" fmla="*/ 182 h 727"/>
                <a:gd name="T8" fmla="*/ 784 w 898"/>
                <a:gd name="T9" fmla="*/ 215 h 727"/>
                <a:gd name="T10" fmla="*/ 832 w 898"/>
                <a:gd name="T11" fmla="*/ 248 h 727"/>
                <a:gd name="T12" fmla="*/ 826 w 898"/>
                <a:gd name="T13" fmla="*/ 308 h 727"/>
                <a:gd name="T14" fmla="*/ 849 w 898"/>
                <a:gd name="T15" fmla="*/ 338 h 727"/>
                <a:gd name="T16" fmla="*/ 838 w 898"/>
                <a:gd name="T17" fmla="*/ 370 h 727"/>
                <a:gd name="T18" fmla="*/ 855 w 898"/>
                <a:gd name="T19" fmla="*/ 397 h 727"/>
                <a:gd name="T20" fmla="*/ 895 w 898"/>
                <a:gd name="T21" fmla="*/ 430 h 727"/>
                <a:gd name="T22" fmla="*/ 884 w 898"/>
                <a:gd name="T23" fmla="*/ 498 h 727"/>
                <a:gd name="T24" fmla="*/ 857 w 898"/>
                <a:gd name="T25" fmla="*/ 534 h 727"/>
                <a:gd name="T26" fmla="*/ 799 w 898"/>
                <a:gd name="T27" fmla="*/ 560 h 727"/>
                <a:gd name="T28" fmla="*/ 752 w 898"/>
                <a:gd name="T29" fmla="*/ 599 h 727"/>
                <a:gd name="T30" fmla="*/ 778 w 898"/>
                <a:gd name="T31" fmla="*/ 647 h 727"/>
                <a:gd name="T32" fmla="*/ 741 w 898"/>
                <a:gd name="T33" fmla="*/ 671 h 727"/>
                <a:gd name="T34" fmla="*/ 668 w 898"/>
                <a:gd name="T35" fmla="*/ 666 h 727"/>
                <a:gd name="T36" fmla="*/ 644 w 898"/>
                <a:gd name="T37" fmla="*/ 701 h 727"/>
                <a:gd name="T38" fmla="*/ 608 w 898"/>
                <a:gd name="T39" fmla="*/ 679 h 727"/>
                <a:gd name="T40" fmla="*/ 559 w 898"/>
                <a:gd name="T41" fmla="*/ 678 h 727"/>
                <a:gd name="T42" fmla="*/ 522 w 898"/>
                <a:gd name="T43" fmla="*/ 726 h 727"/>
                <a:gd name="T44" fmla="*/ 481 w 898"/>
                <a:gd name="T45" fmla="*/ 710 h 727"/>
                <a:gd name="T46" fmla="*/ 422 w 898"/>
                <a:gd name="T47" fmla="*/ 698 h 727"/>
                <a:gd name="T48" fmla="*/ 386 w 898"/>
                <a:gd name="T49" fmla="*/ 706 h 727"/>
                <a:gd name="T50" fmla="*/ 337 w 898"/>
                <a:gd name="T51" fmla="*/ 707 h 727"/>
                <a:gd name="T52" fmla="*/ 276 w 898"/>
                <a:gd name="T53" fmla="*/ 692 h 727"/>
                <a:gd name="T54" fmla="*/ 227 w 898"/>
                <a:gd name="T55" fmla="*/ 722 h 727"/>
                <a:gd name="T56" fmla="*/ 179 w 898"/>
                <a:gd name="T57" fmla="*/ 720 h 727"/>
                <a:gd name="T58" fmla="*/ 141 w 898"/>
                <a:gd name="T59" fmla="*/ 698 h 727"/>
                <a:gd name="T60" fmla="*/ 123 w 898"/>
                <a:gd name="T61" fmla="*/ 645 h 727"/>
                <a:gd name="T62" fmla="*/ 119 w 898"/>
                <a:gd name="T63" fmla="*/ 622 h 727"/>
                <a:gd name="T64" fmla="*/ 112 w 898"/>
                <a:gd name="T65" fmla="*/ 600 h 727"/>
                <a:gd name="T66" fmla="*/ 159 w 898"/>
                <a:gd name="T67" fmla="*/ 571 h 727"/>
                <a:gd name="T68" fmla="*/ 167 w 898"/>
                <a:gd name="T69" fmla="*/ 519 h 727"/>
                <a:gd name="T70" fmla="*/ 152 w 898"/>
                <a:gd name="T71" fmla="*/ 440 h 727"/>
                <a:gd name="T72" fmla="*/ 103 w 898"/>
                <a:gd name="T73" fmla="*/ 402 h 727"/>
                <a:gd name="T74" fmla="*/ 47 w 898"/>
                <a:gd name="T75" fmla="*/ 381 h 727"/>
                <a:gd name="T76" fmla="*/ 2 w 898"/>
                <a:gd name="T77" fmla="*/ 376 h 727"/>
                <a:gd name="T78" fmla="*/ 9 w 898"/>
                <a:gd name="T79" fmla="*/ 332 h 727"/>
                <a:gd name="T80" fmla="*/ 39 w 898"/>
                <a:gd name="T81" fmla="*/ 297 h 727"/>
                <a:gd name="T82" fmla="*/ 102 w 898"/>
                <a:gd name="T83" fmla="*/ 258 h 727"/>
                <a:gd name="T84" fmla="*/ 163 w 898"/>
                <a:gd name="T85" fmla="*/ 242 h 727"/>
                <a:gd name="T86" fmla="*/ 213 w 898"/>
                <a:gd name="T87" fmla="*/ 224 h 727"/>
                <a:gd name="T88" fmla="*/ 249 w 898"/>
                <a:gd name="T89" fmla="*/ 188 h 727"/>
                <a:gd name="T90" fmla="*/ 335 w 898"/>
                <a:gd name="T91" fmla="*/ 181 h 727"/>
                <a:gd name="T92" fmla="*/ 408 w 898"/>
                <a:gd name="T93" fmla="*/ 171 h 727"/>
                <a:gd name="T94" fmla="*/ 426 w 898"/>
                <a:gd name="T95" fmla="*/ 126 h 727"/>
                <a:gd name="T96" fmla="*/ 450 w 898"/>
                <a:gd name="T97" fmla="*/ 83 h 727"/>
                <a:gd name="T98" fmla="*/ 482 w 898"/>
                <a:gd name="T99" fmla="*/ 76 h 727"/>
                <a:gd name="T100" fmla="*/ 514 w 898"/>
                <a:gd name="T101" fmla="*/ 92 h 727"/>
                <a:gd name="T102" fmla="*/ 573 w 898"/>
                <a:gd name="T103" fmla="*/ 45 h 727"/>
                <a:gd name="T104" fmla="*/ 619 w 898"/>
                <a:gd name="T105" fmla="*/ 29 h 727"/>
                <a:gd name="T106" fmla="*/ 429 w 898"/>
                <a:gd name="T107" fmla="*/ 306 h 727"/>
                <a:gd name="T108" fmla="*/ 380 w 898"/>
                <a:gd name="T109" fmla="*/ 323 h 727"/>
                <a:gd name="T110" fmla="*/ 364 w 898"/>
                <a:gd name="T111" fmla="*/ 359 h 727"/>
                <a:gd name="T112" fmla="*/ 382 w 898"/>
                <a:gd name="T113" fmla="*/ 405 h 727"/>
                <a:gd name="T114" fmla="*/ 398 w 898"/>
                <a:gd name="T115" fmla="*/ 437 h 727"/>
                <a:gd name="T116" fmla="*/ 464 w 898"/>
                <a:gd name="T117" fmla="*/ 409 h 727"/>
                <a:gd name="T118" fmla="*/ 522 w 898"/>
                <a:gd name="T119" fmla="*/ 405 h 727"/>
                <a:gd name="T120" fmla="*/ 544 w 898"/>
                <a:gd name="T121" fmla="*/ 356 h 727"/>
                <a:gd name="T122" fmla="*/ 504 w 898"/>
                <a:gd name="T123" fmla="*/ 31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8" h="727">
                  <a:moveTo>
                    <a:pt x="639" y="0"/>
                  </a:moveTo>
                  <a:lnTo>
                    <a:pt x="640" y="1"/>
                  </a:lnTo>
                  <a:lnTo>
                    <a:pt x="641" y="1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5"/>
                  </a:lnTo>
                  <a:lnTo>
                    <a:pt x="646" y="6"/>
                  </a:lnTo>
                  <a:lnTo>
                    <a:pt x="648" y="7"/>
                  </a:lnTo>
                  <a:lnTo>
                    <a:pt x="651" y="9"/>
                  </a:lnTo>
                  <a:lnTo>
                    <a:pt x="652" y="10"/>
                  </a:lnTo>
                  <a:lnTo>
                    <a:pt x="653" y="11"/>
                  </a:lnTo>
                  <a:lnTo>
                    <a:pt x="654" y="13"/>
                  </a:lnTo>
                  <a:lnTo>
                    <a:pt x="654" y="13"/>
                  </a:lnTo>
                  <a:lnTo>
                    <a:pt x="655" y="14"/>
                  </a:lnTo>
                  <a:lnTo>
                    <a:pt x="656" y="14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58" y="15"/>
                  </a:lnTo>
                  <a:lnTo>
                    <a:pt x="659" y="14"/>
                  </a:lnTo>
                  <a:lnTo>
                    <a:pt x="660" y="14"/>
                  </a:lnTo>
                  <a:lnTo>
                    <a:pt x="660" y="14"/>
                  </a:lnTo>
                  <a:lnTo>
                    <a:pt x="662" y="13"/>
                  </a:lnTo>
                  <a:lnTo>
                    <a:pt x="663" y="12"/>
                  </a:lnTo>
                  <a:lnTo>
                    <a:pt x="664" y="11"/>
                  </a:lnTo>
                  <a:lnTo>
                    <a:pt x="665" y="11"/>
                  </a:lnTo>
                  <a:lnTo>
                    <a:pt x="666" y="11"/>
                  </a:lnTo>
                  <a:lnTo>
                    <a:pt x="667" y="11"/>
                  </a:lnTo>
                  <a:lnTo>
                    <a:pt x="668" y="11"/>
                  </a:lnTo>
                  <a:lnTo>
                    <a:pt x="672" y="12"/>
                  </a:lnTo>
                  <a:lnTo>
                    <a:pt x="673" y="12"/>
                  </a:lnTo>
                  <a:lnTo>
                    <a:pt x="674" y="12"/>
                  </a:lnTo>
                  <a:lnTo>
                    <a:pt x="675" y="13"/>
                  </a:lnTo>
                  <a:lnTo>
                    <a:pt x="676" y="13"/>
                  </a:lnTo>
                  <a:lnTo>
                    <a:pt x="677" y="14"/>
                  </a:lnTo>
                  <a:lnTo>
                    <a:pt x="678" y="16"/>
                  </a:lnTo>
                  <a:lnTo>
                    <a:pt x="682" y="20"/>
                  </a:lnTo>
                  <a:lnTo>
                    <a:pt x="688" y="27"/>
                  </a:lnTo>
                  <a:lnTo>
                    <a:pt x="691" y="30"/>
                  </a:lnTo>
                  <a:lnTo>
                    <a:pt x="692" y="30"/>
                  </a:lnTo>
                  <a:lnTo>
                    <a:pt x="692" y="31"/>
                  </a:lnTo>
                  <a:lnTo>
                    <a:pt x="693" y="32"/>
                  </a:lnTo>
                  <a:lnTo>
                    <a:pt x="695" y="32"/>
                  </a:lnTo>
                  <a:lnTo>
                    <a:pt x="696" y="33"/>
                  </a:lnTo>
                  <a:lnTo>
                    <a:pt x="699" y="34"/>
                  </a:lnTo>
                  <a:lnTo>
                    <a:pt x="700" y="34"/>
                  </a:lnTo>
                  <a:lnTo>
                    <a:pt x="701" y="35"/>
                  </a:lnTo>
                  <a:lnTo>
                    <a:pt x="703" y="36"/>
                  </a:lnTo>
                  <a:lnTo>
                    <a:pt x="705" y="38"/>
                  </a:lnTo>
                  <a:lnTo>
                    <a:pt x="708" y="40"/>
                  </a:lnTo>
                  <a:lnTo>
                    <a:pt x="709" y="41"/>
                  </a:lnTo>
                  <a:lnTo>
                    <a:pt x="710" y="42"/>
                  </a:lnTo>
                  <a:lnTo>
                    <a:pt x="711" y="43"/>
                  </a:lnTo>
                  <a:lnTo>
                    <a:pt x="712" y="45"/>
                  </a:lnTo>
                  <a:lnTo>
                    <a:pt x="713" y="46"/>
                  </a:lnTo>
                  <a:lnTo>
                    <a:pt x="715" y="50"/>
                  </a:lnTo>
                  <a:lnTo>
                    <a:pt x="716" y="52"/>
                  </a:lnTo>
                  <a:lnTo>
                    <a:pt x="717" y="53"/>
                  </a:lnTo>
                  <a:lnTo>
                    <a:pt x="718" y="53"/>
                  </a:lnTo>
                  <a:lnTo>
                    <a:pt x="719" y="55"/>
                  </a:lnTo>
                  <a:lnTo>
                    <a:pt x="720" y="55"/>
                  </a:lnTo>
                  <a:lnTo>
                    <a:pt x="721" y="56"/>
                  </a:lnTo>
                  <a:lnTo>
                    <a:pt x="722" y="57"/>
                  </a:lnTo>
                  <a:lnTo>
                    <a:pt x="724" y="58"/>
                  </a:lnTo>
                  <a:lnTo>
                    <a:pt x="727" y="59"/>
                  </a:lnTo>
                  <a:lnTo>
                    <a:pt x="733" y="62"/>
                  </a:lnTo>
                  <a:lnTo>
                    <a:pt x="734" y="62"/>
                  </a:lnTo>
                  <a:lnTo>
                    <a:pt x="736" y="63"/>
                  </a:lnTo>
                  <a:lnTo>
                    <a:pt x="735" y="64"/>
                  </a:lnTo>
                  <a:lnTo>
                    <a:pt x="733" y="66"/>
                  </a:lnTo>
                  <a:lnTo>
                    <a:pt x="730" y="69"/>
                  </a:lnTo>
                  <a:lnTo>
                    <a:pt x="728" y="71"/>
                  </a:lnTo>
                  <a:lnTo>
                    <a:pt x="727" y="72"/>
                  </a:lnTo>
                  <a:lnTo>
                    <a:pt x="726" y="73"/>
                  </a:lnTo>
                  <a:lnTo>
                    <a:pt x="726" y="74"/>
                  </a:lnTo>
                  <a:lnTo>
                    <a:pt x="726" y="75"/>
                  </a:lnTo>
                  <a:lnTo>
                    <a:pt x="725" y="76"/>
                  </a:lnTo>
                  <a:lnTo>
                    <a:pt x="725" y="77"/>
                  </a:lnTo>
                  <a:lnTo>
                    <a:pt x="725" y="78"/>
                  </a:lnTo>
                  <a:lnTo>
                    <a:pt x="726" y="79"/>
                  </a:lnTo>
                  <a:lnTo>
                    <a:pt x="726" y="80"/>
                  </a:lnTo>
                  <a:lnTo>
                    <a:pt x="728" y="83"/>
                  </a:lnTo>
                  <a:lnTo>
                    <a:pt x="729" y="85"/>
                  </a:lnTo>
                  <a:lnTo>
                    <a:pt x="729" y="87"/>
                  </a:lnTo>
                  <a:lnTo>
                    <a:pt x="730" y="90"/>
                  </a:lnTo>
                  <a:lnTo>
                    <a:pt x="731" y="93"/>
                  </a:lnTo>
                  <a:lnTo>
                    <a:pt x="732" y="94"/>
                  </a:lnTo>
                  <a:lnTo>
                    <a:pt x="732" y="95"/>
                  </a:lnTo>
                  <a:lnTo>
                    <a:pt x="732" y="96"/>
                  </a:lnTo>
                  <a:lnTo>
                    <a:pt x="732" y="99"/>
                  </a:lnTo>
                  <a:lnTo>
                    <a:pt x="732" y="105"/>
                  </a:lnTo>
                  <a:lnTo>
                    <a:pt x="732" y="107"/>
                  </a:lnTo>
                  <a:lnTo>
                    <a:pt x="732" y="109"/>
                  </a:lnTo>
                  <a:lnTo>
                    <a:pt x="732" y="110"/>
                  </a:lnTo>
                  <a:lnTo>
                    <a:pt x="733" y="111"/>
                  </a:lnTo>
                  <a:lnTo>
                    <a:pt x="734" y="112"/>
                  </a:lnTo>
                  <a:lnTo>
                    <a:pt x="735" y="114"/>
                  </a:lnTo>
                  <a:lnTo>
                    <a:pt x="736" y="115"/>
                  </a:lnTo>
                  <a:lnTo>
                    <a:pt x="736" y="117"/>
                  </a:lnTo>
                  <a:lnTo>
                    <a:pt x="737" y="118"/>
                  </a:lnTo>
                  <a:lnTo>
                    <a:pt x="738" y="119"/>
                  </a:lnTo>
                  <a:lnTo>
                    <a:pt x="739" y="125"/>
                  </a:lnTo>
                  <a:lnTo>
                    <a:pt x="739" y="127"/>
                  </a:lnTo>
                  <a:lnTo>
                    <a:pt x="739" y="128"/>
                  </a:lnTo>
                  <a:lnTo>
                    <a:pt x="739" y="130"/>
                  </a:lnTo>
                  <a:lnTo>
                    <a:pt x="739" y="132"/>
                  </a:lnTo>
                  <a:lnTo>
                    <a:pt x="739" y="134"/>
                  </a:lnTo>
                  <a:lnTo>
                    <a:pt x="738" y="136"/>
                  </a:lnTo>
                  <a:lnTo>
                    <a:pt x="738" y="137"/>
                  </a:lnTo>
                  <a:lnTo>
                    <a:pt x="737" y="138"/>
                  </a:lnTo>
                  <a:lnTo>
                    <a:pt x="735" y="142"/>
                  </a:lnTo>
                  <a:lnTo>
                    <a:pt x="734" y="143"/>
                  </a:lnTo>
                  <a:lnTo>
                    <a:pt x="734" y="144"/>
                  </a:lnTo>
                  <a:lnTo>
                    <a:pt x="732" y="148"/>
                  </a:lnTo>
                  <a:lnTo>
                    <a:pt x="732" y="149"/>
                  </a:lnTo>
                  <a:lnTo>
                    <a:pt x="731" y="150"/>
                  </a:lnTo>
                  <a:lnTo>
                    <a:pt x="731" y="150"/>
                  </a:lnTo>
                  <a:lnTo>
                    <a:pt x="730" y="151"/>
                  </a:lnTo>
                  <a:lnTo>
                    <a:pt x="729" y="152"/>
                  </a:lnTo>
                  <a:lnTo>
                    <a:pt x="726" y="153"/>
                  </a:lnTo>
                  <a:lnTo>
                    <a:pt x="725" y="154"/>
                  </a:lnTo>
                  <a:lnTo>
                    <a:pt x="724" y="154"/>
                  </a:lnTo>
                  <a:lnTo>
                    <a:pt x="724" y="155"/>
                  </a:lnTo>
                  <a:lnTo>
                    <a:pt x="723" y="156"/>
                  </a:lnTo>
                  <a:lnTo>
                    <a:pt x="722" y="157"/>
                  </a:lnTo>
                  <a:lnTo>
                    <a:pt x="722" y="158"/>
                  </a:lnTo>
                  <a:lnTo>
                    <a:pt x="722" y="159"/>
                  </a:lnTo>
                  <a:lnTo>
                    <a:pt x="722" y="160"/>
                  </a:lnTo>
                  <a:lnTo>
                    <a:pt x="722" y="161"/>
                  </a:lnTo>
                  <a:lnTo>
                    <a:pt x="722" y="162"/>
                  </a:lnTo>
                  <a:lnTo>
                    <a:pt x="723" y="163"/>
                  </a:lnTo>
                  <a:lnTo>
                    <a:pt x="723" y="164"/>
                  </a:lnTo>
                  <a:lnTo>
                    <a:pt x="725" y="167"/>
                  </a:lnTo>
                  <a:lnTo>
                    <a:pt x="726" y="168"/>
                  </a:lnTo>
                  <a:lnTo>
                    <a:pt x="726" y="169"/>
                  </a:lnTo>
                  <a:lnTo>
                    <a:pt x="727" y="171"/>
                  </a:lnTo>
                  <a:lnTo>
                    <a:pt x="727" y="173"/>
                  </a:lnTo>
                  <a:lnTo>
                    <a:pt x="728" y="174"/>
                  </a:lnTo>
                  <a:lnTo>
                    <a:pt x="728" y="175"/>
                  </a:lnTo>
                  <a:lnTo>
                    <a:pt x="729" y="176"/>
                  </a:lnTo>
                  <a:lnTo>
                    <a:pt x="730" y="177"/>
                  </a:lnTo>
                  <a:lnTo>
                    <a:pt x="731" y="177"/>
                  </a:lnTo>
                  <a:lnTo>
                    <a:pt x="732" y="178"/>
                  </a:lnTo>
                  <a:lnTo>
                    <a:pt x="733" y="179"/>
                  </a:lnTo>
                  <a:lnTo>
                    <a:pt x="734" y="179"/>
                  </a:lnTo>
                  <a:lnTo>
                    <a:pt x="735" y="180"/>
                  </a:lnTo>
                  <a:lnTo>
                    <a:pt x="736" y="180"/>
                  </a:lnTo>
                  <a:lnTo>
                    <a:pt x="737" y="180"/>
                  </a:lnTo>
                  <a:lnTo>
                    <a:pt x="738" y="181"/>
                  </a:lnTo>
                  <a:lnTo>
                    <a:pt x="739" y="181"/>
                  </a:lnTo>
                  <a:lnTo>
                    <a:pt x="743" y="181"/>
                  </a:lnTo>
                  <a:lnTo>
                    <a:pt x="744" y="181"/>
                  </a:lnTo>
                  <a:lnTo>
                    <a:pt x="745" y="182"/>
                  </a:lnTo>
                  <a:lnTo>
                    <a:pt x="747" y="182"/>
                  </a:lnTo>
                  <a:lnTo>
                    <a:pt x="748" y="183"/>
                  </a:lnTo>
                  <a:lnTo>
                    <a:pt x="749" y="184"/>
                  </a:lnTo>
                  <a:lnTo>
                    <a:pt x="750" y="184"/>
                  </a:lnTo>
                  <a:lnTo>
                    <a:pt x="751" y="185"/>
                  </a:lnTo>
                  <a:lnTo>
                    <a:pt x="752" y="187"/>
                  </a:lnTo>
                  <a:lnTo>
                    <a:pt x="753" y="188"/>
                  </a:lnTo>
                  <a:lnTo>
                    <a:pt x="754" y="189"/>
                  </a:lnTo>
                  <a:lnTo>
                    <a:pt x="756" y="191"/>
                  </a:lnTo>
                  <a:lnTo>
                    <a:pt x="758" y="192"/>
                  </a:lnTo>
                  <a:lnTo>
                    <a:pt x="760" y="194"/>
                  </a:lnTo>
                  <a:lnTo>
                    <a:pt x="760" y="195"/>
                  </a:lnTo>
                  <a:lnTo>
                    <a:pt x="761" y="196"/>
                  </a:lnTo>
                  <a:lnTo>
                    <a:pt x="762" y="197"/>
                  </a:lnTo>
                  <a:lnTo>
                    <a:pt x="762" y="198"/>
                  </a:lnTo>
                  <a:lnTo>
                    <a:pt x="762" y="199"/>
                  </a:lnTo>
                  <a:lnTo>
                    <a:pt x="762" y="202"/>
                  </a:lnTo>
                  <a:lnTo>
                    <a:pt x="762" y="204"/>
                  </a:lnTo>
                  <a:lnTo>
                    <a:pt x="762" y="205"/>
                  </a:lnTo>
                  <a:lnTo>
                    <a:pt x="763" y="207"/>
                  </a:lnTo>
                  <a:lnTo>
                    <a:pt x="763" y="208"/>
                  </a:lnTo>
                  <a:lnTo>
                    <a:pt x="764" y="209"/>
                  </a:lnTo>
                  <a:lnTo>
                    <a:pt x="764" y="210"/>
                  </a:lnTo>
                  <a:lnTo>
                    <a:pt x="764" y="211"/>
                  </a:lnTo>
                  <a:lnTo>
                    <a:pt x="765" y="211"/>
                  </a:lnTo>
                  <a:lnTo>
                    <a:pt x="766" y="212"/>
                  </a:lnTo>
                  <a:lnTo>
                    <a:pt x="767" y="213"/>
                  </a:lnTo>
                  <a:lnTo>
                    <a:pt x="768" y="214"/>
                  </a:lnTo>
                  <a:lnTo>
                    <a:pt x="769" y="214"/>
                  </a:lnTo>
                  <a:lnTo>
                    <a:pt x="770" y="215"/>
                  </a:lnTo>
                  <a:lnTo>
                    <a:pt x="771" y="215"/>
                  </a:lnTo>
                  <a:lnTo>
                    <a:pt x="772" y="216"/>
                  </a:lnTo>
                  <a:lnTo>
                    <a:pt x="773" y="216"/>
                  </a:lnTo>
                  <a:lnTo>
                    <a:pt x="774" y="216"/>
                  </a:lnTo>
                  <a:lnTo>
                    <a:pt x="775" y="216"/>
                  </a:lnTo>
                  <a:lnTo>
                    <a:pt x="776" y="216"/>
                  </a:lnTo>
                  <a:lnTo>
                    <a:pt x="783" y="215"/>
                  </a:lnTo>
                  <a:lnTo>
                    <a:pt x="784" y="215"/>
                  </a:lnTo>
                  <a:lnTo>
                    <a:pt x="786" y="215"/>
                  </a:lnTo>
                  <a:lnTo>
                    <a:pt x="792" y="216"/>
                  </a:lnTo>
                  <a:lnTo>
                    <a:pt x="795" y="216"/>
                  </a:lnTo>
                  <a:lnTo>
                    <a:pt x="800" y="217"/>
                  </a:lnTo>
                  <a:lnTo>
                    <a:pt x="801" y="217"/>
                  </a:lnTo>
                  <a:lnTo>
                    <a:pt x="803" y="217"/>
                  </a:lnTo>
                  <a:lnTo>
                    <a:pt x="804" y="217"/>
                  </a:lnTo>
                  <a:lnTo>
                    <a:pt x="806" y="216"/>
                  </a:lnTo>
                  <a:lnTo>
                    <a:pt x="811" y="215"/>
                  </a:lnTo>
                  <a:lnTo>
                    <a:pt x="814" y="213"/>
                  </a:lnTo>
                  <a:lnTo>
                    <a:pt x="816" y="213"/>
                  </a:lnTo>
                  <a:lnTo>
                    <a:pt x="817" y="212"/>
                  </a:lnTo>
                  <a:lnTo>
                    <a:pt x="819" y="212"/>
                  </a:lnTo>
                  <a:lnTo>
                    <a:pt x="820" y="212"/>
                  </a:lnTo>
                  <a:lnTo>
                    <a:pt x="821" y="212"/>
                  </a:lnTo>
                  <a:lnTo>
                    <a:pt x="821" y="212"/>
                  </a:lnTo>
                  <a:lnTo>
                    <a:pt x="822" y="212"/>
                  </a:lnTo>
                  <a:lnTo>
                    <a:pt x="823" y="213"/>
                  </a:lnTo>
                  <a:lnTo>
                    <a:pt x="824" y="213"/>
                  </a:lnTo>
                  <a:lnTo>
                    <a:pt x="826" y="215"/>
                  </a:lnTo>
                  <a:lnTo>
                    <a:pt x="827" y="216"/>
                  </a:lnTo>
                  <a:lnTo>
                    <a:pt x="829" y="217"/>
                  </a:lnTo>
                  <a:lnTo>
                    <a:pt x="829" y="218"/>
                  </a:lnTo>
                  <a:lnTo>
                    <a:pt x="830" y="219"/>
                  </a:lnTo>
                  <a:lnTo>
                    <a:pt x="831" y="220"/>
                  </a:lnTo>
                  <a:lnTo>
                    <a:pt x="831" y="221"/>
                  </a:lnTo>
                  <a:lnTo>
                    <a:pt x="832" y="222"/>
                  </a:lnTo>
                  <a:lnTo>
                    <a:pt x="832" y="224"/>
                  </a:lnTo>
                  <a:lnTo>
                    <a:pt x="833" y="225"/>
                  </a:lnTo>
                  <a:lnTo>
                    <a:pt x="833" y="227"/>
                  </a:lnTo>
                  <a:lnTo>
                    <a:pt x="833" y="230"/>
                  </a:lnTo>
                  <a:lnTo>
                    <a:pt x="833" y="234"/>
                  </a:lnTo>
                  <a:lnTo>
                    <a:pt x="833" y="237"/>
                  </a:lnTo>
                  <a:lnTo>
                    <a:pt x="833" y="239"/>
                  </a:lnTo>
                  <a:lnTo>
                    <a:pt x="832" y="243"/>
                  </a:lnTo>
                  <a:lnTo>
                    <a:pt x="832" y="244"/>
                  </a:lnTo>
                  <a:lnTo>
                    <a:pt x="832" y="245"/>
                  </a:lnTo>
                  <a:lnTo>
                    <a:pt x="832" y="248"/>
                  </a:lnTo>
                  <a:lnTo>
                    <a:pt x="832" y="250"/>
                  </a:lnTo>
                  <a:lnTo>
                    <a:pt x="832" y="252"/>
                  </a:lnTo>
                  <a:lnTo>
                    <a:pt x="833" y="254"/>
                  </a:lnTo>
                  <a:lnTo>
                    <a:pt x="833" y="255"/>
                  </a:lnTo>
                  <a:lnTo>
                    <a:pt x="833" y="256"/>
                  </a:lnTo>
                  <a:lnTo>
                    <a:pt x="834" y="258"/>
                  </a:lnTo>
                  <a:lnTo>
                    <a:pt x="835" y="260"/>
                  </a:lnTo>
                  <a:lnTo>
                    <a:pt x="837" y="263"/>
                  </a:lnTo>
                  <a:lnTo>
                    <a:pt x="838" y="265"/>
                  </a:lnTo>
                  <a:lnTo>
                    <a:pt x="839" y="267"/>
                  </a:lnTo>
                  <a:lnTo>
                    <a:pt x="839" y="268"/>
                  </a:lnTo>
                  <a:lnTo>
                    <a:pt x="840" y="271"/>
                  </a:lnTo>
                  <a:lnTo>
                    <a:pt x="840" y="271"/>
                  </a:lnTo>
                  <a:lnTo>
                    <a:pt x="840" y="272"/>
                  </a:lnTo>
                  <a:lnTo>
                    <a:pt x="840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0" y="277"/>
                  </a:lnTo>
                  <a:lnTo>
                    <a:pt x="839" y="279"/>
                  </a:lnTo>
                  <a:lnTo>
                    <a:pt x="838" y="281"/>
                  </a:lnTo>
                  <a:lnTo>
                    <a:pt x="838" y="283"/>
                  </a:lnTo>
                  <a:lnTo>
                    <a:pt x="837" y="284"/>
                  </a:lnTo>
                  <a:lnTo>
                    <a:pt x="836" y="286"/>
                  </a:lnTo>
                  <a:lnTo>
                    <a:pt x="834" y="289"/>
                  </a:lnTo>
                  <a:lnTo>
                    <a:pt x="833" y="290"/>
                  </a:lnTo>
                  <a:lnTo>
                    <a:pt x="831" y="292"/>
                  </a:lnTo>
                  <a:lnTo>
                    <a:pt x="829" y="294"/>
                  </a:lnTo>
                  <a:lnTo>
                    <a:pt x="828" y="296"/>
                  </a:lnTo>
                  <a:lnTo>
                    <a:pt x="827" y="297"/>
                  </a:lnTo>
                  <a:lnTo>
                    <a:pt x="827" y="298"/>
                  </a:lnTo>
                  <a:lnTo>
                    <a:pt x="827" y="299"/>
                  </a:lnTo>
                  <a:lnTo>
                    <a:pt x="827" y="299"/>
                  </a:lnTo>
                  <a:lnTo>
                    <a:pt x="828" y="301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4"/>
                  </a:lnTo>
                  <a:lnTo>
                    <a:pt x="826" y="308"/>
                  </a:lnTo>
                  <a:lnTo>
                    <a:pt x="826" y="308"/>
                  </a:lnTo>
                  <a:lnTo>
                    <a:pt x="826" y="309"/>
                  </a:lnTo>
                  <a:lnTo>
                    <a:pt x="827" y="309"/>
                  </a:lnTo>
                  <a:lnTo>
                    <a:pt x="827" y="309"/>
                  </a:lnTo>
                  <a:lnTo>
                    <a:pt x="828" y="310"/>
                  </a:lnTo>
                  <a:lnTo>
                    <a:pt x="829" y="310"/>
                  </a:lnTo>
                  <a:lnTo>
                    <a:pt x="834" y="312"/>
                  </a:lnTo>
                  <a:lnTo>
                    <a:pt x="839" y="313"/>
                  </a:lnTo>
                  <a:lnTo>
                    <a:pt x="840" y="314"/>
                  </a:lnTo>
                  <a:lnTo>
                    <a:pt x="842" y="315"/>
                  </a:lnTo>
                  <a:lnTo>
                    <a:pt x="845" y="315"/>
                  </a:lnTo>
                  <a:lnTo>
                    <a:pt x="847" y="315"/>
                  </a:lnTo>
                  <a:lnTo>
                    <a:pt x="848" y="316"/>
                  </a:lnTo>
                  <a:lnTo>
                    <a:pt x="849" y="316"/>
                  </a:lnTo>
                  <a:lnTo>
                    <a:pt x="850" y="317"/>
                  </a:lnTo>
                  <a:lnTo>
                    <a:pt x="854" y="319"/>
                  </a:lnTo>
                  <a:lnTo>
                    <a:pt x="855" y="320"/>
                  </a:lnTo>
                  <a:lnTo>
                    <a:pt x="857" y="322"/>
                  </a:lnTo>
                  <a:lnTo>
                    <a:pt x="857" y="322"/>
                  </a:lnTo>
                  <a:lnTo>
                    <a:pt x="858" y="323"/>
                  </a:lnTo>
                  <a:lnTo>
                    <a:pt x="858" y="324"/>
                  </a:lnTo>
                  <a:lnTo>
                    <a:pt x="859" y="324"/>
                  </a:lnTo>
                  <a:lnTo>
                    <a:pt x="859" y="325"/>
                  </a:lnTo>
                  <a:lnTo>
                    <a:pt x="859" y="326"/>
                  </a:lnTo>
                  <a:lnTo>
                    <a:pt x="859" y="327"/>
                  </a:lnTo>
                  <a:lnTo>
                    <a:pt x="860" y="327"/>
                  </a:lnTo>
                  <a:lnTo>
                    <a:pt x="859" y="329"/>
                  </a:lnTo>
                  <a:lnTo>
                    <a:pt x="859" y="331"/>
                  </a:lnTo>
                  <a:lnTo>
                    <a:pt x="859" y="333"/>
                  </a:lnTo>
                  <a:lnTo>
                    <a:pt x="858" y="333"/>
                  </a:lnTo>
                  <a:lnTo>
                    <a:pt x="858" y="334"/>
                  </a:lnTo>
                  <a:lnTo>
                    <a:pt x="857" y="334"/>
                  </a:lnTo>
                  <a:lnTo>
                    <a:pt x="857" y="335"/>
                  </a:lnTo>
                  <a:lnTo>
                    <a:pt x="856" y="335"/>
                  </a:lnTo>
                  <a:lnTo>
                    <a:pt x="855" y="336"/>
                  </a:lnTo>
                  <a:lnTo>
                    <a:pt x="854" y="336"/>
                  </a:lnTo>
                  <a:lnTo>
                    <a:pt x="853" y="337"/>
                  </a:lnTo>
                  <a:lnTo>
                    <a:pt x="851" y="337"/>
                  </a:lnTo>
                  <a:lnTo>
                    <a:pt x="849" y="338"/>
                  </a:lnTo>
                  <a:lnTo>
                    <a:pt x="848" y="338"/>
                  </a:lnTo>
                  <a:lnTo>
                    <a:pt x="848" y="339"/>
                  </a:lnTo>
                  <a:lnTo>
                    <a:pt x="847" y="339"/>
                  </a:lnTo>
                  <a:lnTo>
                    <a:pt x="847" y="340"/>
                  </a:lnTo>
                  <a:lnTo>
                    <a:pt x="846" y="340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2"/>
                  </a:lnTo>
                  <a:lnTo>
                    <a:pt x="846" y="342"/>
                  </a:lnTo>
                  <a:lnTo>
                    <a:pt x="847" y="343"/>
                  </a:lnTo>
                  <a:lnTo>
                    <a:pt x="847" y="344"/>
                  </a:lnTo>
                  <a:lnTo>
                    <a:pt x="849" y="345"/>
                  </a:lnTo>
                  <a:lnTo>
                    <a:pt x="849" y="346"/>
                  </a:lnTo>
                  <a:lnTo>
                    <a:pt x="849" y="346"/>
                  </a:lnTo>
                  <a:lnTo>
                    <a:pt x="850" y="347"/>
                  </a:lnTo>
                  <a:lnTo>
                    <a:pt x="850" y="347"/>
                  </a:lnTo>
                  <a:lnTo>
                    <a:pt x="849" y="348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7" y="351"/>
                  </a:lnTo>
                  <a:lnTo>
                    <a:pt x="847" y="353"/>
                  </a:lnTo>
                  <a:lnTo>
                    <a:pt x="847" y="357"/>
                  </a:lnTo>
                  <a:lnTo>
                    <a:pt x="846" y="358"/>
                  </a:lnTo>
                  <a:lnTo>
                    <a:pt x="846" y="359"/>
                  </a:lnTo>
                  <a:lnTo>
                    <a:pt x="846" y="360"/>
                  </a:lnTo>
                  <a:lnTo>
                    <a:pt x="845" y="361"/>
                  </a:lnTo>
                  <a:lnTo>
                    <a:pt x="845" y="362"/>
                  </a:lnTo>
                  <a:lnTo>
                    <a:pt x="844" y="362"/>
                  </a:lnTo>
                  <a:lnTo>
                    <a:pt x="843" y="363"/>
                  </a:lnTo>
                  <a:lnTo>
                    <a:pt x="842" y="364"/>
                  </a:lnTo>
                  <a:lnTo>
                    <a:pt x="839" y="366"/>
                  </a:lnTo>
                  <a:lnTo>
                    <a:pt x="838" y="367"/>
                  </a:lnTo>
                  <a:lnTo>
                    <a:pt x="838" y="368"/>
                  </a:lnTo>
                  <a:lnTo>
                    <a:pt x="838" y="368"/>
                  </a:lnTo>
                  <a:lnTo>
                    <a:pt x="838" y="369"/>
                  </a:lnTo>
                  <a:lnTo>
                    <a:pt x="838" y="369"/>
                  </a:lnTo>
                  <a:lnTo>
                    <a:pt x="838" y="369"/>
                  </a:lnTo>
                  <a:lnTo>
                    <a:pt x="838" y="370"/>
                  </a:lnTo>
                  <a:lnTo>
                    <a:pt x="838" y="370"/>
                  </a:lnTo>
                  <a:lnTo>
                    <a:pt x="839" y="372"/>
                  </a:lnTo>
                  <a:lnTo>
                    <a:pt x="840" y="372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39" y="374"/>
                  </a:lnTo>
                  <a:lnTo>
                    <a:pt x="839" y="374"/>
                  </a:lnTo>
                  <a:lnTo>
                    <a:pt x="837" y="375"/>
                  </a:lnTo>
                  <a:lnTo>
                    <a:pt x="836" y="376"/>
                  </a:lnTo>
                  <a:lnTo>
                    <a:pt x="835" y="376"/>
                  </a:lnTo>
                  <a:lnTo>
                    <a:pt x="834" y="377"/>
                  </a:lnTo>
                  <a:lnTo>
                    <a:pt x="833" y="377"/>
                  </a:lnTo>
                  <a:lnTo>
                    <a:pt x="833" y="378"/>
                  </a:lnTo>
                  <a:lnTo>
                    <a:pt x="832" y="379"/>
                  </a:lnTo>
                  <a:lnTo>
                    <a:pt x="832" y="379"/>
                  </a:lnTo>
                  <a:lnTo>
                    <a:pt x="832" y="380"/>
                  </a:lnTo>
                  <a:lnTo>
                    <a:pt x="832" y="380"/>
                  </a:lnTo>
                  <a:lnTo>
                    <a:pt x="832" y="381"/>
                  </a:lnTo>
                  <a:lnTo>
                    <a:pt x="832" y="382"/>
                  </a:lnTo>
                  <a:lnTo>
                    <a:pt x="833" y="383"/>
                  </a:lnTo>
                  <a:lnTo>
                    <a:pt x="833" y="385"/>
                  </a:lnTo>
                  <a:lnTo>
                    <a:pt x="834" y="386"/>
                  </a:lnTo>
                  <a:lnTo>
                    <a:pt x="835" y="387"/>
                  </a:lnTo>
                  <a:lnTo>
                    <a:pt x="836" y="388"/>
                  </a:lnTo>
                  <a:lnTo>
                    <a:pt x="837" y="388"/>
                  </a:lnTo>
                  <a:lnTo>
                    <a:pt x="839" y="389"/>
                  </a:lnTo>
                  <a:lnTo>
                    <a:pt x="840" y="390"/>
                  </a:lnTo>
                  <a:lnTo>
                    <a:pt x="842" y="391"/>
                  </a:lnTo>
                  <a:lnTo>
                    <a:pt x="844" y="391"/>
                  </a:lnTo>
                  <a:lnTo>
                    <a:pt x="847" y="392"/>
                  </a:lnTo>
                  <a:lnTo>
                    <a:pt x="848" y="393"/>
                  </a:lnTo>
                  <a:lnTo>
                    <a:pt x="849" y="393"/>
                  </a:lnTo>
                  <a:lnTo>
                    <a:pt x="851" y="394"/>
                  </a:lnTo>
                  <a:lnTo>
                    <a:pt x="852" y="395"/>
                  </a:lnTo>
                  <a:lnTo>
                    <a:pt x="853" y="395"/>
                  </a:lnTo>
                  <a:lnTo>
                    <a:pt x="854" y="397"/>
                  </a:lnTo>
                  <a:lnTo>
                    <a:pt x="855" y="397"/>
                  </a:lnTo>
                  <a:lnTo>
                    <a:pt x="855" y="398"/>
                  </a:lnTo>
                  <a:lnTo>
                    <a:pt x="856" y="398"/>
                  </a:lnTo>
                  <a:lnTo>
                    <a:pt x="858" y="399"/>
                  </a:lnTo>
                  <a:lnTo>
                    <a:pt x="861" y="399"/>
                  </a:lnTo>
                  <a:lnTo>
                    <a:pt x="862" y="400"/>
                  </a:lnTo>
                  <a:lnTo>
                    <a:pt x="864" y="400"/>
                  </a:lnTo>
                  <a:lnTo>
                    <a:pt x="865" y="400"/>
                  </a:lnTo>
                  <a:lnTo>
                    <a:pt x="866" y="400"/>
                  </a:lnTo>
                  <a:lnTo>
                    <a:pt x="866" y="401"/>
                  </a:lnTo>
                  <a:lnTo>
                    <a:pt x="867" y="401"/>
                  </a:lnTo>
                  <a:lnTo>
                    <a:pt x="868" y="402"/>
                  </a:lnTo>
                  <a:lnTo>
                    <a:pt x="869" y="403"/>
                  </a:lnTo>
                  <a:lnTo>
                    <a:pt x="869" y="403"/>
                  </a:lnTo>
                  <a:lnTo>
                    <a:pt x="871" y="404"/>
                  </a:lnTo>
                  <a:lnTo>
                    <a:pt x="871" y="404"/>
                  </a:lnTo>
                  <a:lnTo>
                    <a:pt x="872" y="404"/>
                  </a:lnTo>
                  <a:lnTo>
                    <a:pt x="872" y="405"/>
                  </a:lnTo>
                  <a:lnTo>
                    <a:pt x="872" y="406"/>
                  </a:lnTo>
                  <a:lnTo>
                    <a:pt x="872" y="406"/>
                  </a:lnTo>
                  <a:lnTo>
                    <a:pt x="873" y="408"/>
                  </a:lnTo>
                  <a:lnTo>
                    <a:pt x="873" y="411"/>
                  </a:lnTo>
                  <a:lnTo>
                    <a:pt x="873" y="412"/>
                  </a:lnTo>
                  <a:lnTo>
                    <a:pt x="873" y="413"/>
                  </a:lnTo>
                  <a:lnTo>
                    <a:pt x="874" y="414"/>
                  </a:lnTo>
                  <a:lnTo>
                    <a:pt x="874" y="415"/>
                  </a:lnTo>
                  <a:lnTo>
                    <a:pt x="875" y="415"/>
                  </a:lnTo>
                  <a:lnTo>
                    <a:pt x="875" y="416"/>
                  </a:lnTo>
                  <a:lnTo>
                    <a:pt x="877" y="418"/>
                  </a:lnTo>
                  <a:lnTo>
                    <a:pt x="878" y="419"/>
                  </a:lnTo>
                  <a:lnTo>
                    <a:pt x="880" y="420"/>
                  </a:lnTo>
                  <a:lnTo>
                    <a:pt x="882" y="422"/>
                  </a:lnTo>
                  <a:lnTo>
                    <a:pt x="885" y="424"/>
                  </a:lnTo>
                  <a:lnTo>
                    <a:pt x="886" y="424"/>
                  </a:lnTo>
                  <a:lnTo>
                    <a:pt x="890" y="426"/>
                  </a:lnTo>
                  <a:lnTo>
                    <a:pt x="891" y="427"/>
                  </a:lnTo>
                  <a:lnTo>
                    <a:pt x="893" y="428"/>
                  </a:lnTo>
                  <a:lnTo>
                    <a:pt x="894" y="429"/>
                  </a:lnTo>
                  <a:lnTo>
                    <a:pt x="895" y="430"/>
                  </a:lnTo>
                  <a:lnTo>
                    <a:pt x="896" y="431"/>
                  </a:lnTo>
                  <a:lnTo>
                    <a:pt x="897" y="432"/>
                  </a:lnTo>
                  <a:lnTo>
                    <a:pt x="897" y="433"/>
                  </a:lnTo>
                  <a:lnTo>
                    <a:pt x="897" y="434"/>
                  </a:lnTo>
                  <a:lnTo>
                    <a:pt x="897" y="435"/>
                  </a:lnTo>
                  <a:lnTo>
                    <a:pt x="897" y="436"/>
                  </a:lnTo>
                  <a:lnTo>
                    <a:pt x="897" y="438"/>
                  </a:lnTo>
                  <a:lnTo>
                    <a:pt x="897" y="441"/>
                  </a:lnTo>
                  <a:lnTo>
                    <a:pt x="896" y="442"/>
                  </a:lnTo>
                  <a:lnTo>
                    <a:pt x="896" y="443"/>
                  </a:lnTo>
                  <a:lnTo>
                    <a:pt x="896" y="444"/>
                  </a:lnTo>
                  <a:lnTo>
                    <a:pt x="896" y="445"/>
                  </a:lnTo>
                  <a:lnTo>
                    <a:pt x="897" y="446"/>
                  </a:lnTo>
                  <a:lnTo>
                    <a:pt x="897" y="450"/>
                  </a:lnTo>
                  <a:lnTo>
                    <a:pt x="898" y="451"/>
                  </a:lnTo>
                  <a:lnTo>
                    <a:pt x="898" y="453"/>
                  </a:lnTo>
                  <a:lnTo>
                    <a:pt x="898" y="454"/>
                  </a:lnTo>
                  <a:lnTo>
                    <a:pt x="897" y="455"/>
                  </a:lnTo>
                  <a:lnTo>
                    <a:pt x="897" y="457"/>
                  </a:lnTo>
                  <a:lnTo>
                    <a:pt x="896" y="459"/>
                  </a:lnTo>
                  <a:lnTo>
                    <a:pt x="895" y="462"/>
                  </a:lnTo>
                  <a:lnTo>
                    <a:pt x="893" y="467"/>
                  </a:lnTo>
                  <a:lnTo>
                    <a:pt x="892" y="468"/>
                  </a:lnTo>
                  <a:lnTo>
                    <a:pt x="891" y="469"/>
                  </a:lnTo>
                  <a:lnTo>
                    <a:pt x="889" y="472"/>
                  </a:lnTo>
                  <a:lnTo>
                    <a:pt x="888" y="473"/>
                  </a:lnTo>
                  <a:lnTo>
                    <a:pt x="888" y="474"/>
                  </a:lnTo>
                  <a:lnTo>
                    <a:pt x="888" y="475"/>
                  </a:lnTo>
                  <a:lnTo>
                    <a:pt x="887" y="476"/>
                  </a:lnTo>
                  <a:lnTo>
                    <a:pt x="887" y="477"/>
                  </a:lnTo>
                  <a:lnTo>
                    <a:pt x="887" y="482"/>
                  </a:lnTo>
                  <a:lnTo>
                    <a:pt x="886" y="487"/>
                  </a:lnTo>
                  <a:lnTo>
                    <a:pt x="885" y="492"/>
                  </a:lnTo>
                  <a:lnTo>
                    <a:pt x="885" y="495"/>
                  </a:lnTo>
                  <a:lnTo>
                    <a:pt x="885" y="496"/>
                  </a:lnTo>
                  <a:lnTo>
                    <a:pt x="885" y="496"/>
                  </a:lnTo>
                  <a:lnTo>
                    <a:pt x="885" y="497"/>
                  </a:lnTo>
                  <a:lnTo>
                    <a:pt x="884" y="498"/>
                  </a:lnTo>
                  <a:lnTo>
                    <a:pt x="883" y="499"/>
                  </a:lnTo>
                  <a:lnTo>
                    <a:pt x="882" y="499"/>
                  </a:lnTo>
                  <a:lnTo>
                    <a:pt x="881" y="500"/>
                  </a:lnTo>
                  <a:lnTo>
                    <a:pt x="878" y="503"/>
                  </a:lnTo>
                  <a:lnTo>
                    <a:pt x="875" y="505"/>
                  </a:lnTo>
                  <a:lnTo>
                    <a:pt x="874" y="506"/>
                  </a:lnTo>
                  <a:lnTo>
                    <a:pt x="873" y="506"/>
                  </a:lnTo>
                  <a:lnTo>
                    <a:pt x="872" y="507"/>
                  </a:lnTo>
                  <a:lnTo>
                    <a:pt x="871" y="507"/>
                  </a:lnTo>
                  <a:lnTo>
                    <a:pt x="870" y="508"/>
                  </a:lnTo>
                  <a:lnTo>
                    <a:pt x="869" y="508"/>
                  </a:lnTo>
                  <a:lnTo>
                    <a:pt x="866" y="508"/>
                  </a:lnTo>
                  <a:lnTo>
                    <a:pt x="865" y="508"/>
                  </a:lnTo>
                  <a:lnTo>
                    <a:pt x="864" y="509"/>
                  </a:lnTo>
                  <a:lnTo>
                    <a:pt x="862" y="510"/>
                  </a:lnTo>
                  <a:lnTo>
                    <a:pt x="861" y="510"/>
                  </a:lnTo>
                  <a:lnTo>
                    <a:pt x="860" y="511"/>
                  </a:lnTo>
                  <a:lnTo>
                    <a:pt x="859" y="511"/>
                  </a:lnTo>
                  <a:lnTo>
                    <a:pt x="858" y="512"/>
                  </a:lnTo>
                  <a:lnTo>
                    <a:pt x="857" y="514"/>
                  </a:lnTo>
                  <a:lnTo>
                    <a:pt x="855" y="515"/>
                  </a:lnTo>
                  <a:lnTo>
                    <a:pt x="855" y="516"/>
                  </a:lnTo>
                  <a:lnTo>
                    <a:pt x="854" y="517"/>
                  </a:lnTo>
                  <a:lnTo>
                    <a:pt x="854" y="518"/>
                  </a:lnTo>
                  <a:lnTo>
                    <a:pt x="854" y="518"/>
                  </a:lnTo>
                  <a:lnTo>
                    <a:pt x="853" y="519"/>
                  </a:lnTo>
                  <a:lnTo>
                    <a:pt x="853" y="520"/>
                  </a:lnTo>
                  <a:lnTo>
                    <a:pt x="853" y="521"/>
                  </a:lnTo>
                  <a:lnTo>
                    <a:pt x="853" y="522"/>
                  </a:lnTo>
                  <a:lnTo>
                    <a:pt x="853" y="523"/>
                  </a:lnTo>
                  <a:lnTo>
                    <a:pt x="854" y="524"/>
                  </a:lnTo>
                  <a:lnTo>
                    <a:pt x="855" y="528"/>
                  </a:lnTo>
                  <a:lnTo>
                    <a:pt x="856" y="530"/>
                  </a:lnTo>
                  <a:lnTo>
                    <a:pt x="856" y="531"/>
                  </a:lnTo>
                  <a:lnTo>
                    <a:pt x="856" y="532"/>
                  </a:lnTo>
                  <a:lnTo>
                    <a:pt x="857" y="533"/>
                  </a:lnTo>
                  <a:lnTo>
                    <a:pt x="857" y="533"/>
                  </a:lnTo>
                  <a:lnTo>
                    <a:pt x="857" y="534"/>
                  </a:lnTo>
                  <a:lnTo>
                    <a:pt x="856" y="535"/>
                  </a:lnTo>
                  <a:lnTo>
                    <a:pt x="856" y="536"/>
                  </a:lnTo>
                  <a:lnTo>
                    <a:pt x="856" y="536"/>
                  </a:lnTo>
                  <a:lnTo>
                    <a:pt x="855" y="536"/>
                  </a:lnTo>
                  <a:lnTo>
                    <a:pt x="855" y="537"/>
                  </a:lnTo>
                  <a:lnTo>
                    <a:pt x="854" y="538"/>
                  </a:lnTo>
                  <a:lnTo>
                    <a:pt x="854" y="538"/>
                  </a:lnTo>
                  <a:lnTo>
                    <a:pt x="853" y="539"/>
                  </a:lnTo>
                  <a:lnTo>
                    <a:pt x="852" y="539"/>
                  </a:lnTo>
                  <a:lnTo>
                    <a:pt x="850" y="539"/>
                  </a:lnTo>
                  <a:lnTo>
                    <a:pt x="849" y="539"/>
                  </a:lnTo>
                  <a:lnTo>
                    <a:pt x="848" y="539"/>
                  </a:lnTo>
                  <a:lnTo>
                    <a:pt x="846" y="539"/>
                  </a:lnTo>
                  <a:lnTo>
                    <a:pt x="842" y="539"/>
                  </a:lnTo>
                  <a:lnTo>
                    <a:pt x="839" y="539"/>
                  </a:lnTo>
                  <a:lnTo>
                    <a:pt x="839" y="539"/>
                  </a:lnTo>
                  <a:lnTo>
                    <a:pt x="838" y="539"/>
                  </a:lnTo>
                  <a:lnTo>
                    <a:pt x="837" y="540"/>
                  </a:lnTo>
                  <a:lnTo>
                    <a:pt x="836" y="540"/>
                  </a:lnTo>
                  <a:lnTo>
                    <a:pt x="835" y="541"/>
                  </a:lnTo>
                  <a:lnTo>
                    <a:pt x="834" y="542"/>
                  </a:lnTo>
                  <a:lnTo>
                    <a:pt x="833" y="544"/>
                  </a:lnTo>
                  <a:lnTo>
                    <a:pt x="830" y="547"/>
                  </a:lnTo>
                  <a:lnTo>
                    <a:pt x="829" y="548"/>
                  </a:lnTo>
                  <a:lnTo>
                    <a:pt x="829" y="549"/>
                  </a:lnTo>
                  <a:lnTo>
                    <a:pt x="827" y="550"/>
                  </a:lnTo>
                  <a:lnTo>
                    <a:pt x="825" y="552"/>
                  </a:lnTo>
                  <a:lnTo>
                    <a:pt x="823" y="553"/>
                  </a:lnTo>
                  <a:lnTo>
                    <a:pt x="822" y="553"/>
                  </a:lnTo>
                  <a:lnTo>
                    <a:pt x="820" y="554"/>
                  </a:lnTo>
                  <a:lnTo>
                    <a:pt x="817" y="555"/>
                  </a:lnTo>
                  <a:lnTo>
                    <a:pt x="815" y="555"/>
                  </a:lnTo>
                  <a:lnTo>
                    <a:pt x="813" y="556"/>
                  </a:lnTo>
                  <a:lnTo>
                    <a:pt x="808" y="557"/>
                  </a:lnTo>
                  <a:lnTo>
                    <a:pt x="806" y="558"/>
                  </a:lnTo>
                  <a:lnTo>
                    <a:pt x="803" y="559"/>
                  </a:lnTo>
                  <a:lnTo>
                    <a:pt x="801" y="559"/>
                  </a:lnTo>
                  <a:lnTo>
                    <a:pt x="799" y="560"/>
                  </a:lnTo>
                  <a:lnTo>
                    <a:pt x="797" y="561"/>
                  </a:lnTo>
                  <a:lnTo>
                    <a:pt x="792" y="564"/>
                  </a:lnTo>
                  <a:lnTo>
                    <a:pt x="791" y="564"/>
                  </a:lnTo>
                  <a:lnTo>
                    <a:pt x="790" y="565"/>
                  </a:lnTo>
                  <a:lnTo>
                    <a:pt x="788" y="565"/>
                  </a:lnTo>
                  <a:lnTo>
                    <a:pt x="787" y="566"/>
                  </a:lnTo>
                  <a:lnTo>
                    <a:pt x="786" y="566"/>
                  </a:lnTo>
                  <a:lnTo>
                    <a:pt x="785" y="566"/>
                  </a:lnTo>
                  <a:lnTo>
                    <a:pt x="784" y="565"/>
                  </a:lnTo>
                  <a:lnTo>
                    <a:pt x="783" y="565"/>
                  </a:lnTo>
                  <a:lnTo>
                    <a:pt x="783" y="565"/>
                  </a:lnTo>
                  <a:lnTo>
                    <a:pt x="782" y="565"/>
                  </a:lnTo>
                  <a:lnTo>
                    <a:pt x="780" y="564"/>
                  </a:lnTo>
                  <a:lnTo>
                    <a:pt x="780" y="564"/>
                  </a:lnTo>
                  <a:lnTo>
                    <a:pt x="779" y="563"/>
                  </a:lnTo>
                  <a:lnTo>
                    <a:pt x="778" y="564"/>
                  </a:lnTo>
                  <a:lnTo>
                    <a:pt x="777" y="564"/>
                  </a:lnTo>
                  <a:lnTo>
                    <a:pt x="776" y="564"/>
                  </a:lnTo>
                  <a:lnTo>
                    <a:pt x="774" y="565"/>
                  </a:lnTo>
                  <a:lnTo>
                    <a:pt x="773" y="565"/>
                  </a:lnTo>
                  <a:lnTo>
                    <a:pt x="773" y="566"/>
                  </a:lnTo>
                  <a:lnTo>
                    <a:pt x="772" y="566"/>
                  </a:lnTo>
                  <a:lnTo>
                    <a:pt x="771" y="567"/>
                  </a:lnTo>
                  <a:lnTo>
                    <a:pt x="771" y="568"/>
                  </a:lnTo>
                  <a:lnTo>
                    <a:pt x="770" y="569"/>
                  </a:lnTo>
                  <a:lnTo>
                    <a:pt x="770" y="570"/>
                  </a:lnTo>
                  <a:lnTo>
                    <a:pt x="769" y="570"/>
                  </a:lnTo>
                  <a:lnTo>
                    <a:pt x="768" y="573"/>
                  </a:lnTo>
                  <a:lnTo>
                    <a:pt x="768" y="574"/>
                  </a:lnTo>
                  <a:lnTo>
                    <a:pt x="766" y="577"/>
                  </a:lnTo>
                  <a:lnTo>
                    <a:pt x="765" y="581"/>
                  </a:lnTo>
                  <a:lnTo>
                    <a:pt x="764" y="583"/>
                  </a:lnTo>
                  <a:lnTo>
                    <a:pt x="763" y="584"/>
                  </a:lnTo>
                  <a:lnTo>
                    <a:pt x="762" y="585"/>
                  </a:lnTo>
                  <a:lnTo>
                    <a:pt x="754" y="595"/>
                  </a:lnTo>
                  <a:lnTo>
                    <a:pt x="753" y="596"/>
                  </a:lnTo>
                  <a:lnTo>
                    <a:pt x="753" y="597"/>
                  </a:lnTo>
                  <a:lnTo>
                    <a:pt x="752" y="599"/>
                  </a:lnTo>
                  <a:lnTo>
                    <a:pt x="752" y="600"/>
                  </a:lnTo>
                  <a:lnTo>
                    <a:pt x="751" y="602"/>
                  </a:lnTo>
                  <a:lnTo>
                    <a:pt x="751" y="603"/>
                  </a:lnTo>
                  <a:lnTo>
                    <a:pt x="751" y="604"/>
                  </a:lnTo>
                  <a:lnTo>
                    <a:pt x="751" y="606"/>
                  </a:lnTo>
                  <a:lnTo>
                    <a:pt x="750" y="607"/>
                  </a:lnTo>
                  <a:lnTo>
                    <a:pt x="751" y="609"/>
                  </a:lnTo>
                  <a:lnTo>
                    <a:pt x="751" y="610"/>
                  </a:lnTo>
                  <a:lnTo>
                    <a:pt x="751" y="612"/>
                  </a:lnTo>
                  <a:lnTo>
                    <a:pt x="751" y="614"/>
                  </a:lnTo>
                  <a:lnTo>
                    <a:pt x="752" y="615"/>
                  </a:lnTo>
                  <a:lnTo>
                    <a:pt x="752" y="617"/>
                  </a:lnTo>
                  <a:lnTo>
                    <a:pt x="753" y="618"/>
                  </a:lnTo>
                  <a:lnTo>
                    <a:pt x="753" y="619"/>
                  </a:lnTo>
                  <a:lnTo>
                    <a:pt x="754" y="620"/>
                  </a:lnTo>
                  <a:lnTo>
                    <a:pt x="755" y="621"/>
                  </a:lnTo>
                  <a:lnTo>
                    <a:pt x="756" y="621"/>
                  </a:lnTo>
                  <a:lnTo>
                    <a:pt x="761" y="624"/>
                  </a:lnTo>
                  <a:lnTo>
                    <a:pt x="763" y="625"/>
                  </a:lnTo>
                  <a:lnTo>
                    <a:pt x="767" y="626"/>
                  </a:lnTo>
                  <a:lnTo>
                    <a:pt x="768" y="626"/>
                  </a:lnTo>
                  <a:lnTo>
                    <a:pt x="770" y="627"/>
                  </a:lnTo>
                  <a:lnTo>
                    <a:pt x="771" y="628"/>
                  </a:lnTo>
                  <a:lnTo>
                    <a:pt x="772" y="628"/>
                  </a:lnTo>
                  <a:lnTo>
                    <a:pt x="772" y="629"/>
                  </a:lnTo>
                  <a:lnTo>
                    <a:pt x="773" y="630"/>
                  </a:lnTo>
                  <a:lnTo>
                    <a:pt x="774" y="630"/>
                  </a:lnTo>
                  <a:lnTo>
                    <a:pt x="775" y="633"/>
                  </a:lnTo>
                  <a:lnTo>
                    <a:pt x="777" y="635"/>
                  </a:lnTo>
                  <a:lnTo>
                    <a:pt x="777" y="636"/>
                  </a:lnTo>
                  <a:lnTo>
                    <a:pt x="778" y="638"/>
                  </a:lnTo>
                  <a:lnTo>
                    <a:pt x="778" y="639"/>
                  </a:lnTo>
                  <a:lnTo>
                    <a:pt x="779" y="640"/>
                  </a:lnTo>
                  <a:lnTo>
                    <a:pt x="779" y="642"/>
                  </a:lnTo>
                  <a:lnTo>
                    <a:pt x="779" y="643"/>
                  </a:lnTo>
                  <a:lnTo>
                    <a:pt x="779" y="645"/>
                  </a:lnTo>
                  <a:lnTo>
                    <a:pt x="779" y="646"/>
                  </a:lnTo>
                  <a:lnTo>
                    <a:pt x="778" y="647"/>
                  </a:lnTo>
                  <a:lnTo>
                    <a:pt x="778" y="648"/>
                  </a:lnTo>
                  <a:lnTo>
                    <a:pt x="778" y="650"/>
                  </a:lnTo>
                  <a:lnTo>
                    <a:pt x="777" y="651"/>
                  </a:lnTo>
                  <a:lnTo>
                    <a:pt x="776" y="651"/>
                  </a:lnTo>
                  <a:lnTo>
                    <a:pt x="776" y="652"/>
                  </a:lnTo>
                  <a:lnTo>
                    <a:pt x="775" y="653"/>
                  </a:lnTo>
                  <a:lnTo>
                    <a:pt x="774" y="654"/>
                  </a:lnTo>
                  <a:lnTo>
                    <a:pt x="772" y="656"/>
                  </a:lnTo>
                  <a:lnTo>
                    <a:pt x="770" y="657"/>
                  </a:lnTo>
                  <a:lnTo>
                    <a:pt x="769" y="657"/>
                  </a:lnTo>
                  <a:lnTo>
                    <a:pt x="768" y="658"/>
                  </a:lnTo>
                  <a:lnTo>
                    <a:pt x="766" y="658"/>
                  </a:lnTo>
                  <a:lnTo>
                    <a:pt x="765" y="658"/>
                  </a:lnTo>
                  <a:lnTo>
                    <a:pt x="764" y="658"/>
                  </a:lnTo>
                  <a:lnTo>
                    <a:pt x="761" y="658"/>
                  </a:lnTo>
                  <a:lnTo>
                    <a:pt x="760" y="658"/>
                  </a:lnTo>
                  <a:lnTo>
                    <a:pt x="757" y="658"/>
                  </a:lnTo>
                  <a:lnTo>
                    <a:pt x="755" y="657"/>
                  </a:lnTo>
                  <a:lnTo>
                    <a:pt x="754" y="657"/>
                  </a:lnTo>
                  <a:lnTo>
                    <a:pt x="754" y="658"/>
                  </a:lnTo>
                  <a:lnTo>
                    <a:pt x="753" y="658"/>
                  </a:lnTo>
                  <a:lnTo>
                    <a:pt x="752" y="658"/>
                  </a:lnTo>
                  <a:lnTo>
                    <a:pt x="751" y="659"/>
                  </a:lnTo>
                  <a:lnTo>
                    <a:pt x="749" y="660"/>
                  </a:lnTo>
                  <a:lnTo>
                    <a:pt x="749" y="661"/>
                  </a:lnTo>
                  <a:lnTo>
                    <a:pt x="748" y="661"/>
                  </a:lnTo>
                  <a:lnTo>
                    <a:pt x="748" y="662"/>
                  </a:lnTo>
                  <a:lnTo>
                    <a:pt x="747" y="662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5" y="668"/>
                  </a:lnTo>
                  <a:lnTo>
                    <a:pt x="744" y="670"/>
                  </a:lnTo>
                  <a:lnTo>
                    <a:pt x="743" y="670"/>
                  </a:lnTo>
                  <a:lnTo>
                    <a:pt x="743" y="671"/>
                  </a:lnTo>
                  <a:lnTo>
                    <a:pt x="742" y="671"/>
                  </a:lnTo>
                  <a:lnTo>
                    <a:pt x="742" y="671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1"/>
                  </a:lnTo>
                  <a:lnTo>
                    <a:pt x="739" y="670"/>
                  </a:lnTo>
                  <a:lnTo>
                    <a:pt x="737" y="668"/>
                  </a:lnTo>
                  <a:lnTo>
                    <a:pt x="735" y="668"/>
                  </a:lnTo>
                  <a:lnTo>
                    <a:pt x="735" y="667"/>
                  </a:lnTo>
                  <a:lnTo>
                    <a:pt x="733" y="667"/>
                  </a:lnTo>
                  <a:lnTo>
                    <a:pt x="730" y="666"/>
                  </a:lnTo>
                  <a:lnTo>
                    <a:pt x="729" y="666"/>
                  </a:lnTo>
                  <a:lnTo>
                    <a:pt x="727" y="665"/>
                  </a:lnTo>
                  <a:lnTo>
                    <a:pt x="723" y="664"/>
                  </a:lnTo>
                  <a:lnTo>
                    <a:pt x="723" y="663"/>
                  </a:lnTo>
                  <a:lnTo>
                    <a:pt x="722" y="663"/>
                  </a:lnTo>
                  <a:lnTo>
                    <a:pt x="722" y="663"/>
                  </a:lnTo>
                  <a:lnTo>
                    <a:pt x="721" y="663"/>
                  </a:lnTo>
                  <a:lnTo>
                    <a:pt x="719" y="664"/>
                  </a:lnTo>
                  <a:lnTo>
                    <a:pt x="717" y="665"/>
                  </a:lnTo>
                  <a:lnTo>
                    <a:pt x="712" y="667"/>
                  </a:lnTo>
                  <a:lnTo>
                    <a:pt x="709" y="668"/>
                  </a:lnTo>
                  <a:lnTo>
                    <a:pt x="708" y="668"/>
                  </a:lnTo>
                  <a:lnTo>
                    <a:pt x="706" y="669"/>
                  </a:lnTo>
                  <a:lnTo>
                    <a:pt x="704" y="669"/>
                  </a:lnTo>
                  <a:lnTo>
                    <a:pt x="702" y="669"/>
                  </a:lnTo>
                  <a:lnTo>
                    <a:pt x="700" y="669"/>
                  </a:lnTo>
                  <a:lnTo>
                    <a:pt x="698" y="669"/>
                  </a:lnTo>
                  <a:lnTo>
                    <a:pt x="697" y="669"/>
                  </a:lnTo>
                  <a:lnTo>
                    <a:pt x="691" y="668"/>
                  </a:lnTo>
                  <a:lnTo>
                    <a:pt x="689" y="668"/>
                  </a:lnTo>
                  <a:lnTo>
                    <a:pt x="685" y="668"/>
                  </a:lnTo>
                  <a:lnTo>
                    <a:pt x="684" y="667"/>
                  </a:lnTo>
                  <a:lnTo>
                    <a:pt x="682" y="667"/>
                  </a:lnTo>
                  <a:lnTo>
                    <a:pt x="680" y="667"/>
                  </a:lnTo>
                  <a:lnTo>
                    <a:pt x="675" y="665"/>
                  </a:lnTo>
                  <a:lnTo>
                    <a:pt x="674" y="665"/>
                  </a:lnTo>
                  <a:lnTo>
                    <a:pt x="672" y="665"/>
                  </a:lnTo>
                  <a:lnTo>
                    <a:pt x="671" y="665"/>
                  </a:lnTo>
                  <a:lnTo>
                    <a:pt x="670" y="665"/>
                  </a:lnTo>
                  <a:lnTo>
                    <a:pt x="669" y="666"/>
                  </a:lnTo>
                  <a:lnTo>
                    <a:pt x="668" y="666"/>
                  </a:lnTo>
                  <a:lnTo>
                    <a:pt x="668" y="666"/>
                  </a:lnTo>
                  <a:lnTo>
                    <a:pt x="667" y="667"/>
                  </a:lnTo>
                  <a:lnTo>
                    <a:pt x="666" y="667"/>
                  </a:lnTo>
                  <a:lnTo>
                    <a:pt x="666" y="668"/>
                  </a:lnTo>
                  <a:lnTo>
                    <a:pt x="665" y="669"/>
                  </a:lnTo>
                  <a:lnTo>
                    <a:pt x="665" y="669"/>
                  </a:lnTo>
                  <a:lnTo>
                    <a:pt x="665" y="670"/>
                  </a:lnTo>
                  <a:lnTo>
                    <a:pt x="665" y="671"/>
                  </a:lnTo>
                  <a:lnTo>
                    <a:pt x="665" y="672"/>
                  </a:lnTo>
                  <a:lnTo>
                    <a:pt x="666" y="675"/>
                  </a:lnTo>
                  <a:lnTo>
                    <a:pt x="666" y="676"/>
                  </a:lnTo>
                  <a:lnTo>
                    <a:pt x="666" y="677"/>
                  </a:lnTo>
                  <a:lnTo>
                    <a:pt x="666" y="677"/>
                  </a:lnTo>
                  <a:lnTo>
                    <a:pt x="666" y="678"/>
                  </a:lnTo>
                  <a:lnTo>
                    <a:pt x="666" y="678"/>
                  </a:lnTo>
                  <a:lnTo>
                    <a:pt x="665" y="679"/>
                  </a:lnTo>
                  <a:lnTo>
                    <a:pt x="665" y="679"/>
                  </a:lnTo>
                  <a:lnTo>
                    <a:pt x="664" y="680"/>
                  </a:lnTo>
                  <a:lnTo>
                    <a:pt x="663" y="680"/>
                  </a:lnTo>
                  <a:lnTo>
                    <a:pt x="662" y="681"/>
                  </a:lnTo>
                  <a:lnTo>
                    <a:pt x="660" y="681"/>
                  </a:lnTo>
                  <a:lnTo>
                    <a:pt x="654" y="683"/>
                  </a:lnTo>
                  <a:lnTo>
                    <a:pt x="652" y="683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1" y="684"/>
                  </a:lnTo>
                  <a:lnTo>
                    <a:pt x="650" y="685"/>
                  </a:lnTo>
                  <a:lnTo>
                    <a:pt x="650" y="686"/>
                  </a:lnTo>
                  <a:lnTo>
                    <a:pt x="649" y="687"/>
                  </a:lnTo>
                  <a:lnTo>
                    <a:pt x="649" y="688"/>
                  </a:lnTo>
                  <a:lnTo>
                    <a:pt x="649" y="689"/>
                  </a:lnTo>
                  <a:lnTo>
                    <a:pt x="648" y="690"/>
                  </a:lnTo>
                  <a:lnTo>
                    <a:pt x="648" y="694"/>
                  </a:lnTo>
                  <a:lnTo>
                    <a:pt x="647" y="696"/>
                  </a:lnTo>
                  <a:lnTo>
                    <a:pt x="647" y="697"/>
                  </a:lnTo>
                  <a:lnTo>
                    <a:pt x="645" y="700"/>
                  </a:lnTo>
                  <a:lnTo>
                    <a:pt x="645" y="701"/>
                  </a:lnTo>
                  <a:lnTo>
                    <a:pt x="644" y="701"/>
                  </a:lnTo>
                  <a:lnTo>
                    <a:pt x="643" y="702"/>
                  </a:lnTo>
                  <a:lnTo>
                    <a:pt x="643" y="702"/>
                  </a:lnTo>
                  <a:lnTo>
                    <a:pt x="642" y="702"/>
                  </a:lnTo>
                  <a:lnTo>
                    <a:pt x="641" y="702"/>
                  </a:lnTo>
                  <a:lnTo>
                    <a:pt x="640" y="702"/>
                  </a:lnTo>
                  <a:lnTo>
                    <a:pt x="639" y="702"/>
                  </a:lnTo>
                  <a:lnTo>
                    <a:pt x="638" y="702"/>
                  </a:lnTo>
                  <a:lnTo>
                    <a:pt x="637" y="702"/>
                  </a:lnTo>
                  <a:lnTo>
                    <a:pt x="636" y="702"/>
                  </a:lnTo>
                  <a:lnTo>
                    <a:pt x="635" y="701"/>
                  </a:lnTo>
                  <a:lnTo>
                    <a:pt x="634" y="701"/>
                  </a:lnTo>
                  <a:lnTo>
                    <a:pt x="633" y="700"/>
                  </a:lnTo>
                  <a:lnTo>
                    <a:pt x="631" y="699"/>
                  </a:lnTo>
                  <a:lnTo>
                    <a:pt x="631" y="698"/>
                  </a:lnTo>
                  <a:lnTo>
                    <a:pt x="630" y="697"/>
                  </a:lnTo>
                  <a:lnTo>
                    <a:pt x="629" y="696"/>
                  </a:lnTo>
                  <a:lnTo>
                    <a:pt x="628" y="694"/>
                  </a:lnTo>
                  <a:lnTo>
                    <a:pt x="626" y="690"/>
                  </a:lnTo>
                  <a:lnTo>
                    <a:pt x="624" y="686"/>
                  </a:lnTo>
                  <a:lnTo>
                    <a:pt x="623" y="684"/>
                  </a:lnTo>
                  <a:lnTo>
                    <a:pt x="622" y="682"/>
                  </a:lnTo>
                  <a:lnTo>
                    <a:pt x="621" y="680"/>
                  </a:lnTo>
                  <a:lnTo>
                    <a:pt x="620" y="678"/>
                  </a:lnTo>
                  <a:lnTo>
                    <a:pt x="620" y="677"/>
                  </a:lnTo>
                  <a:lnTo>
                    <a:pt x="619" y="677"/>
                  </a:lnTo>
                  <a:lnTo>
                    <a:pt x="619" y="677"/>
                  </a:lnTo>
                  <a:lnTo>
                    <a:pt x="618" y="676"/>
                  </a:lnTo>
                  <a:lnTo>
                    <a:pt x="618" y="676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15" y="677"/>
                  </a:lnTo>
                  <a:lnTo>
                    <a:pt x="614" y="677"/>
                  </a:lnTo>
                  <a:lnTo>
                    <a:pt x="613" y="678"/>
                  </a:lnTo>
                  <a:lnTo>
                    <a:pt x="611" y="679"/>
                  </a:lnTo>
                  <a:lnTo>
                    <a:pt x="610" y="679"/>
                  </a:lnTo>
                  <a:lnTo>
                    <a:pt x="609" y="680"/>
                  </a:lnTo>
                  <a:lnTo>
                    <a:pt x="609" y="680"/>
                  </a:lnTo>
                  <a:lnTo>
                    <a:pt x="608" y="679"/>
                  </a:lnTo>
                  <a:lnTo>
                    <a:pt x="608" y="679"/>
                  </a:lnTo>
                  <a:lnTo>
                    <a:pt x="606" y="679"/>
                  </a:lnTo>
                  <a:lnTo>
                    <a:pt x="605" y="678"/>
                  </a:lnTo>
                  <a:lnTo>
                    <a:pt x="604" y="677"/>
                  </a:lnTo>
                  <a:lnTo>
                    <a:pt x="602" y="676"/>
                  </a:lnTo>
                  <a:lnTo>
                    <a:pt x="600" y="674"/>
                  </a:lnTo>
                  <a:lnTo>
                    <a:pt x="595" y="670"/>
                  </a:lnTo>
                  <a:lnTo>
                    <a:pt x="594" y="669"/>
                  </a:lnTo>
                  <a:lnTo>
                    <a:pt x="593" y="668"/>
                  </a:lnTo>
                  <a:lnTo>
                    <a:pt x="592" y="667"/>
                  </a:lnTo>
                  <a:lnTo>
                    <a:pt x="590" y="667"/>
                  </a:lnTo>
                  <a:lnTo>
                    <a:pt x="585" y="664"/>
                  </a:lnTo>
                  <a:lnTo>
                    <a:pt x="582" y="663"/>
                  </a:lnTo>
                  <a:lnTo>
                    <a:pt x="581" y="662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75" y="659"/>
                  </a:lnTo>
                  <a:lnTo>
                    <a:pt x="574" y="659"/>
                  </a:lnTo>
                  <a:lnTo>
                    <a:pt x="574" y="659"/>
                  </a:lnTo>
                  <a:lnTo>
                    <a:pt x="573" y="659"/>
                  </a:lnTo>
                  <a:lnTo>
                    <a:pt x="572" y="659"/>
                  </a:lnTo>
                  <a:lnTo>
                    <a:pt x="570" y="661"/>
                  </a:lnTo>
                  <a:lnTo>
                    <a:pt x="567" y="663"/>
                  </a:lnTo>
                  <a:lnTo>
                    <a:pt x="566" y="664"/>
                  </a:lnTo>
                  <a:lnTo>
                    <a:pt x="566" y="665"/>
                  </a:lnTo>
                  <a:lnTo>
                    <a:pt x="565" y="666"/>
                  </a:lnTo>
                  <a:lnTo>
                    <a:pt x="564" y="667"/>
                  </a:lnTo>
                  <a:lnTo>
                    <a:pt x="563" y="668"/>
                  </a:lnTo>
                  <a:lnTo>
                    <a:pt x="563" y="669"/>
                  </a:lnTo>
                  <a:lnTo>
                    <a:pt x="561" y="670"/>
                  </a:lnTo>
                  <a:lnTo>
                    <a:pt x="560" y="671"/>
                  </a:lnTo>
                  <a:lnTo>
                    <a:pt x="560" y="672"/>
                  </a:lnTo>
                  <a:lnTo>
                    <a:pt x="559" y="673"/>
                  </a:lnTo>
                  <a:lnTo>
                    <a:pt x="559" y="673"/>
                  </a:lnTo>
                  <a:lnTo>
                    <a:pt x="559" y="674"/>
                  </a:lnTo>
                  <a:lnTo>
                    <a:pt x="559" y="676"/>
                  </a:lnTo>
                  <a:lnTo>
                    <a:pt x="559" y="678"/>
                  </a:lnTo>
                  <a:lnTo>
                    <a:pt x="558" y="679"/>
                  </a:lnTo>
                  <a:lnTo>
                    <a:pt x="557" y="683"/>
                  </a:lnTo>
                  <a:lnTo>
                    <a:pt x="557" y="684"/>
                  </a:lnTo>
                  <a:lnTo>
                    <a:pt x="557" y="686"/>
                  </a:lnTo>
                  <a:lnTo>
                    <a:pt x="557" y="687"/>
                  </a:lnTo>
                  <a:lnTo>
                    <a:pt x="557" y="688"/>
                  </a:lnTo>
                  <a:lnTo>
                    <a:pt x="558" y="690"/>
                  </a:lnTo>
                  <a:lnTo>
                    <a:pt x="559" y="693"/>
                  </a:lnTo>
                  <a:lnTo>
                    <a:pt x="559" y="696"/>
                  </a:lnTo>
                  <a:lnTo>
                    <a:pt x="560" y="697"/>
                  </a:lnTo>
                  <a:lnTo>
                    <a:pt x="560" y="698"/>
                  </a:lnTo>
                  <a:lnTo>
                    <a:pt x="560" y="699"/>
                  </a:lnTo>
                  <a:lnTo>
                    <a:pt x="559" y="700"/>
                  </a:lnTo>
                  <a:lnTo>
                    <a:pt x="559" y="701"/>
                  </a:lnTo>
                  <a:lnTo>
                    <a:pt x="558" y="701"/>
                  </a:lnTo>
                  <a:lnTo>
                    <a:pt x="558" y="702"/>
                  </a:lnTo>
                  <a:lnTo>
                    <a:pt x="556" y="702"/>
                  </a:lnTo>
                  <a:lnTo>
                    <a:pt x="555" y="703"/>
                  </a:lnTo>
                  <a:lnTo>
                    <a:pt x="553" y="704"/>
                  </a:lnTo>
                  <a:lnTo>
                    <a:pt x="552" y="704"/>
                  </a:lnTo>
                  <a:lnTo>
                    <a:pt x="547" y="706"/>
                  </a:lnTo>
                  <a:lnTo>
                    <a:pt x="545" y="706"/>
                  </a:lnTo>
                  <a:lnTo>
                    <a:pt x="544" y="707"/>
                  </a:lnTo>
                  <a:lnTo>
                    <a:pt x="543" y="707"/>
                  </a:lnTo>
                  <a:lnTo>
                    <a:pt x="540" y="709"/>
                  </a:lnTo>
                  <a:lnTo>
                    <a:pt x="538" y="711"/>
                  </a:lnTo>
                  <a:lnTo>
                    <a:pt x="534" y="715"/>
                  </a:lnTo>
                  <a:lnTo>
                    <a:pt x="532" y="717"/>
                  </a:lnTo>
                  <a:lnTo>
                    <a:pt x="530" y="718"/>
                  </a:lnTo>
                  <a:lnTo>
                    <a:pt x="528" y="720"/>
                  </a:lnTo>
                  <a:lnTo>
                    <a:pt x="527" y="721"/>
                  </a:lnTo>
                  <a:lnTo>
                    <a:pt x="526" y="724"/>
                  </a:lnTo>
                  <a:lnTo>
                    <a:pt x="525" y="725"/>
                  </a:lnTo>
                  <a:lnTo>
                    <a:pt x="525" y="726"/>
                  </a:lnTo>
                  <a:lnTo>
                    <a:pt x="524" y="726"/>
                  </a:lnTo>
                  <a:lnTo>
                    <a:pt x="523" y="726"/>
                  </a:lnTo>
                  <a:lnTo>
                    <a:pt x="523" y="726"/>
                  </a:lnTo>
                  <a:lnTo>
                    <a:pt x="522" y="726"/>
                  </a:lnTo>
                  <a:lnTo>
                    <a:pt x="522" y="726"/>
                  </a:lnTo>
                  <a:lnTo>
                    <a:pt x="521" y="726"/>
                  </a:lnTo>
                  <a:lnTo>
                    <a:pt x="521" y="726"/>
                  </a:lnTo>
                  <a:lnTo>
                    <a:pt x="520" y="725"/>
                  </a:lnTo>
                  <a:lnTo>
                    <a:pt x="517" y="724"/>
                  </a:lnTo>
                  <a:lnTo>
                    <a:pt x="516" y="723"/>
                  </a:lnTo>
                  <a:lnTo>
                    <a:pt x="515" y="722"/>
                  </a:lnTo>
                  <a:lnTo>
                    <a:pt x="513" y="721"/>
                  </a:lnTo>
                  <a:lnTo>
                    <a:pt x="510" y="721"/>
                  </a:lnTo>
                  <a:lnTo>
                    <a:pt x="508" y="720"/>
                  </a:lnTo>
                  <a:lnTo>
                    <a:pt x="506" y="720"/>
                  </a:lnTo>
                  <a:lnTo>
                    <a:pt x="503" y="719"/>
                  </a:lnTo>
                  <a:lnTo>
                    <a:pt x="501" y="719"/>
                  </a:lnTo>
                  <a:lnTo>
                    <a:pt x="500" y="719"/>
                  </a:lnTo>
                  <a:lnTo>
                    <a:pt x="499" y="719"/>
                  </a:lnTo>
                  <a:lnTo>
                    <a:pt x="499" y="718"/>
                  </a:lnTo>
                  <a:lnTo>
                    <a:pt x="498" y="718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7" y="716"/>
                  </a:lnTo>
                  <a:lnTo>
                    <a:pt x="496" y="716"/>
                  </a:lnTo>
                  <a:lnTo>
                    <a:pt x="496" y="715"/>
                  </a:lnTo>
                  <a:lnTo>
                    <a:pt x="497" y="714"/>
                  </a:lnTo>
                  <a:lnTo>
                    <a:pt x="497" y="711"/>
                  </a:lnTo>
                  <a:lnTo>
                    <a:pt x="497" y="710"/>
                  </a:lnTo>
                  <a:lnTo>
                    <a:pt x="497" y="709"/>
                  </a:lnTo>
                  <a:lnTo>
                    <a:pt x="497" y="708"/>
                  </a:lnTo>
                  <a:lnTo>
                    <a:pt x="497" y="708"/>
                  </a:lnTo>
                  <a:lnTo>
                    <a:pt x="497" y="708"/>
                  </a:lnTo>
                  <a:lnTo>
                    <a:pt x="496" y="708"/>
                  </a:lnTo>
                  <a:lnTo>
                    <a:pt x="496" y="708"/>
                  </a:lnTo>
                  <a:lnTo>
                    <a:pt x="493" y="709"/>
                  </a:lnTo>
                  <a:lnTo>
                    <a:pt x="491" y="709"/>
                  </a:lnTo>
                  <a:lnTo>
                    <a:pt x="489" y="710"/>
                  </a:lnTo>
                  <a:lnTo>
                    <a:pt x="486" y="710"/>
                  </a:lnTo>
                  <a:lnTo>
                    <a:pt x="485" y="710"/>
                  </a:lnTo>
                  <a:lnTo>
                    <a:pt x="484" y="711"/>
                  </a:lnTo>
                  <a:lnTo>
                    <a:pt x="481" y="710"/>
                  </a:lnTo>
                  <a:lnTo>
                    <a:pt x="479" y="710"/>
                  </a:lnTo>
                  <a:lnTo>
                    <a:pt x="474" y="710"/>
                  </a:lnTo>
                  <a:lnTo>
                    <a:pt x="471" y="709"/>
                  </a:lnTo>
                  <a:lnTo>
                    <a:pt x="470" y="709"/>
                  </a:lnTo>
                  <a:lnTo>
                    <a:pt x="468" y="708"/>
                  </a:lnTo>
                  <a:lnTo>
                    <a:pt x="467" y="708"/>
                  </a:lnTo>
                  <a:lnTo>
                    <a:pt x="464" y="706"/>
                  </a:lnTo>
                  <a:lnTo>
                    <a:pt x="463" y="706"/>
                  </a:lnTo>
                  <a:lnTo>
                    <a:pt x="462" y="706"/>
                  </a:lnTo>
                  <a:lnTo>
                    <a:pt x="461" y="706"/>
                  </a:lnTo>
                  <a:lnTo>
                    <a:pt x="460" y="705"/>
                  </a:lnTo>
                  <a:lnTo>
                    <a:pt x="457" y="705"/>
                  </a:lnTo>
                  <a:lnTo>
                    <a:pt x="456" y="705"/>
                  </a:lnTo>
                  <a:lnTo>
                    <a:pt x="454" y="705"/>
                  </a:lnTo>
                  <a:lnTo>
                    <a:pt x="453" y="705"/>
                  </a:lnTo>
                  <a:lnTo>
                    <a:pt x="453" y="706"/>
                  </a:lnTo>
                  <a:lnTo>
                    <a:pt x="451" y="706"/>
                  </a:lnTo>
                  <a:lnTo>
                    <a:pt x="449" y="707"/>
                  </a:lnTo>
                  <a:lnTo>
                    <a:pt x="447" y="709"/>
                  </a:lnTo>
                  <a:lnTo>
                    <a:pt x="447" y="709"/>
                  </a:lnTo>
                  <a:lnTo>
                    <a:pt x="446" y="709"/>
                  </a:lnTo>
                  <a:lnTo>
                    <a:pt x="446" y="709"/>
                  </a:lnTo>
                  <a:lnTo>
                    <a:pt x="445" y="709"/>
                  </a:lnTo>
                  <a:lnTo>
                    <a:pt x="444" y="709"/>
                  </a:lnTo>
                  <a:lnTo>
                    <a:pt x="442" y="708"/>
                  </a:lnTo>
                  <a:lnTo>
                    <a:pt x="441" y="707"/>
                  </a:lnTo>
                  <a:lnTo>
                    <a:pt x="436" y="704"/>
                  </a:lnTo>
                  <a:lnTo>
                    <a:pt x="435" y="703"/>
                  </a:lnTo>
                  <a:lnTo>
                    <a:pt x="434" y="703"/>
                  </a:lnTo>
                  <a:lnTo>
                    <a:pt x="431" y="702"/>
                  </a:lnTo>
                  <a:lnTo>
                    <a:pt x="430" y="701"/>
                  </a:lnTo>
                  <a:lnTo>
                    <a:pt x="429" y="700"/>
                  </a:lnTo>
                  <a:lnTo>
                    <a:pt x="425" y="698"/>
                  </a:lnTo>
                  <a:lnTo>
                    <a:pt x="424" y="698"/>
                  </a:lnTo>
                  <a:lnTo>
                    <a:pt x="423" y="697"/>
                  </a:lnTo>
                  <a:lnTo>
                    <a:pt x="423" y="698"/>
                  </a:lnTo>
                  <a:lnTo>
                    <a:pt x="422" y="698"/>
                  </a:lnTo>
                  <a:lnTo>
                    <a:pt x="422" y="698"/>
                  </a:lnTo>
                  <a:lnTo>
                    <a:pt x="421" y="699"/>
                  </a:lnTo>
                  <a:lnTo>
                    <a:pt x="421" y="699"/>
                  </a:lnTo>
                  <a:lnTo>
                    <a:pt x="421" y="699"/>
                  </a:lnTo>
                  <a:lnTo>
                    <a:pt x="421" y="700"/>
                  </a:lnTo>
                  <a:lnTo>
                    <a:pt x="421" y="703"/>
                  </a:lnTo>
                  <a:lnTo>
                    <a:pt x="421" y="705"/>
                  </a:lnTo>
                  <a:lnTo>
                    <a:pt x="421" y="705"/>
                  </a:lnTo>
                  <a:lnTo>
                    <a:pt x="421" y="706"/>
                  </a:lnTo>
                  <a:lnTo>
                    <a:pt x="421" y="706"/>
                  </a:lnTo>
                  <a:lnTo>
                    <a:pt x="420" y="706"/>
                  </a:lnTo>
                  <a:lnTo>
                    <a:pt x="420" y="706"/>
                  </a:lnTo>
                  <a:lnTo>
                    <a:pt x="419" y="706"/>
                  </a:lnTo>
                  <a:lnTo>
                    <a:pt x="417" y="706"/>
                  </a:lnTo>
                  <a:lnTo>
                    <a:pt x="415" y="706"/>
                  </a:lnTo>
                  <a:lnTo>
                    <a:pt x="414" y="706"/>
                  </a:lnTo>
                  <a:lnTo>
                    <a:pt x="413" y="707"/>
                  </a:lnTo>
                  <a:lnTo>
                    <a:pt x="411" y="707"/>
                  </a:lnTo>
                  <a:lnTo>
                    <a:pt x="410" y="708"/>
                  </a:lnTo>
                  <a:lnTo>
                    <a:pt x="409" y="709"/>
                  </a:lnTo>
                  <a:lnTo>
                    <a:pt x="405" y="712"/>
                  </a:lnTo>
                  <a:lnTo>
                    <a:pt x="404" y="712"/>
                  </a:lnTo>
                  <a:lnTo>
                    <a:pt x="403" y="713"/>
                  </a:lnTo>
                  <a:lnTo>
                    <a:pt x="403" y="713"/>
                  </a:lnTo>
                  <a:lnTo>
                    <a:pt x="400" y="714"/>
                  </a:lnTo>
                  <a:lnTo>
                    <a:pt x="399" y="714"/>
                  </a:lnTo>
                  <a:lnTo>
                    <a:pt x="398" y="714"/>
                  </a:lnTo>
                  <a:lnTo>
                    <a:pt x="396" y="713"/>
                  </a:lnTo>
                  <a:lnTo>
                    <a:pt x="394" y="713"/>
                  </a:lnTo>
                  <a:lnTo>
                    <a:pt x="391" y="713"/>
                  </a:lnTo>
                  <a:lnTo>
                    <a:pt x="390" y="712"/>
                  </a:lnTo>
                  <a:lnTo>
                    <a:pt x="390" y="712"/>
                  </a:lnTo>
                  <a:lnTo>
                    <a:pt x="390" y="712"/>
                  </a:lnTo>
                  <a:lnTo>
                    <a:pt x="389" y="712"/>
                  </a:lnTo>
                  <a:lnTo>
                    <a:pt x="389" y="711"/>
                  </a:lnTo>
                  <a:lnTo>
                    <a:pt x="388" y="708"/>
                  </a:lnTo>
                  <a:lnTo>
                    <a:pt x="387" y="708"/>
                  </a:lnTo>
                  <a:lnTo>
                    <a:pt x="387" y="707"/>
                  </a:lnTo>
                  <a:lnTo>
                    <a:pt x="386" y="706"/>
                  </a:lnTo>
                  <a:lnTo>
                    <a:pt x="385" y="705"/>
                  </a:lnTo>
                  <a:lnTo>
                    <a:pt x="384" y="704"/>
                  </a:lnTo>
                  <a:lnTo>
                    <a:pt x="384" y="704"/>
                  </a:lnTo>
                  <a:lnTo>
                    <a:pt x="383" y="703"/>
                  </a:lnTo>
                  <a:lnTo>
                    <a:pt x="381" y="702"/>
                  </a:lnTo>
                  <a:lnTo>
                    <a:pt x="379" y="701"/>
                  </a:lnTo>
                  <a:lnTo>
                    <a:pt x="376" y="700"/>
                  </a:lnTo>
                  <a:lnTo>
                    <a:pt x="376" y="700"/>
                  </a:lnTo>
                  <a:lnTo>
                    <a:pt x="375" y="699"/>
                  </a:lnTo>
                  <a:lnTo>
                    <a:pt x="374" y="699"/>
                  </a:lnTo>
                  <a:lnTo>
                    <a:pt x="373" y="698"/>
                  </a:lnTo>
                  <a:lnTo>
                    <a:pt x="373" y="697"/>
                  </a:lnTo>
                  <a:lnTo>
                    <a:pt x="371" y="695"/>
                  </a:lnTo>
                  <a:lnTo>
                    <a:pt x="370" y="694"/>
                  </a:lnTo>
                  <a:lnTo>
                    <a:pt x="369" y="693"/>
                  </a:lnTo>
                  <a:lnTo>
                    <a:pt x="368" y="692"/>
                  </a:lnTo>
                  <a:lnTo>
                    <a:pt x="366" y="691"/>
                  </a:lnTo>
                  <a:lnTo>
                    <a:pt x="364" y="690"/>
                  </a:lnTo>
                  <a:lnTo>
                    <a:pt x="362" y="690"/>
                  </a:lnTo>
                  <a:lnTo>
                    <a:pt x="361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7" y="689"/>
                  </a:lnTo>
                  <a:lnTo>
                    <a:pt x="356" y="690"/>
                  </a:lnTo>
                  <a:lnTo>
                    <a:pt x="354" y="690"/>
                  </a:lnTo>
                  <a:lnTo>
                    <a:pt x="349" y="691"/>
                  </a:lnTo>
                  <a:lnTo>
                    <a:pt x="348" y="692"/>
                  </a:lnTo>
                  <a:lnTo>
                    <a:pt x="347" y="692"/>
                  </a:lnTo>
                  <a:lnTo>
                    <a:pt x="346" y="693"/>
                  </a:lnTo>
                  <a:lnTo>
                    <a:pt x="345" y="694"/>
                  </a:lnTo>
                  <a:lnTo>
                    <a:pt x="344" y="695"/>
                  </a:lnTo>
                  <a:lnTo>
                    <a:pt x="343" y="698"/>
                  </a:lnTo>
                  <a:lnTo>
                    <a:pt x="342" y="700"/>
                  </a:lnTo>
                  <a:lnTo>
                    <a:pt x="341" y="702"/>
                  </a:lnTo>
                  <a:lnTo>
                    <a:pt x="339" y="704"/>
                  </a:lnTo>
                  <a:lnTo>
                    <a:pt x="338" y="706"/>
                  </a:lnTo>
                  <a:lnTo>
                    <a:pt x="338" y="707"/>
                  </a:lnTo>
                  <a:lnTo>
                    <a:pt x="337" y="707"/>
                  </a:lnTo>
                  <a:lnTo>
                    <a:pt x="336" y="708"/>
                  </a:lnTo>
                  <a:lnTo>
                    <a:pt x="335" y="708"/>
                  </a:lnTo>
                  <a:lnTo>
                    <a:pt x="335" y="708"/>
                  </a:lnTo>
                  <a:lnTo>
                    <a:pt x="334" y="708"/>
                  </a:lnTo>
                  <a:lnTo>
                    <a:pt x="332" y="708"/>
                  </a:lnTo>
                  <a:lnTo>
                    <a:pt x="330" y="708"/>
                  </a:lnTo>
                  <a:lnTo>
                    <a:pt x="328" y="709"/>
                  </a:lnTo>
                  <a:lnTo>
                    <a:pt x="323" y="709"/>
                  </a:lnTo>
                  <a:lnTo>
                    <a:pt x="312" y="710"/>
                  </a:lnTo>
                  <a:lnTo>
                    <a:pt x="310" y="710"/>
                  </a:lnTo>
                  <a:lnTo>
                    <a:pt x="306" y="710"/>
                  </a:lnTo>
                  <a:lnTo>
                    <a:pt x="304" y="710"/>
                  </a:lnTo>
                  <a:lnTo>
                    <a:pt x="302" y="710"/>
                  </a:lnTo>
                  <a:lnTo>
                    <a:pt x="299" y="711"/>
                  </a:lnTo>
                  <a:lnTo>
                    <a:pt x="298" y="711"/>
                  </a:lnTo>
                  <a:lnTo>
                    <a:pt x="296" y="711"/>
                  </a:lnTo>
                  <a:lnTo>
                    <a:pt x="293" y="710"/>
                  </a:lnTo>
                  <a:lnTo>
                    <a:pt x="292" y="710"/>
                  </a:lnTo>
                  <a:lnTo>
                    <a:pt x="291" y="710"/>
                  </a:lnTo>
                  <a:lnTo>
                    <a:pt x="289" y="711"/>
                  </a:lnTo>
                  <a:lnTo>
                    <a:pt x="288" y="711"/>
                  </a:lnTo>
                  <a:lnTo>
                    <a:pt x="286" y="711"/>
                  </a:lnTo>
                  <a:lnTo>
                    <a:pt x="285" y="711"/>
                  </a:lnTo>
                  <a:lnTo>
                    <a:pt x="283" y="711"/>
                  </a:lnTo>
                  <a:lnTo>
                    <a:pt x="282" y="711"/>
                  </a:lnTo>
                  <a:lnTo>
                    <a:pt x="281" y="710"/>
                  </a:lnTo>
                  <a:lnTo>
                    <a:pt x="280" y="710"/>
                  </a:lnTo>
                  <a:lnTo>
                    <a:pt x="279" y="709"/>
                  </a:lnTo>
                  <a:lnTo>
                    <a:pt x="279" y="708"/>
                  </a:lnTo>
                  <a:lnTo>
                    <a:pt x="278" y="708"/>
                  </a:lnTo>
                  <a:lnTo>
                    <a:pt x="277" y="707"/>
                  </a:lnTo>
                  <a:lnTo>
                    <a:pt x="277" y="706"/>
                  </a:lnTo>
                  <a:lnTo>
                    <a:pt x="277" y="705"/>
                  </a:lnTo>
                  <a:lnTo>
                    <a:pt x="277" y="703"/>
                  </a:lnTo>
                  <a:lnTo>
                    <a:pt x="276" y="702"/>
                  </a:lnTo>
                  <a:lnTo>
                    <a:pt x="276" y="700"/>
                  </a:lnTo>
                  <a:lnTo>
                    <a:pt x="276" y="694"/>
                  </a:lnTo>
                  <a:lnTo>
                    <a:pt x="276" y="692"/>
                  </a:lnTo>
                  <a:lnTo>
                    <a:pt x="276" y="692"/>
                  </a:lnTo>
                  <a:lnTo>
                    <a:pt x="276" y="691"/>
                  </a:lnTo>
                  <a:lnTo>
                    <a:pt x="275" y="690"/>
                  </a:lnTo>
                  <a:lnTo>
                    <a:pt x="275" y="690"/>
                  </a:lnTo>
                  <a:lnTo>
                    <a:pt x="275" y="690"/>
                  </a:lnTo>
                  <a:lnTo>
                    <a:pt x="272" y="691"/>
                  </a:lnTo>
                  <a:lnTo>
                    <a:pt x="270" y="692"/>
                  </a:lnTo>
                  <a:lnTo>
                    <a:pt x="268" y="692"/>
                  </a:lnTo>
                  <a:lnTo>
                    <a:pt x="266" y="693"/>
                  </a:lnTo>
                  <a:lnTo>
                    <a:pt x="263" y="695"/>
                  </a:lnTo>
                  <a:lnTo>
                    <a:pt x="258" y="697"/>
                  </a:lnTo>
                  <a:lnTo>
                    <a:pt x="256" y="698"/>
                  </a:lnTo>
                  <a:lnTo>
                    <a:pt x="255" y="699"/>
                  </a:lnTo>
                  <a:lnTo>
                    <a:pt x="255" y="699"/>
                  </a:lnTo>
                  <a:lnTo>
                    <a:pt x="254" y="700"/>
                  </a:lnTo>
                  <a:lnTo>
                    <a:pt x="254" y="701"/>
                  </a:lnTo>
                  <a:lnTo>
                    <a:pt x="253" y="702"/>
                  </a:lnTo>
                  <a:lnTo>
                    <a:pt x="252" y="705"/>
                  </a:lnTo>
                  <a:lnTo>
                    <a:pt x="251" y="708"/>
                  </a:lnTo>
                  <a:lnTo>
                    <a:pt x="250" y="709"/>
                  </a:lnTo>
                  <a:lnTo>
                    <a:pt x="250" y="710"/>
                  </a:lnTo>
                  <a:lnTo>
                    <a:pt x="249" y="712"/>
                  </a:lnTo>
                  <a:lnTo>
                    <a:pt x="248" y="714"/>
                  </a:lnTo>
                  <a:lnTo>
                    <a:pt x="247" y="714"/>
                  </a:lnTo>
                  <a:lnTo>
                    <a:pt x="246" y="715"/>
                  </a:lnTo>
                  <a:lnTo>
                    <a:pt x="246" y="715"/>
                  </a:lnTo>
                  <a:lnTo>
                    <a:pt x="246" y="715"/>
                  </a:lnTo>
                  <a:lnTo>
                    <a:pt x="243" y="716"/>
                  </a:lnTo>
                  <a:lnTo>
                    <a:pt x="242" y="716"/>
                  </a:lnTo>
                  <a:lnTo>
                    <a:pt x="241" y="717"/>
                  </a:lnTo>
                  <a:lnTo>
                    <a:pt x="239" y="718"/>
                  </a:lnTo>
                  <a:lnTo>
                    <a:pt x="237" y="719"/>
                  </a:lnTo>
                  <a:lnTo>
                    <a:pt x="236" y="720"/>
                  </a:lnTo>
                  <a:lnTo>
                    <a:pt x="235" y="720"/>
                  </a:lnTo>
                  <a:lnTo>
                    <a:pt x="234" y="721"/>
                  </a:lnTo>
                  <a:lnTo>
                    <a:pt x="233" y="721"/>
                  </a:lnTo>
                  <a:lnTo>
                    <a:pt x="228" y="721"/>
                  </a:lnTo>
                  <a:lnTo>
                    <a:pt x="227" y="722"/>
                  </a:lnTo>
                  <a:lnTo>
                    <a:pt x="225" y="722"/>
                  </a:lnTo>
                  <a:lnTo>
                    <a:pt x="224" y="723"/>
                  </a:lnTo>
                  <a:lnTo>
                    <a:pt x="223" y="723"/>
                  </a:lnTo>
                  <a:lnTo>
                    <a:pt x="221" y="725"/>
                  </a:lnTo>
                  <a:lnTo>
                    <a:pt x="220" y="725"/>
                  </a:lnTo>
                  <a:lnTo>
                    <a:pt x="219" y="726"/>
                  </a:lnTo>
                  <a:lnTo>
                    <a:pt x="217" y="726"/>
                  </a:lnTo>
                  <a:lnTo>
                    <a:pt x="216" y="727"/>
                  </a:lnTo>
                  <a:lnTo>
                    <a:pt x="215" y="727"/>
                  </a:lnTo>
                  <a:lnTo>
                    <a:pt x="213" y="727"/>
                  </a:lnTo>
                  <a:lnTo>
                    <a:pt x="212" y="727"/>
                  </a:lnTo>
                  <a:lnTo>
                    <a:pt x="211" y="726"/>
                  </a:lnTo>
                  <a:lnTo>
                    <a:pt x="209" y="726"/>
                  </a:lnTo>
                  <a:lnTo>
                    <a:pt x="208" y="725"/>
                  </a:lnTo>
                  <a:lnTo>
                    <a:pt x="206" y="724"/>
                  </a:lnTo>
                  <a:lnTo>
                    <a:pt x="205" y="724"/>
                  </a:lnTo>
                  <a:lnTo>
                    <a:pt x="204" y="724"/>
                  </a:lnTo>
                  <a:lnTo>
                    <a:pt x="204" y="723"/>
                  </a:lnTo>
                  <a:lnTo>
                    <a:pt x="203" y="722"/>
                  </a:lnTo>
                  <a:lnTo>
                    <a:pt x="202" y="722"/>
                  </a:lnTo>
                  <a:lnTo>
                    <a:pt x="201" y="721"/>
                  </a:lnTo>
                  <a:lnTo>
                    <a:pt x="199" y="720"/>
                  </a:lnTo>
                  <a:lnTo>
                    <a:pt x="198" y="720"/>
                  </a:lnTo>
                  <a:lnTo>
                    <a:pt x="195" y="717"/>
                  </a:lnTo>
                  <a:lnTo>
                    <a:pt x="194" y="717"/>
                  </a:lnTo>
                  <a:lnTo>
                    <a:pt x="193" y="716"/>
                  </a:lnTo>
                  <a:lnTo>
                    <a:pt x="193" y="716"/>
                  </a:lnTo>
                  <a:lnTo>
                    <a:pt x="192" y="716"/>
                  </a:lnTo>
                  <a:lnTo>
                    <a:pt x="191" y="716"/>
                  </a:lnTo>
                  <a:lnTo>
                    <a:pt x="189" y="716"/>
                  </a:lnTo>
                  <a:lnTo>
                    <a:pt x="188" y="717"/>
                  </a:lnTo>
                  <a:lnTo>
                    <a:pt x="185" y="719"/>
                  </a:lnTo>
                  <a:lnTo>
                    <a:pt x="183" y="719"/>
                  </a:lnTo>
                  <a:lnTo>
                    <a:pt x="182" y="719"/>
                  </a:lnTo>
                  <a:lnTo>
                    <a:pt x="181" y="720"/>
                  </a:lnTo>
                  <a:lnTo>
                    <a:pt x="181" y="720"/>
                  </a:lnTo>
                  <a:lnTo>
                    <a:pt x="180" y="720"/>
                  </a:lnTo>
                  <a:lnTo>
                    <a:pt x="179" y="720"/>
                  </a:lnTo>
                  <a:lnTo>
                    <a:pt x="178" y="720"/>
                  </a:lnTo>
                  <a:lnTo>
                    <a:pt x="178" y="719"/>
                  </a:lnTo>
                  <a:lnTo>
                    <a:pt x="177" y="719"/>
                  </a:lnTo>
                  <a:lnTo>
                    <a:pt x="174" y="716"/>
                  </a:lnTo>
                  <a:lnTo>
                    <a:pt x="173" y="715"/>
                  </a:lnTo>
                  <a:lnTo>
                    <a:pt x="172" y="715"/>
                  </a:lnTo>
                  <a:lnTo>
                    <a:pt x="172" y="715"/>
                  </a:lnTo>
                  <a:lnTo>
                    <a:pt x="171" y="715"/>
                  </a:lnTo>
                  <a:lnTo>
                    <a:pt x="170" y="715"/>
                  </a:lnTo>
                  <a:lnTo>
                    <a:pt x="170" y="715"/>
                  </a:lnTo>
                  <a:lnTo>
                    <a:pt x="169" y="715"/>
                  </a:lnTo>
                  <a:lnTo>
                    <a:pt x="166" y="716"/>
                  </a:lnTo>
                  <a:lnTo>
                    <a:pt x="164" y="717"/>
                  </a:lnTo>
                  <a:lnTo>
                    <a:pt x="158" y="719"/>
                  </a:lnTo>
                  <a:lnTo>
                    <a:pt x="154" y="720"/>
                  </a:lnTo>
                  <a:lnTo>
                    <a:pt x="153" y="720"/>
                  </a:lnTo>
                  <a:lnTo>
                    <a:pt x="151" y="721"/>
                  </a:lnTo>
                  <a:lnTo>
                    <a:pt x="149" y="721"/>
                  </a:lnTo>
                  <a:lnTo>
                    <a:pt x="149" y="720"/>
                  </a:lnTo>
                  <a:lnTo>
                    <a:pt x="148" y="720"/>
                  </a:lnTo>
                  <a:lnTo>
                    <a:pt x="148" y="720"/>
                  </a:lnTo>
                  <a:lnTo>
                    <a:pt x="147" y="720"/>
                  </a:lnTo>
                  <a:lnTo>
                    <a:pt x="148" y="720"/>
                  </a:lnTo>
                  <a:lnTo>
                    <a:pt x="148" y="718"/>
                  </a:lnTo>
                  <a:lnTo>
                    <a:pt x="148" y="716"/>
                  </a:lnTo>
                  <a:lnTo>
                    <a:pt x="148" y="714"/>
                  </a:lnTo>
                  <a:lnTo>
                    <a:pt x="148" y="712"/>
                  </a:lnTo>
                  <a:lnTo>
                    <a:pt x="148" y="710"/>
                  </a:lnTo>
                  <a:lnTo>
                    <a:pt x="148" y="709"/>
                  </a:lnTo>
                  <a:lnTo>
                    <a:pt x="147" y="707"/>
                  </a:lnTo>
                  <a:lnTo>
                    <a:pt x="147" y="705"/>
                  </a:lnTo>
                  <a:lnTo>
                    <a:pt x="146" y="703"/>
                  </a:lnTo>
                  <a:lnTo>
                    <a:pt x="146" y="702"/>
                  </a:lnTo>
                  <a:lnTo>
                    <a:pt x="145" y="701"/>
                  </a:lnTo>
                  <a:lnTo>
                    <a:pt x="144" y="700"/>
                  </a:lnTo>
                  <a:lnTo>
                    <a:pt x="143" y="699"/>
                  </a:lnTo>
                  <a:lnTo>
                    <a:pt x="142" y="698"/>
                  </a:lnTo>
                  <a:lnTo>
                    <a:pt x="141" y="698"/>
                  </a:lnTo>
                  <a:lnTo>
                    <a:pt x="139" y="697"/>
                  </a:lnTo>
                  <a:lnTo>
                    <a:pt x="139" y="696"/>
                  </a:lnTo>
                  <a:lnTo>
                    <a:pt x="138" y="696"/>
                  </a:lnTo>
                  <a:lnTo>
                    <a:pt x="138" y="695"/>
                  </a:lnTo>
                  <a:lnTo>
                    <a:pt x="138" y="695"/>
                  </a:lnTo>
                  <a:lnTo>
                    <a:pt x="138" y="694"/>
                  </a:lnTo>
                  <a:lnTo>
                    <a:pt x="138" y="693"/>
                  </a:lnTo>
                  <a:lnTo>
                    <a:pt x="138" y="687"/>
                  </a:lnTo>
                  <a:lnTo>
                    <a:pt x="138" y="686"/>
                  </a:lnTo>
                  <a:lnTo>
                    <a:pt x="138" y="682"/>
                  </a:lnTo>
                  <a:lnTo>
                    <a:pt x="138" y="677"/>
                  </a:lnTo>
                  <a:lnTo>
                    <a:pt x="139" y="675"/>
                  </a:lnTo>
                  <a:lnTo>
                    <a:pt x="139" y="673"/>
                  </a:lnTo>
                  <a:lnTo>
                    <a:pt x="140" y="667"/>
                  </a:lnTo>
                  <a:lnTo>
                    <a:pt x="141" y="665"/>
                  </a:lnTo>
                  <a:lnTo>
                    <a:pt x="141" y="664"/>
                  </a:lnTo>
                  <a:lnTo>
                    <a:pt x="141" y="661"/>
                  </a:lnTo>
                  <a:lnTo>
                    <a:pt x="141" y="659"/>
                  </a:lnTo>
                  <a:lnTo>
                    <a:pt x="141" y="656"/>
                  </a:lnTo>
                  <a:lnTo>
                    <a:pt x="141" y="654"/>
                  </a:lnTo>
                  <a:lnTo>
                    <a:pt x="141" y="652"/>
                  </a:lnTo>
                  <a:lnTo>
                    <a:pt x="140" y="652"/>
                  </a:lnTo>
                  <a:lnTo>
                    <a:pt x="140" y="651"/>
                  </a:lnTo>
                  <a:lnTo>
                    <a:pt x="139" y="650"/>
                  </a:lnTo>
                  <a:lnTo>
                    <a:pt x="139" y="650"/>
                  </a:lnTo>
                  <a:lnTo>
                    <a:pt x="138" y="649"/>
                  </a:lnTo>
                  <a:lnTo>
                    <a:pt x="137" y="648"/>
                  </a:lnTo>
                  <a:lnTo>
                    <a:pt x="135" y="648"/>
                  </a:lnTo>
                  <a:lnTo>
                    <a:pt x="134" y="647"/>
                  </a:lnTo>
                  <a:lnTo>
                    <a:pt x="132" y="647"/>
                  </a:lnTo>
                  <a:lnTo>
                    <a:pt x="131" y="646"/>
                  </a:lnTo>
                  <a:lnTo>
                    <a:pt x="129" y="646"/>
                  </a:lnTo>
                  <a:lnTo>
                    <a:pt x="126" y="646"/>
                  </a:lnTo>
                  <a:lnTo>
                    <a:pt x="125" y="646"/>
                  </a:lnTo>
                  <a:lnTo>
                    <a:pt x="124" y="646"/>
                  </a:lnTo>
                  <a:lnTo>
                    <a:pt x="124" y="646"/>
                  </a:lnTo>
                  <a:lnTo>
                    <a:pt x="123" y="646"/>
                  </a:lnTo>
                  <a:lnTo>
                    <a:pt x="123" y="645"/>
                  </a:lnTo>
                  <a:lnTo>
                    <a:pt x="122" y="645"/>
                  </a:lnTo>
                  <a:lnTo>
                    <a:pt x="122" y="645"/>
                  </a:lnTo>
                  <a:lnTo>
                    <a:pt x="122" y="644"/>
                  </a:lnTo>
                  <a:lnTo>
                    <a:pt x="122" y="644"/>
                  </a:lnTo>
                  <a:lnTo>
                    <a:pt x="123" y="643"/>
                  </a:lnTo>
                  <a:lnTo>
                    <a:pt x="123" y="642"/>
                  </a:lnTo>
                  <a:lnTo>
                    <a:pt x="123" y="641"/>
                  </a:lnTo>
                  <a:lnTo>
                    <a:pt x="122" y="640"/>
                  </a:lnTo>
                  <a:lnTo>
                    <a:pt x="122" y="640"/>
                  </a:lnTo>
                  <a:lnTo>
                    <a:pt x="121" y="639"/>
                  </a:lnTo>
                  <a:lnTo>
                    <a:pt x="120" y="638"/>
                  </a:lnTo>
                  <a:lnTo>
                    <a:pt x="118" y="637"/>
                  </a:lnTo>
                  <a:lnTo>
                    <a:pt x="117" y="636"/>
                  </a:lnTo>
                  <a:lnTo>
                    <a:pt x="116" y="636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7" y="635"/>
                  </a:lnTo>
                  <a:lnTo>
                    <a:pt x="118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2" y="634"/>
                  </a:lnTo>
                  <a:lnTo>
                    <a:pt x="123" y="633"/>
                  </a:lnTo>
                  <a:lnTo>
                    <a:pt x="124" y="633"/>
                  </a:lnTo>
                  <a:lnTo>
                    <a:pt x="124" y="632"/>
                  </a:lnTo>
                  <a:lnTo>
                    <a:pt x="124" y="632"/>
                  </a:lnTo>
                  <a:lnTo>
                    <a:pt x="125" y="631"/>
                  </a:lnTo>
                  <a:lnTo>
                    <a:pt x="125" y="631"/>
                  </a:lnTo>
                  <a:lnTo>
                    <a:pt x="124" y="630"/>
                  </a:lnTo>
                  <a:lnTo>
                    <a:pt x="124" y="629"/>
                  </a:lnTo>
                  <a:lnTo>
                    <a:pt x="123" y="628"/>
                  </a:lnTo>
                  <a:lnTo>
                    <a:pt x="123" y="627"/>
                  </a:lnTo>
                  <a:lnTo>
                    <a:pt x="122" y="626"/>
                  </a:lnTo>
                  <a:lnTo>
                    <a:pt x="120" y="624"/>
                  </a:lnTo>
                  <a:lnTo>
                    <a:pt x="120" y="623"/>
                  </a:lnTo>
                  <a:lnTo>
                    <a:pt x="119" y="622"/>
                  </a:lnTo>
                  <a:lnTo>
                    <a:pt x="119" y="622"/>
                  </a:lnTo>
                  <a:lnTo>
                    <a:pt x="119" y="621"/>
                  </a:lnTo>
                  <a:lnTo>
                    <a:pt x="119" y="620"/>
                  </a:lnTo>
                  <a:lnTo>
                    <a:pt x="119" y="619"/>
                  </a:lnTo>
                  <a:lnTo>
                    <a:pt x="119" y="619"/>
                  </a:lnTo>
                  <a:lnTo>
                    <a:pt x="119" y="618"/>
                  </a:lnTo>
                  <a:lnTo>
                    <a:pt x="119" y="618"/>
                  </a:lnTo>
                  <a:lnTo>
                    <a:pt x="120" y="618"/>
                  </a:lnTo>
                  <a:lnTo>
                    <a:pt x="125" y="615"/>
                  </a:lnTo>
                  <a:lnTo>
                    <a:pt x="127" y="614"/>
                  </a:lnTo>
                  <a:lnTo>
                    <a:pt x="127" y="614"/>
                  </a:lnTo>
                  <a:lnTo>
                    <a:pt x="128" y="613"/>
                  </a:lnTo>
                  <a:lnTo>
                    <a:pt x="128" y="613"/>
                  </a:lnTo>
                  <a:lnTo>
                    <a:pt x="129" y="612"/>
                  </a:lnTo>
                  <a:lnTo>
                    <a:pt x="128" y="612"/>
                  </a:lnTo>
                  <a:lnTo>
                    <a:pt x="128" y="611"/>
                  </a:lnTo>
                  <a:lnTo>
                    <a:pt x="128" y="611"/>
                  </a:lnTo>
                  <a:lnTo>
                    <a:pt x="127" y="610"/>
                  </a:lnTo>
                  <a:lnTo>
                    <a:pt x="127" y="610"/>
                  </a:lnTo>
                  <a:lnTo>
                    <a:pt x="126" y="609"/>
                  </a:lnTo>
                  <a:lnTo>
                    <a:pt x="125" y="609"/>
                  </a:lnTo>
                  <a:lnTo>
                    <a:pt x="123" y="609"/>
                  </a:lnTo>
                  <a:lnTo>
                    <a:pt x="122" y="609"/>
                  </a:lnTo>
                  <a:lnTo>
                    <a:pt x="120" y="609"/>
                  </a:lnTo>
                  <a:lnTo>
                    <a:pt x="118" y="609"/>
                  </a:lnTo>
                  <a:lnTo>
                    <a:pt x="116" y="609"/>
                  </a:lnTo>
                  <a:lnTo>
                    <a:pt x="115" y="609"/>
                  </a:lnTo>
                  <a:lnTo>
                    <a:pt x="114" y="609"/>
                  </a:lnTo>
                  <a:lnTo>
                    <a:pt x="113" y="609"/>
                  </a:lnTo>
                  <a:lnTo>
                    <a:pt x="113" y="609"/>
                  </a:lnTo>
                  <a:lnTo>
                    <a:pt x="112" y="608"/>
                  </a:lnTo>
                  <a:lnTo>
                    <a:pt x="112" y="608"/>
                  </a:lnTo>
                  <a:lnTo>
                    <a:pt x="111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1" y="604"/>
                  </a:lnTo>
                  <a:lnTo>
                    <a:pt x="111" y="603"/>
                  </a:lnTo>
                  <a:lnTo>
                    <a:pt x="111" y="601"/>
                  </a:lnTo>
                  <a:lnTo>
                    <a:pt x="112" y="600"/>
                  </a:lnTo>
                  <a:lnTo>
                    <a:pt x="112" y="599"/>
                  </a:lnTo>
                  <a:lnTo>
                    <a:pt x="113" y="598"/>
                  </a:lnTo>
                  <a:lnTo>
                    <a:pt x="114" y="596"/>
                  </a:lnTo>
                  <a:lnTo>
                    <a:pt x="118" y="591"/>
                  </a:lnTo>
                  <a:lnTo>
                    <a:pt x="119" y="589"/>
                  </a:lnTo>
                  <a:lnTo>
                    <a:pt x="120" y="588"/>
                  </a:lnTo>
                  <a:lnTo>
                    <a:pt x="122" y="587"/>
                  </a:lnTo>
                  <a:lnTo>
                    <a:pt x="123" y="586"/>
                  </a:lnTo>
                  <a:lnTo>
                    <a:pt x="124" y="584"/>
                  </a:lnTo>
                  <a:lnTo>
                    <a:pt x="125" y="584"/>
                  </a:lnTo>
                  <a:lnTo>
                    <a:pt x="127" y="582"/>
                  </a:lnTo>
                  <a:lnTo>
                    <a:pt x="128" y="581"/>
                  </a:lnTo>
                  <a:lnTo>
                    <a:pt x="130" y="581"/>
                  </a:lnTo>
                  <a:lnTo>
                    <a:pt x="132" y="580"/>
                  </a:lnTo>
                  <a:lnTo>
                    <a:pt x="133" y="579"/>
                  </a:lnTo>
                  <a:lnTo>
                    <a:pt x="134" y="579"/>
                  </a:lnTo>
                  <a:lnTo>
                    <a:pt x="135" y="578"/>
                  </a:lnTo>
                  <a:lnTo>
                    <a:pt x="137" y="578"/>
                  </a:lnTo>
                  <a:lnTo>
                    <a:pt x="138" y="578"/>
                  </a:lnTo>
                  <a:lnTo>
                    <a:pt x="139" y="578"/>
                  </a:lnTo>
                  <a:lnTo>
                    <a:pt x="139" y="579"/>
                  </a:lnTo>
                  <a:lnTo>
                    <a:pt x="140" y="579"/>
                  </a:lnTo>
                  <a:lnTo>
                    <a:pt x="144" y="581"/>
                  </a:lnTo>
                  <a:lnTo>
                    <a:pt x="145" y="582"/>
                  </a:lnTo>
                  <a:lnTo>
                    <a:pt x="146" y="582"/>
                  </a:lnTo>
                  <a:lnTo>
                    <a:pt x="147" y="582"/>
                  </a:lnTo>
                  <a:lnTo>
                    <a:pt x="147" y="582"/>
                  </a:lnTo>
                  <a:lnTo>
                    <a:pt x="148" y="582"/>
                  </a:lnTo>
                  <a:lnTo>
                    <a:pt x="149" y="582"/>
                  </a:lnTo>
                  <a:lnTo>
                    <a:pt x="150" y="582"/>
                  </a:lnTo>
                  <a:lnTo>
                    <a:pt x="150" y="581"/>
                  </a:lnTo>
                  <a:lnTo>
                    <a:pt x="151" y="581"/>
                  </a:lnTo>
                  <a:lnTo>
                    <a:pt x="152" y="580"/>
                  </a:lnTo>
                  <a:lnTo>
                    <a:pt x="153" y="579"/>
                  </a:lnTo>
                  <a:lnTo>
                    <a:pt x="155" y="575"/>
                  </a:lnTo>
                  <a:lnTo>
                    <a:pt x="156" y="574"/>
                  </a:lnTo>
                  <a:lnTo>
                    <a:pt x="158" y="573"/>
                  </a:lnTo>
                  <a:lnTo>
                    <a:pt x="159" y="571"/>
                  </a:lnTo>
                  <a:lnTo>
                    <a:pt x="163" y="568"/>
                  </a:lnTo>
                  <a:lnTo>
                    <a:pt x="165" y="566"/>
                  </a:lnTo>
                  <a:lnTo>
                    <a:pt x="166" y="566"/>
                  </a:lnTo>
                  <a:lnTo>
                    <a:pt x="166" y="565"/>
                  </a:lnTo>
                  <a:lnTo>
                    <a:pt x="167" y="564"/>
                  </a:lnTo>
                  <a:lnTo>
                    <a:pt x="167" y="563"/>
                  </a:lnTo>
                  <a:lnTo>
                    <a:pt x="167" y="563"/>
                  </a:lnTo>
                  <a:lnTo>
                    <a:pt x="167" y="562"/>
                  </a:lnTo>
                  <a:lnTo>
                    <a:pt x="167" y="561"/>
                  </a:lnTo>
                  <a:lnTo>
                    <a:pt x="167" y="560"/>
                  </a:lnTo>
                  <a:lnTo>
                    <a:pt x="166" y="559"/>
                  </a:lnTo>
                  <a:lnTo>
                    <a:pt x="165" y="558"/>
                  </a:lnTo>
                  <a:lnTo>
                    <a:pt x="164" y="558"/>
                  </a:lnTo>
                  <a:lnTo>
                    <a:pt x="162" y="557"/>
                  </a:lnTo>
                  <a:lnTo>
                    <a:pt x="162" y="556"/>
                  </a:lnTo>
                  <a:lnTo>
                    <a:pt x="161" y="556"/>
                  </a:lnTo>
                  <a:lnTo>
                    <a:pt x="161" y="555"/>
                  </a:lnTo>
                  <a:lnTo>
                    <a:pt x="161" y="554"/>
                  </a:lnTo>
                  <a:lnTo>
                    <a:pt x="161" y="553"/>
                  </a:lnTo>
                  <a:lnTo>
                    <a:pt x="162" y="551"/>
                  </a:lnTo>
                  <a:lnTo>
                    <a:pt x="162" y="549"/>
                  </a:lnTo>
                  <a:lnTo>
                    <a:pt x="162" y="548"/>
                  </a:lnTo>
                  <a:lnTo>
                    <a:pt x="163" y="546"/>
                  </a:lnTo>
                  <a:lnTo>
                    <a:pt x="163" y="545"/>
                  </a:lnTo>
                  <a:lnTo>
                    <a:pt x="163" y="543"/>
                  </a:lnTo>
                  <a:lnTo>
                    <a:pt x="163" y="539"/>
                  </a:lnTo>
                  <a:lnTo>
                    <a:pt x="163" y="537"/>
                  </a:lnTo>
                  <a:lnTo>
                    <a:pt x="163" y="536"/>
                  </a:lnTo>
                  <a:lnTo>
                    <a:pt x="163" y="535"/>
                  </a:lnTo>
                  <a:lnTo>
                    <a:pt x="163" y="534"/>
                  </a:lnTo>
                  <a:lnTo>
                    <a:pt x="164" y="533"/>
                  </a:lnTo>
                  <a:lnTo>
                    <a:pt x="165" y="529"/>
                  </a:lnTo>
                  <a:lnTo>
                    <a:pt x="166" y="527"/>
                  </a:lnTo>
                  <a:lnTo>
                    <a:pt x="166" y="525"/>
                  </a:lnTo>
                  <a:lnTo>
                    <a:pt x="166" y="524"/>
                  </a:lnTo>
                  <a:lnTo>
                    <a:pt x="167" y="522"/>
                  </a:lnTo>
                  <a:lnTo>
                    <a:pt x="167" y="521"/>
                  </a:lnTo>
                  <a:lnTo>
                    <a:pt x="167" y="519"/>
                  </a:lnTo>
                  <a:lnTo>
                    <a:pt x="166" y="516"/>
                  </a:lnTo>
                  <a:lnTo>
                    <a:pt x="166" y="513"/>
                  </a:lnTo>
                  <a:lnTo>
                    <a:pt x="166" y="512"/>
                  </a:lnTo>
                  <a:lnTo>
                    <a:pt x="167" y="506"/>
                  </a:lnTo>
                  <a:lnTo>
                    <a:pt x="167" y="504"/>
                  </a:lnTo>
                  <a:lnTo>
                    <a:pt x="168" y="502"/>
                  </a:lnTo>
                  <a:lnTo>
                    <a:pt x="169" y="498"/>
                  </a:lnTo>
                  <a:lnTo>
                    <a:pt x="170" y="495"/>
                  </a:lnTo>
                  <a:lnTo>
                    <a:pt x="171" y="493"/>
                  </a:lnTo>
                  <a:lnTo>
                    <a:pt x="171" y="492"/>
                  </a:lnTo>
                  <a:lnTo>
                    <a:pt x="172" y="491"/>
                  </a:lnTo>
                  <a:lnTo>
                    <a:pt x="173" y="490"/>
                  </a:lnTo>
                  <a:lnTo>
                    <a:pt x="173" y="490"/>
                  </a:lnTo>
                  <a:lnTo>
                    <a:pt x="176" y="488"/>
                  </a:lnTo>
                  <a:lnTo>
                    <a:pt x="177" y="487"/>
                  </a:lnTo>
                  <a:lnTo>
                    <a:pt x="177" y="486"/>
                  </a:lnTo>
                  <a:lnTo>
                    <a:pt x="177" y="485"/>
                  </a:lnTo>
                  <a:lnTo>
                    <a:pt x="178" y="484"/>
                  </a:lnTo>
                  <a:lnTo>
                    <a:pt x="178" y="483"/>
                  </a:lnTo>
                  <a:lnTo>
                    <a:pt x="178" y="482"/>
                  </a:lnTo>
                  <a:lnTo>
                    <a:pt x="178" y="480"/>
                  </a:lnTo>
                  <a:lnTo>
                    <a:pt x="178" y="475"/>
                  </a:lnTo>
                  <a:lnTo>
                    <a:pt x="177" y="473"/>
                  </a:lnTo>
                  <a:lnTo>
                    <a:pt x="177" y="467"/>
                  </a:lnTo>
                  <a:lnTo>
                    <a:pt x="176" y="462"/>
                  </a:lnTo>
                  <a:lnTo>
                    <a:pt x="176" y="460"/>
                  </a:lnTo>
                  <a:lnTo>
                    <a:pt x="176" y="453"/>
                  </a:lnTo>
                  <a:lnTo>
                    <a:pt x="176" y="452"/>
                  </a:lnTo>
                  <a:lnTo>
                    <a:pt x="176" y="451"/>
                  </a:lnTo>
                  <a:lnTo>
                    <a:pt x="175" y="451"/>
                  </a:lnTo>
                  <a:lnTo>
                    <a:pt x="175" y="450"/>
                  </a:lnTo>
                  <a:lnTo>
                    <a:pt x="174" y="450"/>
                  </a:lnTo>
                  <a:lnTo>
                    <a:pt x="173" y="449"/>
                  </a:lnTo>
                  <a:lnTo>
                    <a:pt x="164" y="444"/>
                  </a:lnTo>
                  <a:lnTo>
                    <a:pt x="161" y="443"/>
                  </a:lnTo>
                  <a:lnTo>
                    <a:pt x="159" y="442"/>
                  </a:lnTo>
                  <a:lnTo>
                    <a:pt x="156" y="441"/>
                  </a:lnTo>
                  <a:lnTo>
                    <a:pt x="152" y="440"/>
                  </a:lnTo>
                  <a:lnTo>
                    <a:pt x="148" y="439"/>
                  </a:lnTo>
                  <a:lnTo>
                    <a:pt x="147" y="439"/>
                  </a:lnTo>
                  <a:lnTo>
                    <a:pt x="147" y="438"/>
                  </a:lnTo>
                  <a:lnTo>
                    <a:pt x="146" y="438"/>
                  </a:lnTo>
                  <a:lnTo>
                    <a:pt x="146" y="438"/>
                  </a:lnTo>
                  <a:lnTo>
                    <a:pt x="146" y="437"/>
                  </a:lnTo>
                  <a:lnTo>
                    <a:pt x="145" y="437"/>
                  </a:lnTo>
                  <a:lnTo>
                    <a:pt x="145" y="436"/>
                  </a:lnTo>
                  <a:lnTo>
                    <a:pt x="144" y="432"/>
                  </a:lnTo>
                  <a:lnTo>
                    <a:pt x="144" y="431"/>
                  </a:lnTo>
                  <a:lnTo>
                    <a:pt x="144" y="430"/>
                  </a:lnTo>
                  <a:lnTo>
                    <a:pt x="144" y="429"/>
                  </a:lnTo>
                  <a:lnTo>
                    <a:pt x="143" y="429"/>
                  </a:lnTo>
                  <a:lnTo>
                    <a:pt x="143" y="428"/>
                  </a:lnTo>
                  <a:lnTo>
                    <a:pt x="142" y="427"/>
                  </a:lnTo>
                  <a:lnTo>
                    <a:pt x="141" y="427"/>
                  </a:lnTo>
                  <a:lnTo>
                    <a:pt x="140" y="426"/>
                  </a:lnTo>
                  <a:lnTo>
                    <a:pt x="139" y="425"/>
                  </a:lnTo>
                  <a:lnTo>
                    <a:pt x="137" y="425"/>
                  </a:lnTo>
                  <a:lnTo>
                    <a:pt x="136" y="424"/>
                  </a:lnTo>
                  <a:lnTo>
                    <a:pt x="135" y="424"/>
                  </a:lnTo>
                  <a:lnTo>
                    <a:pt x="130" y="423"/>
                  </a:lnTo>
                  <a:lnTo>
                    <a:pt x="129" y="423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1"/>
                  </a:lnTo>
                  <a:lnTo>
                    <a:pt x="121" y="417"/>
                  </a:lnTo>
                  <a:lnTo>
                    <a:pt x="118" y="414"/>
                  </a:lnTo>
                  <a:lnTo>
                    <a:pt x="117" y="413"/>
                  </a:lnTo>
                  <a:lnTo>
                    <a:pt x="115" y="411"/>
                  </a:lnTo>
                  <a:lnTo>
                    <a:pt x="111" y="407"/>
                  </a:lnTo>
                  <a:lnTo>
                    <a:pt x="110" y="405"/>
                  </a:lnTo>
                  <a:lnTo>
                    <a:pt x="109" y="404"/>
                  </a:lnTo>
                  <a:lnTo>
                    <a:pt x="108" y="404"/>
                  </a:lnTo>
                  <a:lnTo>
                    <a:pt x="107" y="403"/>
                  </a:lnTo>
                  <a:lnTo>
                    <a:pt x="106" y="402"/>
                  </a:lnTo>
                  <a:lnTo>
                    <a:pt x="105" y="402"/>
                  </a:lnTo>
                  <a:lnTo>
                    <a:pt x="103" y="402"/>
                  </a:lnTo>
                  <a:lnTo>
                    <a:pt x="102" y="401"/>
                  </a:lnTo>
                  <a:lnTo>
                    <a:pt x="100" y="401"/>
                  </a:lnTo>
                  <a:lnTo>
                    <a:pt x="99" y="402"/>
                  </a:lnTo>
                  <a:lnTo>
                    <a:pt x="97" y="402"/>
                  </a:lnTo>
                  <a:lnTo>
                    <a:pt x="92" y="403"/>
                  </a:lnTo>
                  <a:lnTo>
                    <a:pt x="91" y="403"/>
                  </a:lnTo>
                  <a:lnTo>
                    <a:pt x="89" y="404"/>
                  </a:lnTo>
                  <a:lnTo>
                    <a:pt x="87" y="404"/>
                  </a:lnTo>
                  <a:lnTo>
                    <a:pt x="86" y="404"/>
                  </a:lnTo>
                  <a:lnTo>
                    <a:pt x="84" y="404"/>
                  </a:lnTo>
                  <a:lnTo>
                    <a:pt x="82" y="404"/>
                  </a:lnTo>
                  <a:lnTo>
                    <a:pt x="80" y="404"/>
                  </a:lnTo>
                  <a:lnTo>
                    <a:pt x="78" y="404"/>
                  </a:lnTo>
                  <a:lnTo>
                    <a:pt x="76" y="403"/>
                  </a:lnTo>
                  <a:lnTo>
                    <a:pt x="75" y="403"/>
                  </a:lnTo>
                  <a:lnTo>
                    <a:pt x="73" y="402"/>
                  </a:lnTo>
                  <a:lnTo>
                    <a:pt x="72" y="402"/>
                  </a:lnTo>
                  <a:lnTo>
                    <a:pt x="70" y="401"/>
                  </a:lnTo>
                  <a:lnTo>
                    <a:pt x="69" y="400"/>
                  </a:lnTo>
                  <a:lnTo>
                    <a:pt x="67" y="399"/>
                  </a:lnTo>
                  <a:lnTo>
                    <a:pt x="62" y="395"/>
                  </a:lnTo>
                  <a:lnTo>
                    <a:pt x="60" y="394"/>
                  </a:lnTo>
                  <a:lnTo>
                    <a:pt x="57" y="392"/>
                  </a:lnTo>
                  <a:lnTo>
                    <a:pt x="52" y="390"/>
                  </a:lnTo>
                  <a:lnTo>
                    <a:pt x="51" y="389"/>
                  </a:lnTo>
                  <a:lnTo>
                    <a:pt x="50" y="388"/>
                  </a:lnTo>
                  <a:lnTo>
                    <a:pt x="49" y="387"/>
                  </a:lnTo>
                  <a:lnTo>
                    <a:pt x="47" y="386"/>
                  </a:lnTo>
                  <a:lnTo>
                    <a:pt x="47" y="385"/>
                  </a:lnTo>
                  <a:lnTo>
                    <a:pt x="47" y="385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46" y="383"/>
                  </a:lnTo>
                  <a:lnTo>
                    <a:pt x="46" y="383"/>
                  </a:lnTo>
                  <a:lnTo>
                    <a:pt x="46" y="382"/>
                  </a:lnTo>
                  <a:lnTo>
                    <a:pt x="47" y="382"/>
                  </a:lnTo>
                  <a:lnTo>
                    <a:pt x="47" y="381"/>
                  </a:lnTo>
                  <a:lnTo>
                    <a:pt x="48" y="381"/>
                  </a:lnTo>
                  <a:lnTo>
                    <a:pt x="49" y="380"/>
                  </a:lnTo>
                  <a:lnTo>
                    <a:pt x="52" y="379"/>
                  </a:lnTo>
                  <a:lnTo>
                    <a:pt x="52" y="379"/>
                  </a:lnTo>
                  <a:lnTo>
                    <a:pt x="52" y="378"/>
                  </a:lnTo>
                  <a:lnTo>
                    <a:pt x="52" y="378"/>
                  </a:lnTo>
                  <a:lnTo>
                    <a:pt x="52" y="378"/>
                  </a:lnTo>
                  <a:lnTo>
                    <a:pt x="52" y="377"/>
                  </a:lnTo>
                  <a:lnTo>
                    <a:pt x="51" y="377"/>
                  </a:lnTo>
                  <a:lnTo>
                    <a:pt x="50" y="376"/>
                  </a:lnTo>
                  <a:lnTo>
                    <a:pt x="48" y="375"/>
                  </a:lnTo>
                  <a:lnTo>
                    <a:pt x="47" y="375"/>
                  </a:lnTo>
                  <a:lnTo>
                    <a:pt x="46" y="375"/>
                  </a:lnTo>
                  <a:lnTo>
                    <a:pt x="45" y="374"/>
                  </a:lnTo>
                  <a:lnTo>
                    <a:pt x="44" y="374"/>
                  </a:lnTo>
                  <a:lnTo>
                    <a:pt x="42" y="374"/>
                  </a:lnTo>
                  <a:lnTo>
                    <a:pt x="38" y="375"/>
                  </a:lnTo>
                  <a:lnTo>
                    <a:pt x="37" y="375"/>
                  </a:lnTo>
                  <a:lnTo>
                    <a:pt x="36" y="375"/>
                  </a:lnTo>
                  <a:lnTo>
                    <a:pt x="34" y="375"/>
                  </a:lnTo>
                  <a:lnTo>
                    <a:pt x="31" y="374"/>
                  </a:lnTo>
                  <a:lnTo>
                    <a:pt x="28" y="374"/>
                  </a:lnTo>
                  <a:lnTo>
                    <a:pt x="27" y="374"/>
                  </a:lnTo>
                  <a:lnTo>
                    <a:pt x="25" y="374"/>
                  </a:lnTo>
                  <a:lnTo>
                    <a:pt x="22" y="374"/>
                  </a:lnTo>
                  <a:lnTo>
                    <a:pt x="21" y="374"/>
                  </a:lnTo>
                  <a:lnTo>
                    <a:pt x="20" y="374"/>
                  </a:lnTo>
                  <a:lnTo>
                    <a:pt x="18" y="375"/>
                  </a:lnTo>
                  <a:lnTo>
                    <a:pt x="15" y="376"/>
                  </a:lnTo>
                  <a:lnTo>
                    <a:pt x="13" y="377"/>
                  </a:lnTo>
                  <a:lnTo>
                    <a:pt x="12" y="377"/>
                  </a:lnTo>
                  <a:lnTo>
                    <a:pt x="11" y="377"/>
                  </a:lnTo>
                  <a:lnTo>
                    <a:pt x="10" y="378"/>
                  </a:lnTo>
                  <a:lnTo>
                    <a:pt x="9" y="377"/>
                  </a:lnTo>
                  <a:lnTo>
                    <a:pt x="8" y="377"/>
                  </a:lnTo>
                  <a:lnTo>
                    <a:pt x="4" y="376"/>
                  </a:lnTo>
                  <a:lnTo>
                    <a:pt x="3" y="376"/>
                  </a:lnTo>
                  <a:lnTo>
                    <a:pt x="2" y="376"/>
                  </a:lnTo>
                  <a:lnTo>
                    <a:pt x="2" y="375"/>
                  </a:lnTo>
                  <a:lnTo>
                    <a:pt x="1" y="375"/>
                  </a:lnTo>
                  <a:lnTo>
                    <a:pt x="1" y="375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2"/>
                  </a:lnTo>
                  <a:lnTo>
                    <a:pt x="0" y="371"/>
                  </a:lnTo>
                  <a:lnTo>
                    <a:pt x="1" y="370"/>
                  </a:lnTo>
                  <a:lnTo>
                    <a:pt x="1" y="369"/>
                  </a:lnTo>
                  <a:lnTo>
                    <a:pt x="2" y="368"/>
                  </a:lnTo>
                  <a:lnTo>
                    <a:pt x="3" y="364"/>
                  </a:lnTo>
                  <a:lnTo>
                    <a:pt x="4" y="363"/>
                  </a:lnTo>
                  <a:lnTo>
                    <a:pt x="6" y="361"/>
                  </a:lnTo>
                  <a:lnTo>
                    <a:pt x="8" y="358"/>
                  </a:lnTo>
                  <a:lnTo>
                    <a:pt x="8" y="357"/>
                  </a:lnTo>
                  <a:lnTo>
                    <a:pt x="9" y="356"/>
                  </a:lnTo>
                  <a:lnTo>
                    <a:pt x="9" y="355"/>
                  </a:lnTo>
                  <a:lnTo>
                    <a:pt x="9" y="355"/>
                  </a:lnTo>
                  <a:lnTo>
                    <a:pt x="9" y="354"/>
                  </a:lnTo>
                  <a:lnTo>
                    <a:pt x="9" y="352"/>
                  </a:lnTo>
                  <a:lnTo>
                    <a:pt x="9" y="351"/>
                  </a:lnTo>
                  <a:lnTo>
                    <a:pt x="8" y="350"/>
                  </a:lnTo>
                  <a:lnTo>
                    <a:pt x="8" y="349"/>
                  </a:lnTo>
                  <a:lnTo>
                    <a:pt x="7" y="347"/>
                  </a:lnTo>
                  <a:lnTo>
                    <a:pt x="6" y="345"/>
                  </a:lnTo>
                  <a:lnTo>
                    <a:pt x="5" y="344"/>
                  </a:lnTo>
                  <a:lnTo>
                    <a:pt x="3" y="342"/>
                  </a:lnTo>
                  <a:lnTo>
                    <a:pt x="3" y="341"/>
                  </a:lnTo>
                  <a:lnTo>
                    <a:pt x="3" y="340"/>
                  </a:lnTo>
                  <a:lnTo>
                    <a:pt x="2" y="340"/>
                  </a:lnTo>
                  <a:lnTo>
                    <a:pt x="3" y="339"/>
                  </a:lnTo>
                  <a:lnTo>
                    <a:pt x="3" y="338"/>
                  </a:lnTo>
                  <a:lnTo>
                    <a:pt x="4" y="337"/>
                  </a:lnTo>
                  <a:lnTo>
                    <a:pt x="4" y="336"/>
                  </a:lnTo>
                  <a:lnTo>
                    <a:pt x="6" y="335"/>
                  </a:lnTo>
                  <a:lnTo>
                    <a:pt x="8" y="333"/>
                  </a:lnTo>
                  <a:lnTo>
                    <a:pt x="9" y="332"/>
                  </a:lnTo>
                  <a:lnTo>
                    <a:pt x="11" y="331"/>
                  </a:lnTo>
                  <a:lnTo>
                    <a:pt x="12" y="330"/>
                  </a:lnTo>
                  <a:lnTo>
                    <a:pt x="13" y="330"/>
                  </a:lnTo>
                  <a:lnTo>
                    <a:pt x="14" y="330"/>
                  </a:lnTo>
                  <a:lnTo>
                    <a:pt x="15" y="329"/>
                  </a:lnTo>
                  <a:lnTo>
                    <a:pt x="17" y="329"/>
                  </a:lnTo>
                  <a:lnTo>
                    <a:pt x="20" y="329"/>
                  </a:lnTo>
                  <a:lnTo>
                    <a:pt x="21" y="329"/>
                  </a:lnTo>
                  <a:lnTo>
                    <a:pt x="22" y="328"/>
                  </a:lnTo>
                  <a:lnTo>
                    <a:pt x="23" y="328"/>
                  </a:lnTo>
                  <a:lnTo>
                    <a:pt x="24" y="328"/>
                  </a:lnTo>
                  <a:lnTo>
                    <a:pt x="24" y="327"/>
                  </a:lnTo>
                  <a:lnTo>
                    <a:pt x="25" y="327"/>
                  </a:lnTo>
                  <a:lnTo>
                    <a:pt x="25" y="326"/>
                  </a:lnTo>
                  <a:lnTo>
                    <a:pt x="27" y="324"/>
                  </a:lnTo>
                  <a:lnTo>
                    <a:pt x="28" y="323"/>
                  </a:lnTo>
                  <a:lnTo>
                    <a:pt x="28" y="322"/>
                  </a:lnTo>
                  <a:lnTo>
                    <a:pt x="30" y="318"/>
                  </a:lnTo>
                  <a:lnTo>
                    <a:pt x="30" y="317"/>
                  </a:lnTo>
                  <a:lnTo>
                    <a:pt x="31" y="317"/>
                  </a:lnTo>
                  <a:lnTo>
                    <a:pt x="31" y="316"/>
                  </a:lnTo>
                  <a:lnTo>
                    <a:pt x="32" y="316"/>
                  </a:lnTo>
                  <a:lnTo>
                    <a:pt x="34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6" y="313"/>
                  </a:lnTo>
                  <a:lnTo>
                    <a:pt x="36" y="313"/>
                  </a:lnTo>
                  <a:lnTo>
                    <a:pt x="36" y="313"/>
                  </a:lnTo>
                  <a:lnTo>
                    <a:pt x="36" y="312"/>
                  </a:lnTo>
                  <a:lnTo>
                    <a:pt x="37" y="310"/>
                  </a:lnTo>
                  <a:lnTo>
                    <a:pt x="37" y="309"/>
                  </a:lnTo>
                  <a:lnTo>
                    <a:pt x="37" y="307"/>
                  </a:lnTo>
                  <a:lnTo>
                    <a:pt x="37" y="306"/>
                  </a:lnTo>
                  <a:lnTo>
                    <a:pt x="37" y="305"/>
                  </a:lnTo>
                  <a:lnTo>
                    <a:pt x="38" y="303"/>
                  </a:lnTo>
                  <a:lnTo>
                    <a:pt x="38" y="302"/>
                  </a:lnTo>
                  <a:lnTo>
                    <a:pt x="38" y="300"/>
                  </a:lnTo>
                  <a:lnTo>
                    <a:pt x="39" y="297"/>
                  </a:lnTo>
                  <a:lnTo>
                    <a:pt x="39" y="296"/>
                  </a:lnTo>
                  <a:lnTo>
                    <a:pt x="39" y="294"/>
                  </a:lnTo>
                  <a:lnTo>
                    <a:pt x="40" y="293"/>
                  </a:lnTo>
                  <a:lnTo>
                    <a:pt x="40" y="293"/>
                  </a:lnTo>
                  <a:lnTo>
                    <a:pt x="41" y="292"/>
                  </a:lnTo>
                  <a:lnTo>
                    <a:pt x="42" y="291"/>
                  </a:lnTo>
                  <a:lnTo>
                    <a:pt x="45" y="289"/>
                  </a:lnTo>
                  <a:lnTo>
                    <a:pt x="47" y="287"/>
                  </a:lnTo>
                  <a:lnTo>
                    <a:pt x="48" y="286"/>
                  </a:lnTo>
                  <a:lnTo>
                    <a:pt x="51" y="284"/>
                  </a:lnTo>
                  <a:lnTo>
                    <a:pt x="52" y="283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8" y="278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3" y="276"/>
                  </a:lnTo>
                  <a:lnTo>
                    <a:pt x="65" y="276"/>
                  </a:lnTo>
                  <a:lnTo>
                    <a:pt x="66" y="276"/>
                  </a:lnTo>
                  <a:lnTo>
                    <a:pt x="68" y="276"/>
                  </a:lnTo>
                  <a:lnTo>
                    <a:pt x="71" y="276"/>
                  </a:lnTo>
                  <a:lnTo>
                    <a:pt x="73" y="276"/>
                  </a:lnTo>
                  <a:lnTo>
                    <a:pt x="75" y="276"/>
                  </a:lnTo>
                  <a:lnTo>
                    <a:pt x="77" y="276"/>
                  </a:lnTo>
                  <a:lnTo>
                    <a:pt x="79" y="275"/>
                  </a:lnTo>
                  <a:lnTo>
                    <a:pt x="81" y="275"/>
                  </a:lnTo>
                  <a:lnTo>
                    <a:pt x="84" y="274"/>
                  </a:lnTo>
                  <a:lnTo>
                    <a:pt x="86" y="273"/>
                  </a:lnTo>
                  <a:lnTo>
                    <a:pt x="87" y="272"/>
                  </a:lnTo>
                  <a:lnTo>
                    <a:pt x="88" y="271"/>
                  </a:lnTo>
                  <a:lnTo>
                    <a:pt x="90" y="270"/>
                  </a:lnTo>
                  <a:lnTo>
                    <a:pt x="91" y="269"/>
                  </a:lnTo>
                  <a:lnTo>
                    <a:pt x="93" y="267"/>
                  </a:lnTo>
                  <a:lnTo>
                    <a:pt x="94" y="265"/>
                  </a:lnTo>
                  <a:lnTo>
                    <a:pt x="95" y="264"/>
                  </a:lnTo>
                  <a:lnTo>
                    <a:pt x="96" y="264"/>
                  </a:lnTo>
                  <a:lnTo>
                    <a:pt x="99" y="261"/>
                  </a:lnTo>
                  <a:lnTo>
                    <a:pt x="102" y="258"/>
                  </a:lnTo>
                  <a:lnTo>
                    <a:pt x="108" y="253"/>
                  </a:lnTo>
                  <a:lnTo>
                    <a:pt x="110" y="252"/>
                  </a:lnTo>
                  <a:lnTo>
                    <a:pt x="111" y="251"/>
                  </a:lnTo>
                  <a:lnTo>
                    <a:pt x="112" y="250"/>
                  </a:lnTo>
                  <a:lnTo>
                    <a:pt x="113" y="250"/>
                  </a:lnTo>
                  <a:lnTo>
                    <a:pt x="113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5" y="250"/>
                  </a:lnTo>
                  <a:lnTo>
                    <a:pt x="115" y="250"/>
                  </a:lnTo>
                  <a:lnTo>
                    <a:pt x="117" y="251"/>
                  </a:lnTo>
                  <a:lnTo>
                    <a:pt x="118" y="252"/>
                  </a:lnTo>
                  <a:lnTo>
                    <a:pt x="119" y="252"/>
                  </a:lnTo>
                  <a:lnTo>
                    <a:pt x="120" y="253"/>
                  </a:lnTo>
                  <a:lnTo>
                    <a:pt x="122" y="253"/>
                  </a:lnTo>
                  <a:lnTo>
                    <a:pt x="124" y="254"/>
                  </a:lnTo>
                  <a:lnTo>
                    <a:pt x="126" y="254"/>
                  </a:lnTo>
                  <a:lnTo>
                    <a:pt x="127" y="254"/>
                  </a:lnTo>
                  <a:lnTo>
                    <a:pt x="129" y="254"/>
                  </a:lnTo>
                  <a:lnTo>
                    <a:pt x="131" y="254"/>
                  </a:lnTo>
                  <a:lnTo>
                    <a:pt x="138" y="254"/>
                  </a:lnTo>
                  <a:lnTo>
                    <a:pt x="140" y="254"/>
                  </a:lnTo>
                  <a:lnTo>
                    <a:pt x="142" y="254"/>
                  </a:lnTo>
                  <a:lnTo>
                    <a:pt x="143" y="253"/>
                  </a:lnTo>
                  <a:lnTo>
                    <a:pt x="145" y="253"/>
                  </a:lnTo>
                  <a:lnTo>
                    <a:pt x="146" y="252"/>
                  </a:lnTo>
                  <a:lnTo>
                    <a:pt x="148" y="252"/>
                  </a:lnTo>
                  <a:lnTo>
                    <a:pt x="149" y="251"/>
                  </a:lnTo>
                  <a:lnTo>
                    <a:pt x="152" y="249"/>
                  </a:lnTo>
                  <a:lnTo>
                    <a:pt x="153" y="248"/>
                  </a:lnTo>
                  <a:lnTo>
                    <a:pt x="154" y="247"/>
                  </a:lnTo>
                  <a:lnTo>
                    <a:pt x="156" y="247"/>
                  </a:lnTo>
                  <a:lnTo>
                    <a:pt x="156" y="247"/>
                  </a:lnTo>
                  <a:lnTo>
                    <a:pt x="157" y="246"/>
                  </a:lnTo>
                  <a:lnTo>
                    <a:pt x="158" y="246"/>
                  </a:lnTo>
                  <a:lnTo>
                    <a:pt x="160" y="244"/>
                  </a:lnTo>
                  <a:lnTo>
                    <a:pt x="161" y="243"/>
                  </a:lnTo>
                  <a:lnTo>
                    <a:pt x="163" y="242"/>
                  </a:lnTo>
                  <a:lnTo>
                    <a:pt x="167" y="237"/>
                  </a:lnTo>
                  <a:lnTo>
                    <a:pt x="169" y="236"/>
                  </a:lnTo>
                  <a:lnTo>
                    <a:pt x="170" y="235"/>
                  </a:lnTo>
                  <a:lnTo>
                    <a:pt x="171" y="234"/>
                  </a:lnTo>
                  <a:lnTo>
                    <a:pt x="173" y="233"/>
                  </a:lnTo>
                  <a:lnTo>
                    <a:pt x="174" y="232"/>
                  </a:lnTo>
                  <a:lnTo>
                    <a:pt x="175" y="232"/>
                  </a:lnTo>
                  <a:lnTo>
                    <a:pt x="176" y="232"/>
                  </a:lnTo>
                  <a:lnTo>
                    <a:pt x="177" y="232"/>
                  </a:lnTo>
                  <a:lnTo>
                    <a:pt x="179" y="233"/>
                  </a:lnTo>
                  <a:lnTo>
                    <a:pt x="180" y="234"/>
                  </a:lnTo>
                  <a:lnTo>
                    <a:pt x="181" y="234"/>
                  </a:lnTo>
                  <a:lnTo>
                    <a:pt x="182" y="235"/>
                  </a:lnTo>
                  <a:lnTo>
                    <a:pt x="185" y="238"/>
                  </a:lnTo>
                  <a:lnTo>
                    <a:pt x="186" y="239"/>
                  </a:lnTo>
                  <a:lnTo>
                    <a:pt x="187" y="240"/>
                  </a:lnTo>
                  <a:lnTo>
                    <a:pt x="188" y="240"/>
                  </a:lnTo>
                  <a:lnTo>
                    <a:pt x="188" y="240"/>
                  </a:lnTo>
                  <a:lnTo>
                    <a:pt x="189" y="240"/>
                  </a:lnTo>
                  <a:lnTo>
                    <a:pt x="190" y="241"/>
                  </a:lnTo>
                  <a:lnTo>
                    <a:pt x="190" y="241"/>
                  </a:lnTo>
                  <a:lnTo>
                    <a:pt x="192" y="240"/>
                  </a:lnTo>
                  <a:lnTo>
                    <a:pt x="192" y="240"/>
                  </a:lnTo>
                  <a:lnTo>
                    <a:pt x="193" y="240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6" y="238"/>
                  </a:lnTo>
                  <a:lnTo>
                    <a:pt x="197" y="236"/>
                  </a:lnTo>
                  <a:lnTo>
                    <a:pt x="200" y="233"/>
                  </a:lnTo>
                  <a:lnTo>
                    <a:pt x="202" y="230"/>
                  </a:lnTo>
                  <a:lnTo>
                    <a:pt x="203" y="230"/>
                  </a:lnTo>
                  <a:lnTo>
                    <a:pt x="204" y="229"/>
                  </a:lnTo>
                  <a:lnTo>
                    <a:pt x="206" y="227"/>
                  </a:lnTo>
                  <a:lnTo>
                    <a:pt x="207" y="227"/>
                  </a:lnTo>
                  <a:lnTo>
                    <a:pt x="208" y="226"/>
                  </a:lnTo>
                  <a:lnTo>
                    <a:pt x="209" y="225"/>
                  </a:lnTo>
                  <a:lnTo>
                    <a:pt x="211" y="225"/>
                  </a:lnTo>
                  <a:lnTo>
                    <a:pt x="213" y="224"/>
                  </a:lnTo>
                  <a:lnTo>
                    <a:pt x="214" y="224"/>
                  </a:lnTo>
                  <a:lnTo>
                    <a:pt x="219" y="222"/>
                  </a:lnTo>
                  <a:lnTo>
                    <a:pt x="220" y="222"/>
                  </a:lnTo>
                  <a:lnTo>
                    <a:pt x="221" y="221"/>
                  </a:lnTo>
                  <a:lnTo>
                    <a:pt x="223" y="221"/>
                  </a:lnTo>
                  <a:lnTo>
                    <a:pt x="225" y="219"/>
                  </a:lnTo>
                  <a:lnTo>
                    <a:pt x="227" y="218"/>
                  </a:lnTo>
                  <a:lnTo>
                    <a:pt x="228" y="218"/>
                  </a:lnTo>
                  <a:lnTo>
                    <a:pt x="229" y="216"/>
                  </a:lnTo>
                  <a:lnTo>
                    <a:pt x="231" y="214"/>
                  </a:lnTo>
                  <a:lnTo>
                    <a:pt x="232" y="213"/>
                  </a:lnTo>
                  <a:lnTo>
                    <a:pt x="233" y="212"/>
                  </a:lnTo>
                  <a:lnTo>
                    <a:pt x="234" y="211"/>
                  </a:lnTo>
                  <a:lnTo>
                    <a:pt x="235" y="209"/>
                  </a:lnTo>
                  <a:lnTo>
                    <a:pt x="235" y="208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36" y="205"/>
                  </a:lnTo>
                  <a:lnTo>
                    <a:pt x="237" y="204"/>
                  </a:lnTo>
                  <a:lnTo>
                    <a:pt x="238" y="204"/>
                  </a:lnTo>
                  <a:lnTo>
                    <a:pt x="239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7" y="203"/>
                  </a:lnTo>
                  <a:lnTo>
                    <a:pt x="247" y="202"/>
                  </a:lnTo>
                  <a:lnTo>
                    <a:pt x="248" y="202"/>
                  </a:lnTo>
                  <a:lnTo>
                    <a:pt x="248" y="201"/>
                  </a:lnTo>
                  <a:lnTo>
                    <a:pt x="249" y="201"/>
                  </a:lnTo>
                  <a:lnTo>
                    <a:pt x="249" y="200"/>
                  </a:lnTo>
                  <a:lnTo>
                    <a:pt x="249" y="199"/>
                  </a:lnTo>
                  <a:lnTo>
                    <a:pt x="249" y="197"/>
                  </a:lnTo>
                  <a:lnTo>
                    <a:pt x="249" y="195"/>
                  </a:lnTo>
                  <a:lnTo>
                    <a:pt x="249" y="194"/>
                  </a:lnTo>
                  <a:lnTo>
                    <a:pt x="249" y="191"/>
                  </a:lnTo>
                  <a:lnTo>
                    <a:pt x="249" y="189"/>
                  </a:lnTo>
                  <a:lnTo>
                    <a:pt x="249" y="188"/>
                  </a:lnTo>
                  <a:lnTo>
                    <a:pt x="249" y="187"/>
                  </a:lnTo>
                  <a:lnTo>
                    <a:pt x="250" y="186"/>
                  </a:lnTo>
                  <a:lnTo>
                    <a:pt x="250" y="186"/>
                  </a:lnTo>
                  <a:lnTo>
                    <a:pt x="250" y="185"/>
                  </a:lnTo>
                  <a:lnTo>
                    <a:pt x="251" y="183"/>
                  </a:lnTo>
                  <a:lnTo>
                    <a:pt x="252" y="182"/>
                  </a:lnTo>
                  <a:lnTo>
                    <a:pt x="253" y="181"/>
                  </a:lnTo>
                  <a:lnTo>
                    <a:pt x="254" y="180"/>
                  </a:lnTo>
                  <a:lnTo>
                    <a:pt x="255" y="180"/>
                  </a:lnTo>
                  <a:lnTo>
                    <a:pt x="256" y="179"/>
                  </a:lnTo>
                  <a:lnTo>
                    <a:pt x="258" y="178"/>
                  </a:lnTo>
                  <a:lnTo>
                    <a:pt x="259" y="178"/>
                  </a:lnTo>
                  <a:lnTo>
                    <a:pt x="260" y="178"/>
                  </a:lnTo>
                  <a:lnTo>
                    <a:pt x="261" y="177"/>
                  </a:lnTo>
                  <a:lnTo>
                    <a:pt x="262" y="177"/>
                  </a:lnTo>
                  <a:lnTo>
                    <a:pt x="264" y="177"/>
                  </a:lnTo>
                  <a:lnTo>
                    <a:pt x="271" y="178"/>
                  </a:lnTo>
                  <a:lnTo>
                    <a:pt x="273" y="178"/>
                  </a:lnTo>
                  <a:lnTo>
                    <a:pt x="276" y="179"/>
                  </a:lnTo>
                  <a:lnTo>
                    <a:pt x="281" y="180"/>
                  </a:lnTo>
                  <a:lnTo>
                    <a:pt x="287" y="182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6" y="184"/>
                  </a:lnTo>
                  <a:lnTo>
                    <a:pt x="305" y="185"/>
                  </a:lnTo>
                  <a:lnTo>
                    <a:pt x="308" y="185"/>
                  </a:lnTo>
                  <a:lnTo>
                    <a:pt x="312" y="185"/>
                  </a:lnTo>
                  <a:lnTo>
                    <a:pt x="315" y="185"/>
                  </a:lnTo>
                  <a:lnTo>
                    <a:pt x="318" y="185"/>
                  </a:lnTo>
                  <a:lnTo>
                    <a:pt x="321" y="185"/>
                  </a:lnTo>
                  <a:lnTo>
                    <a:pt x="324" y="184"/>
                  </a:lnTo>
                  <a:lnTo>
                    <a:pt x="327" y="183"/>
                  </a:lnTo>
                  <a:lnTo>
                    <a:pt x="329" y="183"/>
                  </a:lnTo>
                  <a:lnTo>
                    <a:pt x="331" y="182"/>
                  </a:lnTo>
                  <a:lnTo>
                    <a:pt x="332" y="181"/>
                  </a:lnTo>
                  <a:lnTo>
                    <a:pt x="333" y="181"/>
                  </a:lnTo>
                  <a:lnTo>
                    <a:pt x="334" y="181"/>
                  </a:lnTo>
                  <a:lnTo>
                    <a:pt x="335" y="181"/>
                  </a:lnTo>
                  <a:lnTo>
                    <a:pt x="336" y="181"/>
                  </a:lnTo>
                  <a:lnTo>
                    <a:pt x="340" y="182"/>
                  </a:lnTo>
                  <a:lnTo>
                    <a:pt x="342" y="183"/>
                  </a:lnTo>
                  <a:lnTo>
                    <a:pt x="347" y="183"/>
                  </a:lnTo>
                  <a:lnTo>
                    <a:pt x="352" y="184"/>
                  </a:lnTo>
                  <a:lnTo>
                    <a:pt x="354" y="185"/>
                  </a:lnTo>
                  <a:lnTo>
                    <a:pt x="356" y="185"/>
                  </a:lnTo>
                  <a:lnTo>
                    <a:pt x="357" y="185"/>
                  </a:lnTo>
                  <a:lnTo>
                    <a:pt x="358" y="185"/>
                  </a:lnTo>
                  <a:lnTo>
                    <a:pt x="359" y="185"/>
                  </a:lnTo>
                  <a:lnTo>
                    <a:pt x="360" y="184"/>
                  </a:lnTo>
                  <a:lnTo>
                    <a:pt x="360" y="184"/>
                  </a:lnTo>
                  <a:lnTo>
                    <a:pt x="362" y="183"/>
                  </a:lnTo>
                  <a:lnTo>
                    <a:pt x="363" y="182"/>
                  </a:lnTo>
                  <a:lnTo>
                    <a:pt x="364" y="181"/>
                  </a:lnTo>
                  <a:lnTo>
                    <a:pt x="367" y="178"/>
                  </a:lnTo>
                  <a:lnTo>
                    <a:pt x="368" y="177"/>
                  </a:lnTo>
                  <a:lnTo>
                    <a:pt x="369" y="176"/>
                  </a:lnTo>
                  <a:lnTo>
                    <a:pt x="370" y="176"/>
                  </a:lnTo>
                  <a:lnTo>
                    <a:pt x="371" y="175"/>
                  </a:lnTo>
                  <a:lnTo>
                    <a:pt x="372" y="175"/>
                  </a:lnTo>
                  <a:lnTo>
                    <a:pt x="374" y="175"/>
                  </a:lnTo>
                  <a:lnTo>
                    <a:pt x="383" y="173"/>
                  </a:lnTo>
                  <a:lnTo>
                    <a:pt x="386" y="173"/>
                  </a:lnTo>
                  <a:lnTo>
                    <a:pt x="392" y="172"/>
                  </a:lnTo>
                  <a:lnTo>
                    <a:pt x="394" y="172"/>
                  </a:lnTo>
                  <a:lnTo>
                    <a:pt x="395" y="172"/>
                  </a:lnTo>
                  <a:lnTo>
                    <a:pt x="397" y="173"/>
                  </a:lnTo>
                  <a:lnTo>
                    <a:pt x="401" y="173"/>
                  </a:lnTo>
                  <a:lnTo>
                    <a:pt x="402" y="174"/>
                  </a:lnTo>
                  <a:lnTo>
                    <a:pt x="403" y="174"/>
                  </a:lnTo>
                  <a:lnTo>
                    <a:pt x="404" y="173"/>
                  </a:lnTo>
                  <a:lnTo>
                    <a:pt x="405" y="173"/>
                  </a:lnTo>
                  <a:lnTo>
                    <a:pt x="406" y="173"/>
                  </a:lnTo>
                  <a:lnTo>
                    <a:pt x="407" y="172"/>
                  </a:lnTo>
                  <a:lnTo>
                    <a:pt x="407" y="172"/>
                  </a:lnTo>
                  <a:lnTo>
                    <a:pt x="408" y="171"/>
                  </a:lnTo>
                  <a:lnTo>
                    <a:pt x="408" y="171"/>
                  </a:lnTo>
                  <a:lnTo>
                    <a:pt x="409" y="169"/>
                  </a:lnTo>
                  <a:lnTo>
                    <a:pt x="410" y="168"/>
                  </a:lnTo>
                  <a:lnTo>
                    <a:pt x="410" y="167"/>
                  </a:lnTo>
                  <a:lnTo>
                    <a:pt x="410" y="166"/>
                  </a:lnTo>
                  <a:lnTo>
                    <a:pt x="411" y="160"/>
                  </a:lnTo>
                  <a:lnTo>
                    <a:pt x="412" y="156"/>
                  </a:lnTo>
                  <a:lnTo>
                    <a:pt x="412" y="155"/>
                  </a:lnTo>
                  <a:lnTo>
                    <a:pt x="412" y="153"/>
                  </a:lnTo>
                  <a:lnTo>
                    <a:pt x="412" y="152"/>
                  </a:lnTo>
                  <a:lnTo>
                    <a:pt x="412" y="150"/>
                  </a:lnTo>
                  <a:lnTo>
                    <a:pt x="412" y="148"/>
                  </a:lnTo>
                  <a:lnTo>
                    <a:pt x="412" y="147"/>
                  </a:lnTo>
                  <a:lnTo>
                    <a:pt x="412" y="145"/>
                  </a:lnTo>
                  <a:lnTo>
                    <a:pt x="411" y="141"/>
                  </a:lnTo>
                  <a:lnTo>
                    <a:pt x="410" y="140"/>
                  </a:lnTo>
                  <a:lnTo>
                    <a:pt x="410" y="139"/>
                  </a:lnTo>
                  <a:lnTo>
                    <a:pt x="410" y="137"/>
                  </a:lnTo>
                  <a:lnTo>
                    <a:pt x="410" y="135"/>
                  </a:lnTo>
                  <a:lnTo>
                    <a:pt x="410" y="134"/>
                  </a:lnTo>
                  <a:lnTo>
                    <a:pt x="410" y="133"/>
                  </a:lnTo>
                  <a:lnTo>
                    <a:pt x="410" y="130"/>
                  </a:lnTo>
                  <a:lnTo>
                    <a:pt x="410" y="126"/>
                  </a:lnTo>
                  <a:lnTo>
                    <a:pt x="410" y="125"/>
                  </a:lnTo>
                  <a:lnTo>
                    <a:pt x="410" y="125"/>
                  </a:lnTo>
                  <a:lnTo>
                    <a:pt x="410" y="124"/>
                  </a:lnTo>
                  <a:lnTo>
                    <a:pt x="410" y="124"/>
                  </a:lnTo>
                  <a:lnTo>
                    <a:pt x="411" y="124"/>
                  </a:lnTo>
                  <a:lnTo>
                    <a:pt x="412" y="123"/>
                  </a:lnTo>
                  <a:lnTo>
                    <a:pt x="412" y="123"/>
                  </a:lnTo>
                  <a:lnTo>
                    <a:pt x="413" y="123"/>
                  </a:lnTo>
                  <a:lnTo>
                    <a:pt x="414" y="123"/>
                  </a:lnTo>
                  <a:lnTo>
                    <a:pt x="414" y="123"/>
                  </a:lnTo>
                  <a:lnTo>
                    <a:pt x="415" y="123"/>
                  </a:lnTo>
                  <a:lnTo>
                    <a:pt x="416" y="123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4" y="126"/>
                  </a:lnTo>
                  <a:lnTo>
                    <a:pt x="426" y="126"/>
                  </a:lnTo>
                  <a:lnTo>
                    <a:pt x="427" y="126"/>
                  </a:lnTo>
                  <a:lnTo>
                    <a:pt x="428" y="126"/>
                  </a:lnTo>
                  <a:lnTo>
                    <a:pt x="429" y="126"/>
                  </a:lnTo>
                  <a:lnTo>
                    <a:pt x="429" y="126"/>
                  </a:lnTo>
                  <a:lnTo>
                    <a:pt x="429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4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2" y="118"/>
                  </a:lnTo>
                  <a:lnTo>
                    <a:pt x="434" y="114"/>
                  </a:lnTo>
                  <a:lnTo>
                    <a:pt x="435" y="113"/>
                  </a:lnTo>
                  <a:lnTo>
                    <a:pt x="435" y="113"/>
                  </a:lnTo>
                  <a:lnTo>
                    <a:pt x="436" y="112"/>
                  </a:lnTo>
                  <a:lnTo>
                    <a:pt x="437" y="112"/>
                  </a:lnTo>
                  <a:lnTo>
                    <a:pt x="441" y="111"/>
                  </a:lnTo>
                  <a:lnTo>
                    <a:pt x="445" y="110"/>
                  </a:lnTo>
                  <a:lnTo>
                    <a:pt x="448" y="109"/>
                  </a:lnTo>
                  <a:lnTo>
                    <a:pt x="449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1" y="106"/>
                  </a:lnTo>
                  <a:lnTo>
                    <a:pt x="452" y="105"/>
                  </a:lnTo>
                  <a:lnTo>
                    <a:pt x="452" y="104"/>
                  </a:lnTo>
                  <a:lnTo>
                    <a:pt x="452" y="103"/>
                  </a:lnTo>
                  <a:lnTo>
                    <a:pt x="453" y="102"/>
                  </a:lnTo>
                  <a:lnTo>
                    <a:pt x="453" y="101"/>
                  </a:lnTo>
                  <a:lnTo>
                    <a:pt x="453" y="100"/>
                  </a:lnTo>
                  <a:lnTo>
                    <a:pt x="452" y="96"/>
                  </a:lnTo>
                  <a:lnTo>
                    <a:pt x="452" y="94"/>
                  </a:lnTo>
                  <a:lnTo>
                    <a:pt x="452" y="91"/>
                  </a:lnTo>
                  <a:lnTo>
                    <a:pt x="451" y="87"/>
                  </a:lnTo>
                  <a:lnTo>
                    <a:pt x="450" y="85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51" y="82"/>
                  </a:lnTo>
                  <a:lnTo>
                    <a:pt x="451" y="81"/>
                  </a:lnTo>
                  <a:lnTo>
                    <a:pt x="451" y="80"/>
                  </a:lnTo>
                  <a:lnTo>
                    <a:pt x="451" y="79"/>
                  </a:lnTo>
                  <a:lnTo>
                    <a:pt x="452" y="78"/>
                  </a:lnTo>
                  <a:lnTo>
                    <a:pt x="453" y="77"/>
                  </a:lnTo>
                  <a:lnTo>
                    <a:pt x="454" y="76"/>
                  </a:lnTo>
                  <a:lnTo>
                    <a:pt x="455" y="75"/>
                  </a:lnTo>
                  <a:lnTo>
                    <a:pt x="455" y="75"/>
                  </a:lnTo>
                  <a:lnTo>
                    <a:pt x="456" y="74"/>
                  </a:lnTo>
                  <a:lnTo>
                    <a:pt x="457" y="74"/>
                  </a:lnTo>
                  <a:lnTo>
                    <a:pt x="457" y="74"/>
                  </a:lnTo>
                  <a:lnTo>
                    <a:pt x="458" y="73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60" y="75"/>
                  </a:lnTo>
                  <a:lnTo>
                    <a:pt x="460" y="75"/>
                  </a:lnTo>
                  <a:lnTo>
                    <a:pt x="461" y="76"/>
                  </a:lnTo>
                  <a:lnTo>
                    <a:pt x="462" y="76"/>
                  </a:lnTo>
                  <a:lnTo>
                    <a:pt x="462" y="77"/>
                  </a:lnTo>
                  <a:lnTo>
                    <a:pt x="463" y="77"/>
                  </a:lnTo>
                  <a:lnTo>
                    <a:pt x="464" y="77"/>
                  </a:lnTo>
                  <a:lnTo>
                    <a:pt x="464" y="77"/>
                  </a:lnTo>
                  <a:lnTo>
                    <a:pt x="465" y="76"/>
                  </a:lnTo>
                  <a:lnTo>
                    <a:pt x="466" y="76"/>
                  </a:lnTo>
                  <a:lnTo>
                    <a:pt x="469" y="75"/>
                  </a:lnTo>
                  <a:lnTo>
                    <a:pt x="470" y="74"/>
                  </a:lnTo>
                  <a:lnTo>
                    <a:pt x="471" y="74"/>
                  </a:lnTo>
                  <a:lnTo>
                    <a:pt x="472" y="73"/>
                  </a:lnTo>
                  <a:lnTo>
                    <a:pt x="473" y="73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9" y="76"/>
                  </a:lnTo>
                  <a:lnTo>
                    <a:pt x="480" y="76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3" y="76"/>
                  </a:lnTo>
                  <a:lnTo>
                    <a:pt x="484" y="76"/>
                  </a:lnTo>
                  <a:lnTo>
                    <a:pt x="485" y="76"/>
                  </a:lnTo>
                  <a:lnTo>
                    <a:pt x="486" y="76"/>
                  </a:lnTo>
                  <a:lnTo>
                    <a:pt x="488" y="75"/>
                  </a:lnTo>
                  <a:lnTo>
                    <a:pt x="489" y="74"/>
                  </a:lnTo>
                  <a:lnTo>
                    <a:pt x="491" y="74"/>
                  </a:lnTo>
                  <a:lnTo>
                    <a:pt x="492" y="73"/>
                  </a:lnTo>
                  <a:lnTo>
                    <a:pt x="493" y="73"/>
                  </a:lnTo>
                  <a:lnTo>
                    <a:pt x="494" y="73"/>
                  </a:lnTo>
                  <a:lnTo>
                    <a:pt x="494" y="73"/>
                  </a:lnTo>
                  <a:lnTo>
                    <a:pt x="495" y="73"/>
                  </a:lnTo>
                  <a:lnTo>
                    <a:pt x="496" y="74"/>
                  </a:lnTo>
                  <a:lnTo>
                    <a:pt x="496" y="74"/>
                  </a:lnTo>
                  <a:lnTo>
                    <a:pt x="497" y="75"/>
                  </a:lnTo>
                  <a:lnTo>
                    <a:pt x="497" y="76"/>
                  </a:lnTo>
                  <a:lnTo>
                    <a:pt x="498" y="77"/>
                  </a:lnTo>
                  <a:lnTo>
                    <a:pt x="498" y="78"/>
                  </a:lnTo>
                  <a:lnTo>
                    <a:pt x="499" y="82"/>
                  </a:lnTo>
                  <a:lnTo>
                    <a:pt x="499" y="84"/>
                  </a:lnTo>
                  <a:lnTo>
                    <a:pt x="500" y="86"/>
                  </a:lnTo>
                  <a:lnTo>
                    <a:pt x="500" y="87"/>
                  </a:lnTo>
                  <a:lnTo>
                    <a:pt x="501" y="88"/>
                  </a:lnTo>
                  <a:lnTo>
                    <a:pt x="501" y="89"/>
                  </a:lnTo>
                  <a:lnTo>
                    <a:pt x="502" y="90"/>
                  </a:lnTo>
                  <a:lnTo>
                    <a:pt x="502" y="91"/>
                  </a:lnTo>
                  <a:lnTo>
                    <a:pt x="503" y="91"/>
                  </a:lnTo>
                  <a:lnTo>
                    <a:pt x="504" y="91"/>
                  </a:lnTo>
                  <a:lnTo>
                    <a:pt x="505" y="92"/>
                  </a:lnTo>
                  <a:lnTo>
                    <a:pt x="506" y="92"/>
                  </a:lnTo>
                  <a:lnTo>
                    <a:pt x="507" y="93"/>
                  </a:lnTo>
                  <a:lnTo>
                    <a:pt x="508" y="93"/>
                  </a:lnTo>
                  <a:lnTo>
                    <a:pt x="509" y="93"/>
                  </a:lnTo>
                  <a:lnTo>
                    <a:pt x="510" y="93"/>
                  </a:lnTo>
                  <a:lnTo>
                    <a:pt x="510" y="93"/>
                  </a:lnTo>
                  <a:lnTo>
                    <a:pt x="511" y="93"/>
                  </a:lnTo>
                  <a:lnTo>
                    <a:pt x="512" y="92"/>
                  </a:lnTo>
                  <a:lnTo>
                    <a:pt x="514" y="92"/>
                  </a:lnTo>
                  <a:lnTo>
                    <a:pt x="515" y="91"/>
                  </a:lnTo>
                  <a:lnTo>
                    <a:pt x="520" y="90"/>
                  </a:lnTo>
                  <a:lnTo>
                    <a:pt x="521" y="89"/>
                  </a:lnTo>
                  <a:lnTo>
                    <a:pt x="523" y="89"/>
                  </a:lnTo>
                  <a:lnTo>
                    <a:pt x="526" y="89"/>
                  </a:lnTo>
                  <a:lnTo>
                    <a:pt x="527" y="89"/>
                  </a:lnTo>
                  <a:lnTo>
                    <a:pt x="530" y="89"/>
                  </a:lnTo>
                  <a:lnTo>
                    <a:pt x="531" y="88"/>
                  </a:lnTo>
                  <a:lnTo>
                    <a:pt x="540" y="88"/>
                  </a:lnTo>
                  <a:lnTo>
                    <a:pt x="542" y="88"/>
                  </a:lnTo>
                  <a:lnTo>
                    <a:pt x="542" y="87"/>
                  </a:lnTo>
                  <a:lnTo>
                    <a:pt x="543" y="87"/>
                  </a:lnTo>
                  <a:lnTo>
                    <a:pt x="544" y="86"/>
                  </a:lnTo>
                  <a:lnTo>
                    <a:pt x="547" y="83"/>
                  </a:lnTo>
                  <a:lnTo>
                    <a:pt x="552" y="80"/>
                  </a:lnTo>
                  <a:lnTo>
                    <a:pt x="554" y="78"/>
                  </a:lnTo>
                  <a:lnTo>
                    <a:pt x="555" y="77"/>
                  </a:lnTo>
                  <a:lnTo>
                    <a:pt x="556" y="76"/>
                  </a:lnTo>
                  <a:lnTo>
                    <a:pt x="557" y="74"/>
                  </a:lnTo>
                  <a:lnTo>
                    <a:pt x="560" y="71"/>
                  </a:lnTo>
                  <a:lnTo>
                    <a:pt x="560" y="70"/>
                  </a:lnTo>
                  <a:lnTo>
                    <a:pt x="561" y="69"/>
                  </a:lnTo>
                  <a:lnTo>
                    <a:pt x="562" y="68"/>
                  </a:lnTo>
                  <a:lnTo>
                    <a:pt x="563" y="68"/>
                  </a:lnTo>
                  <a:lnTo>
                    <a:pt x="566" y="65"/>
                  </a:lnTo>
                  <a:lnTo>
                    <a:pt x="567" y="65"/>
                  </a:lnTo>
                  <a:lnTo>
                    <a:pt x="568" y="64"/>
                  </a:lnTo>
                  <a:lnTo>
                    <a:pt x="568" y="63"/>
                  </a:lnTo>
                  <a:lnTo>
                    <a:pt x="569" y="62"/>
                  </a:lnTo>
                  <a:lnTo>
                    <a:pt x="570" y="61"/>
                  </a:lnTo>
                  <a:lnTo>
                    <a:pt x="570" y="60"/>
                  </a:lnTo>
                  <a:lnTo>
                    <a:pt x="570" y="58"/>
                  </a:lnTo>
                  <a:lnTo>
                    <a:pt x="571" y="56"/>
                  </a:lnTo>
                  <a:lnTo>
                    <a:pt x="571" y="50"/>
                  </a:lnTo>
                  <a:lnTo>
                    <a:pt x="572" y="49"/>
                  </a:lnTo>
                  <a:lnTo>
                    <a:pt x="572" y="48"/>
                  </a:lnTo>
                  <a:lnTo>
                    <a:pt x="573" y="46"/>
                  </a:lnTo>
                  <a:lnTo>
                    <a:pt x="573" y="45"/>
                  </a:lnTo>
                  <a:lnTo>
                    <a:pt x="574" y="45"/>
                  </a:lnTo>
                  <a:lnTo>
                    <a:pt x="575" y="44"/>
                  </a:lnTo>
                  <a:lnTo>
                    <a:pt x="576" y="44"/>
                  </a:lnTo>
                  <a:lnTo>
                    <a:pt x="577" y="44"/>
                  </a:lnTo>
                  <a:lnTo>
                    <a:pt x="579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5" y="44"/>
                  </a:lnTo>
                  <a:lnTo>
                    <a:pt x="588" y="45"/>
                  </a:lnTo>
                  <a:lnTo>
                    <a:pt x="591" y="46"/>
                  </a:lnTo>
                  <a:lnTo>
                    <a:pt x="596" y="47"/>
                  </a:lnTo>
                  <a:lnTo>
                    <a:pt x="598" y="48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1" y="48"/>
                  </a:lnTo>
                  <a:lnTo>
                    <a:pt x="602" y="48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05" y="47"/>
                  </a:lnTo>
                  <a:lnTo>
                    <a:pt x="606" y="47"/>
                  </a:lnTo>
                  <a:lnTo>
                    <a:pt x="607" y="46"/>
                  </a:lnTo>
                  <a:lnTo>
                    <a:pt x="608" y="45"/>
                  </a:lnTo>
                  <a:lnTo>
                    <a:pt x="609" y="44"/>
                  </a:lnTo>
                  <a:lnTo>
                    <a:pt x="610" y="43"/>
                  </a:lnTo>
                  <a:lnTo>
                    <a:pt x="611" y="43"/>
                  </a:lnTo>
                  <a:lnTo>
                    <a:pt x="611" y="42"/>
                  </a:lnTo>
                  <a:lnTo>
                    <a:pt x="612" y="41"/>
                  </a:lnTo>
                  <a:lnTo>
                    <a:pt x="612" y="40"/>
                  </a:lnTo>
                  <a:lnTo>
                    <a:pt x="613" y="39"/>
                  </a:lnTo>
                  <a:lnTo>
                    <a:pt x="613" y="36"/>
                  </a:lnTo>
                  <a:lnTo>
                    <a:pt x="614" y="34"/>
                  </a:lnTo>
                  <a:lnTo>
                    <a:pt x="614" y="34"/>
                  </a:lnTo>
                  <a:lnTo>
                    <a:pt x="614" y="33"/>
                  </a:lnTo>
                  <a:lnTo>
                    <a:pt x="615" y="32"/>
                  </a:lnTo>
                  <a:lnTo>
                    <a:pt x="615" y="32"/>
                  </a:lnTo>
                  <a:lnTo>
                    <a:pt x="616" y="31"/>
                  </a:lnTo>
                  <a:lnTo>
                    <a:pt x="617" y="30"/>
                  </a:lnTo>
                  <a:lnTo>
                    <a:pt x="619" y="29"/>
                  </a:lnTo>
                  <a:lnTo>
                    <a:pt x="620" y="28"/>
                  </a:lnTo>
                  <a:lnTo>
                    <a:pt x="623" y="27"/>
                  </a:lnTo>
                  <a:lnTo>
                    <a:pt x="628" y="24"/>
                  </a:lnTo>
                  <a:lnTo>
                    <a:pt x="630" y="23"/>
                  </a:lnTo>
                  <a:lnTo>
                    <a:pt x="631" y="23"/>
                  </a:lnTo>
                  <a:lnTo>
                    <a:pt x="631" y="22"/>
                  </a:lnTo>
                  <a:lnTo>
                    <a:pt x="632" y="21"/>
                  </a:lnTo>
                  <a:lnTo>
                    <a:pt x="633" y="20"/>
                  </a:lnTo>
                  <a:lnTo>
                    <a:pt x="633" y="19"/>
                  </a:lnTo>
                  <a:lnTo>
                    <a:pt x="634" y="18"/>
                  </a:lnTo>
                  <a:lnTo>
                    <a:pt x="634" y="17"/>
                  </a:lnTo>
                  <a:lnTo>
                    <a:pt x="634" y="13"/>
                  </a:lnTo>
                  <a:lnTo>
                    <a:pt x="635" y="11"/>
                  </a:lnTo>
                  <a:lnTo>
                    <a:pt x="636" y="9"/>
                  </a:lnTo>
                  <a:lnTo>
                    <a:pt x="637" y="6"/>
                  </a:lnTo>
                  <a:lnTo>
                    <a:pt x="637" y="5"/>
                  </a:lnTo>
                  <a:lnTo>
                    <a:pt x="638" y="3"/>
                  </a:lnTo>
                  <a:lnTo>
                    <a:pt x="638" y="1"/>
                  </a:lnTo>
                  <a:lnTo>
                    <a:pt x="638" y="0"/>
                  </a:lnTo>
                  <a:lnTo>
                    <a:pt x="639" y="0"/>
                  </a:lnTo>
                  <a:lnTo>
                    <a:pt x="639" y="0"/>
                  </a:lnTo>
                  <a:close/>
                  <a:moveTo>
                    <a:pt x="475" y="289"/>
                  </a:moveTo>
                  <a:lnTo>
                    <a:pt x="475" y="289"/>
                  </a:lnTo>
                  <a:lnTo>
                    <a:pt x="474" y="290"/>
                  </a:lnTo>
                  <a:lnTo>
                    <a:pt x="471" y="290"/>
                  </a:lnTo>
                  <a:lnTo>
                    <a:pt x="464" y="292"/>
                  </a:lnTo>
                  <a:lnTo>
                    <a:pt x="461" y="292"/>
                  </a:lnTo>
                  <a:lnTo>
                    <a:pt x="458" y="293"/>
                  </a:lnTo>
                  <a:lnTo>
                    <a:pt x="454" y="294"/>
                  </a:lnTo>
                  <a:lnTo>
                    <a:pt x="452" y="295"/>
                  </a:lnTo>
                  <a:lnTo>
                    <a:pt x="451" y="296"/>
                  </a:lnTo>
                  <a:lnTo>
                    <a:pt x="447" y="298"/>
                  </a:lnTo>
                  <a:lnTo>
                    <a:pt x="445" y="299"/>
                  </a:lnTo>
                  <a:lnTo>
                    <a:pt x="442" y="300"/>
                  </a:lnTo>
                  <a:lnTo>
                    <a:pt x="437" y="302"/>
                  </a:lnTo>
                  <a:lnTo>
                    <a:pt x="436" y="302"/>
                  </a:lnTo>
                  <a:lnTo>
                    <a:pt x="435" y="303"/>
                  </a:lnTo>
                  <a:lnTo>
                    <a:pt x="429" y="306"/>
                  </a:lnTo>
                  <a:lnTo>
                    <a:pt x="427" y="307"/>
                  </a:lnTo>
                  <a:lnTo>
                    <a:pt x="425" y="307"/>
                  </a:lnTo>
                  <a:lnTo>
                    <a:pt x="421" y="309"/>
                  </a:lnTo>
                  <a:lnTo>
                    <a:pt x="420" y="309"/>
                  </a:lnTo>
                  <a:lnTo>
                    <a:pt x="418" y="309"/>
                  </a:lnTo>
                  <a:lnTo>
                    <a:pt x="414" y="309"/>
                  </a:lnTo>
                  <a:lnTo>
                    <a:pt x="412" y="310"/>
                  </a:lnTo>
                  <a:lnTo>
                    <a:pt x="411" y="310"/>
                  </a:lnTo>
                  <a:lnTo>
                    <a:pt x="410" y="310"/>
                  </a:lnTo>
                  <a:lnTo>
                    <a:pt x="409" y="311"/>
                  </a:lnTo>
                  <a:lnTo>
                    <a:pt x="408" y="311"/>
                  </a:lnTo>
                  <a:lnTo>
                    <a:pt x="407" y="312"/>
                  </a:lnTo>
                  <a:lnTo>
                    <a:pt x="406" y="313"/>
                  </a:lnTo>
                  <a:lnTo>
                    <a:pt x="406" y="314"/>
                  </a:lnTo>
                  <a:lnTo>
                    <a:pt x="405" y="315"/>
                  </a:lnTo>
                  <a:lnTo>
                    <a:pt x="404" y="316"/>
                  </a:lnTo>
                  <a:lnTo>
                    <a:pt x="404" y="318"/>
                  </a:lnTo>
                  <a:lnTo>
                    <a:pt x="403" y="321"/>
                  </a:lnTo>
                  <a:lnTo>
                    <a:pt x="402" y="323"/>
                  </a:lnTo>
                  <a:lnTo>
                    <a:pt x="402" y="324"/>
                  </a:lnTo>
                  <a:lnTo>
                    <a:pt x="402" y="325"/>
                  </a:lnTo>
                  <a:lnTo>
                    <a:pt x="401" y="325"/>
                  </a:lnTo>
                  <a:lnTo>
                    <a:pt x="400" y="326"/>
                  </a:lnTo>
                  <a:lnTo>
                    <a:pt x="399" y="326"/>
                  </a:lnTo>
                  <a:lnTo>
                    <a:pt x="398" y="327"/>
                  </a:lnTo>
                  <a:lnTo>
                    <a:pt x="396" y="327"/>
                  </a:lnTo>
                  <a:lnTo>
                    <a:pt x="394" y="327"/>
                  </a:lnTo>
                  <a:lnTo>
                    <a:pt x="392" y="326"/>
                  </a:lnTo>
                  <a:lnTo>
                    <a:pt x="391" y="326"/>
                  </a:lnTo>
                  <a:lnTo>
                    <a:pt x="389" y="326"/>
                  </a:lnTo>
                  <a:lnTo>
                    <a:pt x="388" y="325"/>
                  </a:lnTo>
                  <a:lnTo>
                    <a:pt x="386" y="324"/>
                  </a:lnTo>
                  <a:lnTo>
                    <a:pt x="385" y="323"/>
                  </a:lnTo>
                  <a:lnTo>
                    <a:pt x="384" y="323"/>
                  </a:lnTo>
                  <a:lnTo>
                    <a:pt x="383" y="323"/>
                  </a:lnTo>
                  <a:lnTo>
                    <a:pt x="382" y="323"/>
                  </a:lnTo>
                  <a:lnTo>
                    <a:pt x="381" y="323"/>
                  </a:lnTo>
                  <a:lnTo>
                    <a:pt x="380" y="323"/>
                  </a:lnTo>
                  <a:lnTo>
                    <a:pt x="379" y="323"/>
                  </a:lnTo>
                  <a:lnTo>
                    <a:pt x="378" y="324"/>
                  </a:lnTo>
                  <a:lnTo>
                    <a:pt x="375" y="325"/>
                  </a:lnTo>
                  <a:lnTo>
                    <a:pt x="373" y="326"/>
                  </a:lnTo>
                  <a:lnTo>
                    <a:pt x="371" y="327"/>
                  </a:lnTo>
                  <a:lnTo>
                    <a:pt x="367" y="328"/>
                  </a:lnTo>
                  <a:lnTo>
                    <a:pt x="364" y="329"/>
                  </a:lnTo>
                  <a:lnTo>
                    <a:pt x="361" y="330"/>
                  </a:lnTo>
                  <a:lnTo>
                    <a:pt x="357" y="332"/>
                  </a:lnTo>
                  <a:lnTo>
                    <a:pt x="355" y="332"/>
                  </a:lnTo>
                  <a:lnTo>
                    <a:pt x="354" y="333"/>
                  </a:lnTo>
                  <a:lnTo>
                    <a:pt x="353" y="334"/>
                  </a:lnTo>
                  <a:lnTo>
                    <a:pt x="353" y="334"/>
                  </a:lnTo>
                  <a:lnTo>
                    <a:pt x="352" y="335"/>
                  </a:lnTo>
                  <a:lnTo>
                    <a:pt x="352" y="335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3" y="336"/>
                  </a:lnTo>
                  <a:lnTo>
                    <a:pt x="353" y="337"/>
                  </a:lnTo>
                  <a:lnTo>
                    <a:pt x="354" y="337"/>
                  </a:lnTo>
                  <a:lnTo>
                    <a:pt x="356" y="338"/>
                  </a:lnTo>
                  <a:lnTo>
                    <a:pt x="357" y="339"/>
                  </a:lnTo>
                  <a:lnTo>
                    <a:pt x="358" y="340"/>
                  </a:lnTo>
                  <a:lnTo>
                    <a:pt x="359" y="340"/>
                  </a:lnTo>
                  <a:lnTo>
                    <a:pt x="361" y="342"/>
                  </a:lnTo>
                  <a:lnTo>
                    <a:pt x="364" y="345"/>
                  </a:lnTo>
                  <a:lnTo>
                    <a:pt x="367" y="349"/>
                  </a:lnTo>
                  <a:lnTo>
                    <a:pt x="369" y="351"/>
                  </a:lnTo>
                  <a:lnTo>
                    <a:pt x="370" y="351"/>
                  </a:lnTo>
                  <a:lnTo>
                    <a:pt x="370" y="352"/>
                  </a:lnTo>
                  <a:lnTo>
                    <a:pt x="370" y="353"/>
                  </a:lnTo>
                  <a:lnTo>
                    <a:pt x="370" y="353"/>
                  </a:lnTo>
                  <a:lnTo>
                    <a:pt x="370" y="354"/>
                  </a:lnTo>
                  <a:lnTo>
                    <a:pt x="370" y="355"/>
                  </a:lnTo>
                  <a:lnTo>
                    <a:pt x="369" y="355"/>
                  </a:lnTo>
                  <a:lnTo>
                    <a:pt x="368" y="356"/>
                  </a:lnTo>
                  <a:lnTo>
                    <a:pt x="365" y="358"/>
                  </a:lnTo>
                  <a:lnTo>
                    <a:pt x="364" y="359"/>
                  </a:lnTo>
                  <a:lnTo>
                    <a:pt x="364" y="359"/>
                  </a:lnTo>
                  <a:lnTo>
                    <a:pt x="363" y="360"/>
                  </a:lnTo>
                  <a:lnTo>
                    <a:pt x="362" y="361"/>
                  </a:lnTo>
                  <a:lnTo>
                    <a:pt x="361" y="362"/>
                  </a:lnTo>
                  <a:lnTo>
                    <a:pt x="361" y="364"/>
                  </a:lnTo>
                  <a:lnTo>
                    <a:pt x="361" y="364"/>
                  </a:lnTo>
                  <a:lnTo>
                    <a:pt x="361" y="365"/>
                  </a:lnTo>
                  <a:lnTo>
                    <a:pt x="361" y="365"/>
                  </a:lnTo>
                  <a:lnTo>
                    <a:pt x="361" y="366"/>
                  </a:lnTo>
                  <a:lnTo>
                    <a:pt x="362" y="367"/>
                  </a:lnTo>
                  <a:lnTo>
                    <a:pt x="364" y="370"/>
                  </a:lnTo>
                  <a:lnTo>
                    <a:pt x="365" y="371"/>
                  </a:lnTo>
                  <a:lnTo>
                    <a:pt x="365" y="372"/>
                  </a:lnTo>
                  <a:lnTo>
                    <a:pt x="367" y="376"/>
                  </a:lnTo>
                  <a:lnTo>
                    <a:pt x="368" y="377"/>
                  </a:lnTo>
                  <a:lnTo>
                    <a:pt x="369" y="379"/>
                  </a:lnTo>
                  <a:lnTo>
                    <a:pt x="370" y="380"/>
                  </a:lnTo>
                  <a:lnTo>
                    <a:pt x="371" y="382"/>
                  </a:lnTo>
                  <a:lnTo>
                    <a:pt x="373" y="384"/>
                  </a:lnTo>
                  <a:lnTo>
                    <a:pt x="375" y="386"/>
                  </a:lnTo>
                  <a:lnTo>
                    <a:pt x="380" y="389"/>
                  </a:lnTo>
                  <a:lnTo>
                    <a:pt x="381" y="390"/>
                  </a:lnTo>
                  <a:lnTo>
                    <a:pt x="381" y="391"/>
                  </a:lnTo>
                  <a:lnTo>
                    <a:pt x="382" y="392"/>
                  </a:lnTo>
                  <a:lnTo>
                    <a:pt x="382" y="393"/>
                  </a:lnTo>
                  <a:lnTo>
                    <a:pt x="382" y="394"/>
                  </a:lnTo>
                  <a:lnTo>
                    <a:pt x="382" y="395"/>
                  </a:lnTo>
                  <a:lnTo>
                    <a:pt x="382" y="396"/>
                  </a:lnTo>
                  <a:lnTo>
                    <a:pt x="382" y="397"/>
                  </a:lnTo>
                  <a:lnTo>
                    <a:pt x="381" y="399"/>
                  </a:lnTo>
                  <a:lnTo>
                    <a:pt x="381" y="400"/>
                  </a:lnTo>
                  <a:lnTo>
                    <a:pt x="380" y="401"/>
                  </a:lnTo>
                  <a:lnTo>
                    <a:pt x="380" y="402"/>
                  </a:lnTo>
                  <a:lnTo>
                    <a:pt x="380" y="402"/>
                  </a:lnTo>
                  <a:lnTo>
                    <a:pt x="381" y="403"/>
                  </a:lnTo>
                  <a:lnTo>
                    <a:pt x="381" y="404"/>
                  </a:lnTo>
                  <a:lnTo>
                    <a:pt x="381" y="405"/>
                  </a:lnTo>
                  <a:lnTo>
                    <a:pt x="382" y="405"/>
                  </a:lnTo>
                  <a:lnTo>
                    <a:pt x="383" y="406"/>
                  </a:lnTo>
                  <a:lnTo>
                    <a:pt x="384" y="407"/>
                  </a:lnTo>
                  <a:lnTo>
                    <a:pt x="385" y="408"/>
                  </a:lnTo>
                  <a:lnTo>
                    <a:pt x="386" y="408"/>
                  </a:lnTo>
                  <a:lnTo>
                    <a:pt x="387" y="409"/>
                  </a:lnTo>
                  <a:lnTo>
                    <a:pt x="390" y="410"/>
                  </a:lnTo>
                  <a:lnTo>
                    <a:pt x="391" y="411"/>
                  </a:lnTo>
                  <a:lnTo>
                    <a:pt x="392" y="412"/>
                  </a:lnTo>
                  <a:lnTo>
                    <a:pt x="392" y="412"/>
                  </a:lnTo>
                  <a:lnTo>
                    <a:pt x="393" y="413"/>
                  </a:lnTo>
                  <a:lnTo>
                    <a:pt x="393" y="413"/>
                  </a:lnTo>
                  <a:lnTo>
                    <a:pt x="393" y="414"/>
                  </a:lnTo>
                  <a:lnTo>
                    <a:pt x="393" y="415"/>
                  </a:lnTo>
                  <a:lnTo>
                    <a:pt x="393" y="416"/>
                  </a:lnTo>
                  <a:lnTo>
                    <a:pt x="393" y="417"/>
                  </a:lnTo>
                  <a:lnTo>
                    <a:pt x="393" y="420"/>
                  </a:lnTo>
                  <a:lnTo>
                    <a:pt x="393" y="421"/>
                  </a:lnTo>
                  <a:lnTo>
                    <a:pt x="393" y="421"/>
                  </a:lnTo>
                  <a:lnTo>
                    <a:pt x="393" y="422"/>
                  </a:lnTo>
                  <a:lnTo>
                    <a:pt x="394" y="423"/>
                  </a:lnTo>
                  <a:lnTo>
                    <a:pt x="394" y="423"/>
                  </a:lnTo>
                  <a:lnTo>
                    <a:pt x="394" y="424"/>
                  </a:lnTo>
                  <a:lnTo>
                    <a:pt x="394" y="424"/>
                  </a:lnTo>
                  <a:lnTo>
                    <a:pt x="394" y="425"/>
                  </a:lnTo>
                  <a:lnTo>
                    <a:pt x="394" y="426"/>
                  </a:lnTo>
                  <a:lnTo>
                    <a:pt x="393" y="428"/>
                  </a:lnTo>
                  <a:lnTo>
                    <a:pt x="393" y="429"/>
                  </a:lnTo>
                  <a:lnTo>
                    <a:pt x="393" y="431"/>
                  </a:lnTo>
                  <a:lnTo>
                    <a:pt x="393" y="431"/>
                  </a:lnTo>
                  <a:lnTo>
                    <a:pt x="393" y="432"/>
                  </a:lnTo>
                  <a:lnTo>
                    <a:pt x="394" y="433"/>
                  </a:lnTo>
                  <a:lnTo>
                    <a:pt x="394" y="434"/>
                  </a:lnTo>
                  <a:lnTo>
                    <a:pt x="395" y="434"/>
                  </a:lnTo>
                  <a:lnTo>
                    <a:pt x="395" y="435"/>
                  </a:lnTo>
                  <a:lnTo>
                    <a:pt x="396" y="436"/>
                  </a:lnTo>
                  <a:lnTo>
                    <a:pt x="396" y="436"/>
                  </a:lnTo>
                  <a:lnTo>
                    <a:pt x="397" y="437"/>
                  </a:lnTo>
                  <a:lnTo>
                    <a:pt x="398" y="437"/>
                  </a:lnTo>
                  <a:lnTo>
                    <a:pt x="399" y="437"/>
                  </a:lnTo>
                  <a:lnTo>
                    <a:pt x="400" y="438"/>
                  </a:lnTo>
                  <a:lnTo>
                    <a:pt x="402" y="438"/>
                  </a:lnTo>
                  <a:lnTo>
                    <a:pt x="404" y="438"/>
                  </a:lnTo>
                  <a:lnTo>
                    <a:pt x="409" y="439"/>
                  </a:lnTo>
                  <a:lnTo>
                    <a:pt x="411" y="439"/>
                  </a:lnTo>
                  <a:lnTo>
                    <a:pt x="414" y="439"/>
                  </a:lnTo>
                  <a:lnTo>
                    <a:pt x="415" y="439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7" y="438"/>
                  </a:lnTo>
                  <a:lnTo>
                    <a:pt x="417" y="437"/>
                  </a:lnTo>
                  <a:lnTo>
                    <a:pt x="417" y="437"/>
                  </a:lnTo>
                  <a:lnTo>
                    <a:pt x="418" y="436"/>
                  </a:lnTo>
                  <a:lnTo>
                    <a:pt x="420" y="433"/>
                  </a:lnTo>
                  <a:lnTo>
                    <a:pt x="421" y="431"/>
                  </a:lnTo>
                  <a:lnTo>
                    <a:pt x="421" y="431"/>
                  </a:lnTo>
                  <a:lnTo>
                    <a:pt x="422" y="430"/>
                  </a:lnTo>
                  <a:lnTo>
                    <a:pt x="423" y="429"/>
                  </a:lnTo>
                  <a:lnTo>
                    <a:pt x="423" y="429"/>
                  </a:lnTo>
                  <a:lnTo>
                    <a:pt x="424" y="428"/>
                  </a:lnTo>
                  <a:lnTo>
                    <a:pt x="425" y="428"/>
                  </a:lnTo>
                  <a:lnTo>
                    <a:pt x="430" y="427"/>
                  </a:lnTo>
                  <a:lnTo>
                    <a:pt x="432" y="426"/>
                  </a:lnTo>
                  <a:lnTo>
                    <a:pt x="433" y="426"/>
                  </a:lnTo>
                  <a:lnTo>
                    <a:pt x="436" y="425"/>
                  </a:lnTo>
                  <a:lnTo>
                    <a:pt x="440" y="424"/>
                  </a:lnTo>
                  <a:lnTo>
                    <a:pt x="443" y="423"/>
                  </a:lnTo>
                  <a:lnTo>
                    <a:pt x="444" y="422"/>
                  </a:lnTo>
                  <a:lnTo>
                    <a:pt x="445" y="422"/>
                  </a:lnTo>
                  <a:lnTo>
                    <a:pt x="446" y="421"/>
                  </a:lnTo>
                  <a:lnTo>
                    <a:pt x="447" y="420"/>
                  </a:lnTo>
                  <a:lnTo>
                    <a:pt x="455" y="414"/>
                  </a:lnTo>
                  <a:lnTo>
                    <a:pt x="458" y="412"/>
                  </a:lnTo>
                  <a:lnTo>
                    <a:pt x="459" y="411"/>
                  </a:lnTo>
                  <a:lnTo>
                    <a:pt x="460" y="410"/>
                  </a:lnTo>
                  <a:lnTo>
                    <a:pt x="462" y="409"/>
                  </a:lnTo>
                  <a:lnTo>
                    <a:pt x="464" y="409"/>
                  </a:lnTo>
                  <a:lnTo>
                    <a:pt x="467" y="408"/>
                  </a:lnTo>
                  <a:lnTo>
                    <a:pt x="468" y="407"/>
                  </a:lnTo>
                  <a:lnTo>
                    <a:pt x="469" y="407"/>
                  </a:lnTo>
                  <a:lnTo>
                    <a:pt x="471" y="406"/>
                  </a:lnTo>
                  <a:lnTo>
                    <a:pt x="472" y="405"/>
                  </a:lnTo>
                  <a:lnTo>
                    <a:pt x="473" y="404"/>
                  </a:lnTo>
                  <a:lnTo>
                    <a:pt x="475" y="40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77" y="400"/>
                  </a:lnTo>
                  <a:lnTo>
                    <a:pt x="478" y="400"/>
                  </a:lnTo>
                  <a:lnTo>
                    <a:pt x="479" y="399"/>
                  </a:lnTo>
                  <a:lnTo>
                    <a:pt x="480" y="399"/>
                  </a:lnTo>
                  <a:lnTo>
                    <a:pt x="481" y="399"/>
                  </a:lnTo>
                  <a:lnTo>
                    <a:pt x="485" y="398"/>
                  </a:lnTo>
                  <a:lnTo>
                    <a:pt x="487" y="398"/>
                  </a:lnTo>
                  <a:lnTo>
                    <a:pt x="488" y="398"/>
                  </a:lnTo>
                  <a:lnTo>
                    <a:pt x="492" y="398"/>
                  </a:lnTo>
                  <a:lnTo>
                    <a:pt x="495" y="398"/>
                  </a:lnTo>
                  <a:lnTo>
                    <a:pt x="496" y="398"/>
                  </a:lnTo>
                  <a:lnTo>
                    <a:pt x="497" y="398"/>
                  </a:lnTo>
                  <a:lnTo>
                    <a:pt x="498" y="398"/>
                  </a:lnTo>
                  <a:lnTo>
                    <a:pt x="500" y="399"/>
                  </a:lnTo>
                  <a:lnTo>
                    <a:pt x="502" y="399"/>
                  </a:lnTo>
                  <a:lnTo>
                    <a:pt x="503" y="400"/>
                  </a:lnTo>
                  <a:lnTo>
                    <a:pt x="505" y="401"/>
                  </a:lnTo>
                  <a:lnTo>
                    <a:pt x="508" y="403"/>
                  </a:lnTo>
                  <a:lnTo>
                    <a:pt x="510" y="404"/>
                  </a:lnTo>
                  <a:lnTo>
                    <a:pt x="511" y="405"/>
                  </a:lnTo>
                  <a:lnTo>
                    <a:pt x="512" y="405"/>
                  </a:lnTo>
                  <a:lnTo>
                    <a:pt x="514" y="406"/>
                  </a:lnTo>
                  <a:lnTo>
                    <a:pt x="515" y="406"/>
                  </a:lnTo>
                  <a:lnTo>
                    <a:pt x="517" y="406"/>
                  </a:lnTo>
                  <a:lnTo>
                    <a:pt x="519" y="406"/>
                  </a:lnTo>
                  <a:lnTo>
                    <a:pt x="520" y="406"/>
                  </a:lnTo>
                  <a:lnTo>
                    <a:pt x="521" y="406"/>
                  </a:lnTo>
                  <a:lnTo>
                    <a:pt x="522" y="406"/>
                  </a:lnTo>
                  <a:lnTo>
                    <a:pt x="522" y="405"/>
                  </a:lnTo>
                  <a:lnTo>
                    <a:pt x="523" y="405"/>
                  </a:lnTo>
                  <a:lnTo>
                    <a:pt x="525" y="403"/>
                  </a:lnTo>
                  <a:lnTo>
                    <a:pt x="528" y="401"/>
                  </a:lnTo>
                  <a:lnTo>
                    <a:pt x="529" y="400"/>
                  </a:lnTo>
                  <a:lnTo>
                    <a:pt x="530" y="399"/>
                  </a:lnTo>
                  <a:lnTo>
                    <a:pt x="531" y="398"/>
                  </a:lnTo>
                  <a:lnTo>
                    <a:pt x="531" y="396"/>
                  </a:lnTo>
                  <a:lnTo>
                    <a:pt x="532" y="395"/>
                  </a:lnTo>
                  <a:lnTo>
                    <a:pt x="532" y="394"/>
                  </a:lnTo>
                  <a:lnTo>
                    <a:pt x="532" y="393"/>
                  </a:lnTo>
                  <a:lnTo>
                    <a:pt x="532" y="390"/>
                  </a:lnTo>
                  <a:lnTo>
                    <a:pt x="531" y="385"/>
                  </a:lnTo>
                  <a:lnTo>
                    <a:pt x="530" y="381"/>
                  </a:lnTo>
                  <a:lnTo>
                    <a:pt x="530" y="380"/>
                  </a:lnTo>
                  <a:lnTo>
                    <a:pt x="530" y="380"/>
                  </a:lnTo>
                  <a:lnTo>
                    <a:pt x="530" y="379"/>
                  </a:lnTo>
                  <a:lnTo>
                    <a:pt x="529" y="378"/>
                  </a:lnTo>
                  <a:lnTo>
                    <a:pt x="529" y="377"/>
                  </a:lnTo>
                  <a:lnTo>
                    <a:pt x="528" y="376"/>
                  </a:lnTo>
                  <a:lnTo>
                    <a:pt x="526" y="375"/>
                  </a:lnTo>
                  <a:lnTo>
                    <a:pt x="526" y="374"/>
                  </a:lnTo>
                  <a:lnTo>
                    <a:pt x="526" y="374"/>
                  </a:lnTo>
                  <a:lnTo>
                    <a:pt x="526" y="373"/>
                  </a:lnTo>
                  <a:lnTo>
                    <a:pt x="525" y="372"/>
                  </a:lnTo>
                  <a:lnTo>
                    <a:pt x="525" y="371"/>
                  </a:lnTo>
                  <a:lnTo>
                    <a:pt x="526" y="370"/>
                  </a:lnTo>
                  <a:lnTo>
                    <a:pt x="526" y="369"/>
                  </a:lnTo>
                  <a:lnTo>
                    <a:pt x="526" y="369"/>
                  </a:lnTo>
                  <a:lnTo>
                    <a:pt x="527" y="368"/>
                  </a:lnTo>
                  <a:lnTo>
                    <a:pt x="528" y="367"/>
                  </a:lnTo>
                  <a:lnTo>
                    <a:pt x="529" y="366"/>
                  </a:lnTo>
                  <a:lnTo>
                    <a:pt x="530" y="365"/>
                  </a:lnTo>
                  <a:lnTo>
                    <a:pt x="531" y="365"/>
                  </a:lnTo>
                  <a:lnTo>
                    <a:pt x="538" y="361"/>
                  </a:lnTo>
                  <a:lnTo>
                    <a:pt x="541" y="359"/>
                  </a:lnTo>
                  <a:lnTo>
                    <a:pt x="542" y="358"/>
                  </a:lnTo>
                  <a:lnTo>
                    <a:pt x="543" y="357"/>
                  </a:lnTo>
                  <a:lnTo>
                    <a:pt x="544" y="356"/>
                  </a:lnTo>
                  <a:lnTo>
                    <a:pt x="545" y="356"/>
                  </a:lnTo>
                  <a:lnTo>
                    <a:pt x="545" y="355"/>
                  </a:lnTo>
                  <a:lnTo>
                    <a:pt x="546" y="354"/>
                  </a:lnTo>
                  <a:lnTo>
                    <a:pt x="547" y="352"/>
                  </a:lnTo>
                  <a:lnTo>
                    <a:pt x="547" y="351"/>
                  </a:lnTo>
                  <a:lnTo>
                    <a:pt x="547" y="350"/>
                  </a:lnTo>
                  <a:lnTo>
                    <a:pt x="547" y="349"/>
                  </a:lnTo>
                  <a:lnTo>
                    <a:pt x="547" y="349"/>
                  </a:lnTo>
                  <a:lnTo>
                    <a:pt x="547" y="347"/>
                  </a:lnTo>
                  <a:lnTo>
                    <a:pt x="546" y="346"/>
                  </a:lnTo>
                  <a:lnTo>
                    <a:pt x="545" y="345"/>
                  </a:lnTo>
                  <a:lnTo>
                    <a:pt x="545" y="344"/>
                  </a:lnTo>
                  <a:lnTo>
                    <a:pt x="543" y="342"/>
                  </a:lnTo>
                  <a:lnTo>
                    <a:pt x="542" y="341"/>
                  </a:lnTo>
                  <a:lnTo>
                    <a:pt x="541" y="341"/>
                  </a:lnTo>
                  <a:lnTo>
                    <a:pt x="540" y="340"/>
                  </a:lnTo>
                  <a:lnTo>
                    <a:pt x="535" y="336"/>
                  </a:lnTo>
                  <a:lnTo>
                    <a:pt x="534" y="335"/>
                  </a:lnTo>
                  <a:lnTo>
                    <a:pt x="534" y="334"/>
                  </a:lnTo>
                  <a:lnTo>
                    <a:pt x="533" y="334"/>
                  </a:lnTo>
                  <a:lnTo>
                    <a:pt x="532" y="333"/>
                  </a:lnTo>
                  <a:lnTo>
                    <a:pt x="530" y="330"/>
                  </a:lnTo>
                  <a:lnTo>
                    <a:pt x="529" y="329"/>
                  </a:lnTo>
                  <a:lnTo>
                    <a:pt x="528" y="328"/>
                  </a:lnTo>
                  <a:lnTo>
                    <a:pt x="527" y="327"/>
                  </a:lnTo>
                  <a:lnTo>
                    <a:pt x="526" y="326"/>
                  </a:lnTo>
                  <a:lnTo>
                    <a:pt x="525" y="325"/>
                  </a:lnTo>
                  <a:lnTo>
                    <a:pt x="520" y="323"/>
                  </a:lnTo>
                  <a:lnTo>
                    <a:pt x="518" y="322"/>
                  </a:lnTo>
                  <a:lnTo>
                    <a:pt x="513" y="320"/>
                  </a:lnTo>
                  <a:lnTo>
                    <a:pt x="511" y="320"/>
                  </a:lnTo>
                  <a:lnTo>
                    <a:pt x="510" y="319"/>
                  </a:lnTo>
                  <a:lnTo>
                    <a:pt x="509" y="319"/>
                  </a:lnTo>
                  <a:lnTo>
                    <a:pt x="508" y="318"/>
                  </a:lnTo>
                  <a:lnTo>
                    <a:pt x="507" y="317"/>
                  </a:lnTo>
                  <a:lnTo>
                    <a:pt x="506" y="316"/>
                  </a:lnTo>
                  <a:lnTo>
                    <a:pt x="505" y="315"/>
                  </a:lnTo>
                  <a:lnTo>
                    <a:pt x="504" y="314"/>
                  </a:lnTo>
                  <a:lnTo>
                    <a:pt x="504" y="313"/>
                  </a:lnTo>
                  <a:lnTo>
                    <a:pt x="503" y="312"/>
                  </a:lnTo>
                  <a:lnTo>
                    <a:pt x="502" y="308"/>
                  </a:lnTo>
                  <a:lnTo>
                    <a:pt x="501" y="307"/>
                  </a:lnTo>
                  <a:lnTo>
                    <a:pt x="501" y="307"/>
                  </a:lnTo>
                  <a:lnTo>
                    <a:pt x="500" y="306"/>
                  </a:lnTo>
                  <a:lnTo>
                    <a:pt x="499" y="306"/>
                  </a:lnTo>
                  <a:lnTo>
                    <a:pt x="498" y="306"/>
                  </a:lnTo>
                  <a:lnTo>
                    <a:pt x="495" y="305"/>
                  </a:lnTo>
                  <a:lnTo>
                    <a:pt x="494" y="304"/>
                  </a:lnTo>
                  <a:lnTo>
                    <a:pt x="492" y="304"/>
                  </a:lnTo>
                  <a:lnTo>
                    <a:pt x="491" y="303"/>
                  </a:lnTo>
                  <a:lnTo>
                    <a:pt x="487" y="299"/>
                  </a:lnTo>
                  <a:lnTo>
                    <a:pt x="484" y="298"/>
                  </a:lnTo>
                  <a:lnTo>
                    <a:pt x="481" y="295"/>
                  </a:lnTo>
                  <a:lnTo>
                    <a:pt x="480" y="295"/>
                  </a:lnTo>
                  <a:lnTo>
                    <a:pt x="479" y="294"/>
                  </a:lnTo>
                  <a:lnTo>
                    <a:pt x="478" y="293"/>
                  </a:lnTo>
                  <a:lnTo>
                    <a:pt x="478" y="293"/>
                  </a:lnTo>
                  <a:lnTo>
                    <a:pt x="477" y="292"/>
                  </a:lnTo>
                  <a:lnTo>
                    <a:pt x="477" y="291"/>
                  </a:lnTo>
                  <a:lnTo>
                    <a:pt x="477" y="290"/>
                  </a:lnTo>
                  <a:lnTo>
                    <a:pt x="477" y="290"/>
                  </a:lnTo>
                  <a:lnTo>
                    <a:pt x="477" y="290"/>
                  </a:lnTo>
                  <a:lnTo>
                    <a:pt x="477" y="289"/>
                  </a:lnTo>
                  <a:lnTo>
                    <a:pt x="476" y="289"/>
                  </a:lnTo>
                  <a:lnTo>
                    <a:pt x="475" y="289"/>
                  </a:lnTo>
                  <a:lnTo>
                    <a:pt x="475" y="289"/>
                  </a:lnTo>
                  <a:close/>
                </a:path>
              </a:pathLst>
            </a:custGeom>
            <a:solidFill>
              <a:srgbClr val="B0C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7" name="Freeform 261"/>
            <p:cNvSpPr>
              <a:spLocks/>
            </p:cNvSpPr>
            <p:nvPr/>
          </p:nvSpPr>
          <p:spPr bwMode="auto">
            <a:xfrm>
              <a:off x="3557" y="1886"/>
              <a:ext cx="622" cy="726"/>
            </a:xfrm>
            <a:custGeom>
              <a:avLst/>
              <a:gdLst>
                <a:gd name="T0" fmla="*/ 382 w 622"/>
                <a:gd name="T1" fmla="*/ 15 h 726"/>
                <a:gd name="T2" fmla="*/ 401 w 622"/>
                <a:gd name="T3" fmla="*/ 14 h 726"/>
                <a:gd name="T4" fmla="*/ 434 w 622"/>
                <a:gd name="T5" fmla="*/ 42 h 726"/>
                <a:gd name="T6" fmla="*/ 459 w 622"/>
                <a:gd name="T7" fmla="*/ 64 h 726"/>
                <a:gd name="T8" fmla="*/ 455 w 622"/>
                <a:gd name="T9" fmla="*/ 93 h 726"/>
                <a:gd name="T10" fmla="*/ 463 w 622"/>
                <a:gd name="T11" fmla="*/ 127 h 726"/>
                <a:gd name="T12" fmla="*/ 450 w 622"/>
                <a:gd name="T13" fmla="*/ 153 h 726"/>
                <a:gd name="T14" fmla="*/ 451 w 622"/>
                <a:gd name="T15" fmla="*/ 173 h 726"/>
                <a:gd name="T16" fmla="*/ 471 w 622"/>
                <a:gd name="T17" fmla="*/ 182 h 726"/>
                <a:gd name="T18" fmla="*/ 486 w 622"/>
                <a:gd name="T19" fmla="*/ 204 h 726"/>
                <a:gd name="T20" fmla="*/ 499 w 622"/>
                <a:gd name="T21" fmla="*/ 216 h 726"/>
                <a:gd name="T22" fmla="*/ 544 w 622"/>
                <a:gd name="T23" fmla="*/ 212 h 726"/>
                <a:gd name="T24" fmla="*/ 557 w 622"/>
                <a:gd name="T25" fmla="*/ 230 h 726"/>
                <a:gd name="T26" fmla="*/ 563 w 622"/>
                <a:gd name="T27" fmla="*/ 267 h 726"/>
                <a:gd name="T28" fmla="*/ 553 w 622"/>
                <a:gd name="T29" fmla="*/ 294 h 726"/>
                <a:gd name="T30" fmla="*/ 558 w 622"/>
                <a:gd name="T31" fmla="*/ 312 h 726"/>
                <a:gd name="T32" fmla="*/ 583 w 622"/>
                <a:gd name="T33" fmla="*/ 326 h 726"/>
                <a:gd name="T34" fmla="*/ 572 w 622"/>
                <a:gd name="T35" fmla="*/ 339 h 726"/>
                <a:gd name="T36" fmla="*/ 572 w 622"/>
                <a:gd name="T37" fmla="*/ 350 h 726"/>
                <a:gd name="T38" fmla="*/ 562 w 622"/>
                <a:gd name="T39" fmla="*/ 369 h 726"/>
                <a:gd name="T40" fmla="*/ 556 w 622"/>
                <a:gd name="T41" fmla="*/ 379 h 726"/>
                <a:gd name="T42" fmla="*/ 572 w 622"/>
                <a:gd name="T43" fmla="*/ 393 h 726"/>
                <a:gd name="T44" fmla="*/ 592 w 622"/>
                <a:gd name="T45" fmla="*/ 402 h 726"/>
                <a:gd name="T46" fmla="*/ 601 w 622"/>
                <a:gd name="T47" fmla="*/ 418 h 726"/>
                <a:gd name="T48" fmla="*/ 621 w 622"/>
                <a:gd name="T49" fmla="*/ 438 h 726"/>
                <a:gd name="T50" fmla="*/ 615 w 622"/>
                <a:gd name="T51" fmla="*/ 469 h 726"/>
                <a:gd name="T52" fmla="*/ 605 w 622"/>
                <a:gd name="T53" fmla="*/ 500 h 726"/>
                <a:gd name="T54" fmla="*/ 581 w 622"/>
                <a:gd name="T55" fmla="*/ 514 h 726"/>
                <a:gd name="T56" fmla="*/ 581 w 622"/>
                <a:gd name="T57" fmla="*/ 533 h 726"/>
                <a:gd name="T58" fmla="*/ 563 w 622"/>
                <a:gd name="T59" fmla="*/ 539 h 726"/>
                <a:gd name="T60" fmla="*/ 537 w 622"/>
                <a:gd name="T61" fmla="*/ 556 h 726"/>
                <a:gd name="T62" fmla="*/ 506 w 622"/>
                <a:gd name="T63" fmla="*/ 565 h 726"/>
                <a:gd name="T64" fmla="*/ 492 w 622"/>
                <a:gd name="T65" fmla="*/ 574 h 726"/>
                <a:gd name="T66" fmla="*/ 475 w 622"/>
                <a:gd name="T67" fmla="*/ 610 h 726"/>
                <a:gd name="T68" fmla="*/ 496 w 622"/>
                <a:gd name="T69" fmla="*/ 629 h 726"/>
                <a:gd name="T70" fmla="*/ 500 w 622"/>
                <a:gd name="T71" fmla="*/ 651 h 726"/>
                <a:gd name="T72" fmla="*/ 477 w 622"/>
                <a:gd name="T73" fmla="*/ 658 h 726"/>
                <a:gd name="T74" fmla="*/ 465 w 622"/>
                <a:gd name="T75" fmla="*/ 671 h 726"/>
                <a:gd name="T76" fmla="*/ 436 w 622"/>
                <a:gd name="T77" fmla="*/ 667 h 726"/>
                <a:gd name="T78" fmla="*/ 396 w 622"/>
                <a:gd name="T79" fmla="*/ 665 h 726"/>
                <a:gd name="T80" fmla="*/ 390 w 622"/>
                <a:gd name="T81" fmla="*/ 677 h 726"/>
                <a:gd name="T82" fmla="*/ 373 w 622"/>
                <a:gd name="T83" fmla="*/ 688 h 726"/>
                <a:gd name="T84" fmla="*/ 360 w 622"/>
                <a:gd name="T85" fmla="*/ 702 h 726"/>
                <a:gd name="T86" fmla="*/ 343 w 622"/>
                <a:gd name="T87" fmla="*/ 677 h 726"/>
                <a:gd name="T88" fmla="*/ 326 w 622"/>
                <a:gd name="T89" fmla="*/ 676 h 726"/>
                <a:gd name="T90" fmla="*/ 296 w 622"/>
                <a:gd name="T91" fmla="*/ 659 h 726"/>
                <a:gd name="T92" fmla="*/ 282 w 622"/>
                <a:gd name="T93" fmla="*/ 679 h 726"/>
                <a:gd name="T94" fmla="*/ 279 w 622"/>
                <a:gd name="T95" fmla="*/ 703 h 726"/>
                <a:gd name="T96" fmla="*/ 248 w 622"/>
                <a:gd name="T97" fmla="*/ 726 h 726"/>
                <a:gd name="T98" fmla="*/ 224 w 622"/>
                <a:gd name="T99" fmla="*/ 719 h 726"/>
                <a:gd name="T100" fmla="*/ 220 w 622"/>
                <a:gd name="T101" fmla="*/ 708 h 726"/>
                <a:gd name="T102" fmla="*/ 185 w 622"/>
                <a:gd name="T103" fmla="*/ 706 h 726"/>
                <a:gd name="T104" fmla="*/ 160 w 622"/>
                <a:gd name="T105" fmla="*/ 704 h 726"/>
                <a:gd name="T106" fmla="*/ 145 w 622"/>
                <a:gd name="T107" fmla="*/ 705 h 726"/>
                <a:gd name="T108" fmla="*/ 127 w 622"/>
                <a:gd name="T109" fmla="*/ 713 h 726"/>
                <a:gd name="T110" fmla="*/ 108 w 622"/>
                <a:gd name="T111" fmla="*/ 704 h 726"/>
                <a:gd name="T112" fmla="*/ 86 w 622"/>
                <a:gd name="T113" fmla="*/ 690 h 726"/>
                <a:gd name="T114" fmla="*/ 62 w 622"/>
                <a:gd name="T115" fmla="*/ 706 h 726"/>
                <a:gd name="T116" fmla="*/ 22 w 622"/>
                <a:gd name="T117" fmla="*/ 711 h 726"/>
                <a:gd name="T118" fmla="*/ 1 w 622"/>
                <a:gd name="T119" fmla="*/ 70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2" h="726">
                  <a:moveTo>
                    <a:pt x="363" y="0"/>
                  </a:moveTo>
                  <a:lnTo>
                    <a:pt x="364" y="1"/>
                  </a:lnTo>
                  <a:lnTo>
                    <a:pt x="365" y="1"/>
                  </a:lnTo>
                  <a:lnTo>
                    <a:pt x="366" y="2"/>
                  </a:lnTo>
                  <a:lnTo>
                    <a:pt x="366" y="2"/>
                  </a:lnTo>
                  <a:lnTo>
                    <a:pt x="369" y="5"/>
                  </a:lnTo>
                  <a:lnTo>
                    <a:pt x="370" y="6"/>
                  </a:lnTo>
                  <a:lnTo>
                    <a:pt x="372" y="7"/>
                  </a:lnTo>
                  <a:lnTo>
                    <a:pt x="375" y="9"/>
                  </a:lnTo>
                  <a:lnTo>
                    <a:pt x="376" y="10"/>
                  </a:lnTo>
                  <a:lnTo>
                    <a:pt x="377" y="11"/>
                  </a:lnTo>
                  <a:lnTo>
                    <a:pt x="378" y="13"/>
                  </a:lnTo>
                  <a:lnTo>
                    <a:pt x="378" y="13"/>
                  </a:lnTo>
                  <a:lnTo>
                    <a:pt x="379" y="14"/>
                  </a:lnTo>
                  <a:lnTo>
                    <a:pt x="380" y="14"/>
                  </a:lnTo>
                  <a:lnTo>
                    <a:pt x="381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3" y="14"/>
                  </a:lnTo>
                  <a:lnTo>
                    <a:pt x="384" y="14"/>
                  </a:lnTo>
                  <a:lnTo>
                    <a:pt x="384" y="14"/>
                  </a:lnTo>
                  <a:lnTo>
                    <a:pt x="386" y="13"/>
                  </a:lnTo>
                  <a:lnTo>
                    <a:pt x="387" y="12"/>
                  </a:lnTo>
                  <a:lnTo>
                    <a:pt x="388" y="11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6" y="12"/>
                  </a:lnTo>
                  <a:lnTo>
                    <a:pt x="397" y="12"/>
                  </a:lnTo>
                  <a:lnTo>
                    <a:pt x="398" y="12"/>
                  </a:lnTo>
                  <a:lnTo>
                    <a:pt x="399" y="13"/>
                  </a:lnTo>
                  <a:lnTo>
                    <a:pt x="400" y="13"/>
                  </a:lnTo>
                  <a:lnTo>
                    <a:pt x="401" y="14"/>
                  </a:lnTo>
                  <a:lnTo>
                    <a:pt x="402" y="16"/>
                  </a:lnTo>
                  <a:lnTo>
                    <a:pt x="406" y="20"/>
                  </a:lnTo>
                  <a:lnTo>
                    <a:pt x="412" y="27"/>
                  </a:lnTo>
                  <a:lnTo>
                    <a:pt x="415" y="30"/>
                  </a:lnTo>
                  <a:lnTo>
                    <a:pt x="416" y="30"/>
                  </a:lnTo>
                  <a:lnTo>
                    <a:pt x="416" y="31"/>
                  </a:lnTo>
                  <a:lnTo>
                    <a:pt x="417" y="32"/>
                  </a:lnTo>
                  <a:lnTo>
                    <a:pt x="419" y="32"/>
                  </a:lnTo>
                  <a:lnTo>
                    <a:pt x="420" y="33"/>
                  </a:lnTo>
                  <a:lnTo>
                    <a:pt x="423" y="34"/>
                  </a:lnTo>
                  <a:lnTo>
                    <a:pt x="424" y="34"/>
                  </a:lnTo>
                  <a:lnTo>
                    <a:pt x="425" y="35"/>
                  </a:lnTo>
                  <a:lnTo>
                    <a:pt x="427" y="36"/>
                  </a:lnTo>
                  <a:lnTo>
                    <a:pt x="429" y="38"/>
                  </a:lnTo>
                  <a:lnTo>
                    <a:pt x="432" y="40"/>
                  </a:lnTo>
                  <a:lnTo>
                    <a:pt x="433" y="41"/>
                  </a:lnTo>
                  <a:lnTo>
                    <a:pt x="434" y="42"/>
                  </a:lnTo>
                  <a:lnTo>
                    <a:pt x="435" y="43"/>
                  </a:lnTo>
                  <a:lnTo>
                    <a:pt x="436" y="45"/>
                  </a:lnTo>
                  <a:lnTo>
                    <a:pt x="437" y="46"/>
                  </a:lnTo>
                  <a:lnTo>
                    <a:pt x="439" y="50"/>
                  </a:lnTo>
                  <a:lnTo>
                    <a:pt x="440" y="52"/>
                  </a:lnTo>
                  <a:lnTo>
                    <a:pt x="441" y="53"/>
                  </a:lnTo>
                  <a:lnTo>
                    <a:pt x="442" y="53"/>
                  </a:lnTo>
                  <a:lnTo>
                    <a:pt x="443" y="55"/>
                  </a:lnTo>
                  <a:lnTo>
                    <a:pt x="444" y="55"/>
                  </a:lnTo>
                  <a:lnTo>
                    <a:pt x="445" y="56"/>
                  </a:lnTo>
                  <a:lnTo>
                    <a:pt x="446" y="57"/>
                  </a:lnTo>
                  <a:lnTo>
                    <a:pt x="448" y="58"/>
                  </a:lnTo>
                  <a:lnTo>
                    <a:pt x="451" y="59"/>
                  </a:lnTo>
                  <a:lnTo>
                    <a:pt x="457" y="62"/>
                  </a:lnTo>
                  <a:lnTo>
                    <a:pt x="458" y="62"/>
                  </a:lnTo>
                  <a:lnTo>
                    <a:pt x="460" y="63"/>
                  </a:lnTo>
                  <a:lnTo>
                    <a:pt x="459" y="64"/>
                  </a:lnTo>
                  <a:lnTo>
                    <a:pt x="457" y="66"/>
                  </a:lnTo>
                  <a:lnTo>
                    <a:pt x="454" y="69"/>
                  </a:lnTo>
                  <a:lnTo>
                    <a:pt x="452" y="71"/>
                  </a:lnTo>
                  <a:lnTo>
                    <a:pt x="451" y="72"/>
                  </a:lnTo>
                  <a:lnTo>
                    <a:pt x="450" y="73"/>
                  </a:lnTo>
                  <a:lnTo>
                    <a:pt x="450" y="74"/>
                  </a:lnTo>
                  <a:lnTo>
                    <a:pt x="450" y="75"/>
                  </a:lnTo>
                  <a:lnTo>
                    <a:pt x="449" y="76"/>
                  </a:lnTo>
                  <a:lnTo>
                    <a:pt x="449" y="77"/>
                  </a:lnTo>
                  <a:lnTo>
                    <a:pt x="449" y="78"/>
                  </a:lnTo>
                  <a:lnTo>
                    <a:pt x="450" y="79"/>
                  </a:lnTo>
                  <a:lnTo>
                    <a:pt x="450" y="80"/>
                  </a:lnTo>
                  <a:lnTo>
                    <a:pt x="452" y="83"/>
                  </a:lnTo>
                  <a:lnTo>
                    <a:pt x="453" y="85"/>
                  </a:lnTo>
                  <a:lnTo>
                    <a:pt x="453" y="87"/>
                  </a:lnTo>
                  <a:lnTo>
                    <a:pt x="454" y="90"/>
                  </a:lnTo>
                  <a:lnTo>
                    <a:pt x="455" y="93"/>
                  </a:lnTo>
                  <a:lnTo>
                    <a:pt x="456" y="94"/>
                  </a:lnTo>
                  <a:lnTo>
                    <a:pt x="456" y="95"/>
                  </a:lnTo>
                  <a:lnTo>
                    <a:pt x="456" y="96"/>
                  </a:lnTo>
                  <a:lnTo>
                    <a:pt x="456" y="99"/>
                  </a:lnTo>
                  <a:lnTo>
                    <a:pt x="456" y="105"/>
                  </a:lnTo>
                  <a:lnTo>
                    <a:pt x="456" y="107"/>
                  </a:lnTo>
                  <a:lnTo>
                    <a:pt x="456" y="109"/>
                  </a:lnTo>
                  <a:lnTo>
                    <a:pt x="456" y="110"/>
                  </a:lnTo>
                  <a:lnTo>
                    <a:pt x="457" y="111"/>
                  </a:lnTo>
                  <a:lnTo>
                    <a:pt x="458" y="112"/>
                  </a:lnTo>
                  <a:lnTo>
                    <a:pt x="459" y="114"/>
                  </a:lnTo>
                  <a:lnTo>
                    <a:pt x="460" y="115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2" y="119"/>
                  </a:lnTo>
                  <a:lnTo>
                    <a:pt x="463" y="125"/>
                  </a:lnTo>
                  <a:lnTo>
                    <a:pt x="463" y="127"/>
                  </a:lnTo>
                  <a:lnTo>
                    <a:pt x="463" y="128"/>
                  </a:lnTo>
                  <a:lnTo>
                    <a:pt x="463" y="130"/>
                  </a:lnTo>
                  <a:lnTo>
                    <a:pt x="463" y="132"/>
                  </a:lnTo>
                  <a:lnTo>
                    <a:pt x="463" y="134"/>
                  </a:lnTo>
                  <a:lnTo>
                    <a:pt x="462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59" y="142"/>
                  </a:lnTo>
                  <a:lnTo>
                    <a:pt x="458" y="143"/>
                  </a:lnTo>
                  <a:lnTo>
                    <a:pt x="458" y="144"/>
                  </a:lnTo>
                  <a:lnTo>
                    <a:pt x="456" y="148"/>
                  </a:lnTo>
                  <a:lnTo>
                    <a:pt x="456" y="149"/>
                  </a:lnTo>
                  <a:lnTo>
                    <a:pt x="455" y="150"/>
                  </a:lnTo>
                  <a:lnTo>
                    <a:pt x="455" y="150"/>
                  </a:lnTo>
                  <a:lnTo>
                    <a:pt x="454" y="151"/>
                  </a:lnTo>
                  <a:lnTo>
                    <a:pt x="453" y="152"/>
                  </a:lnTo>
                  <a:lnTo>
                    <a:pt x="450" y="153"/>
                  </a:lnTo>
                  <a:lnTo>
                    <a:pt x="449" y="154"/>
                  </a:lnTo>
                  <a:lnTo>
                    <a:pt x="448" y="154"/>
                  </a:lnTo>
                  <a:lnTo>
                    <a:pt x="448" y="155"/>
                  </a:lnTo>
                  <a:lnTo>
                    <a:pt x="447" y="156"/>
                  </a:lnTo>
                  <a:lnTo>
                    <a:pt x="446" y="157"/>
                  </a:lnTo>
                  <a:lnTo>
                    <a:pt x="446" y="158"/>
                  </a:lnTo>
                  <a:lnTo>
                    <a:pt x="446" y="159"/>
                  </a:lnTo>
                  <a:lnTo>
                    <a:pt x="446" y="160"/>
                  </a:lnTo>
                  <a:lnTo>
                    <a:pt x="446" y="161"/>
                  </a:lnTo>
                  <a:lnTo>
                    <a:pt x="446" y="162"/>
                  </a:lnTo>
                  <a:lnTo>
                    <a:pt x="447" y="163"/>
                  </a:lnTo>
                  <a:lnTo>
                    <a:pt x="447" y="164"/>
                  </a:lnTo>
                  <a:lnTo>
                    <a:pt x="449" y="167"/>
                  </a:lnTo>
                  <a:lnTo>
                    <a:pt x="450" y="168"/>
                  </a:lnTo>
                  <a:lnTo>
                    <a:pt x="450" y="169"/>
                  </a:lnTo>
                  <a:lnTo>
                    <a:pt x="451" y="171"/>
                  </a:lnTo>
                  <a:lnTo>
                    <a:pt x="451" y="173"/>
                  </a:lnTo>
                  <a:lnTo>
                    <a:pt x="452" y="174"/>
                  </a:lnTo>
                  <a:lnTo>
                    <a:pt x="452" y="175"/>
                  </a:lnTo>
                  <a:lnTo>
                    <a:pt x="453" y="176"/>
                  </a:lnTo>
                  <a:lnTo>
                    <a:pt x="454" y="177"/>
                  </a:lnTo>
                  <a:lnTo>
                    <a:pt x="455" y="177"/>
                  </a:lnTo>
                  <a:lnTo>
                    <a:pt x="456" y="178"/>
                  </a:lnTo>
                  <a:lnTo>
                    <a:pt x="457" y="179"/>
                  </a:lnTo>
                  <a:lnTo>
                    <a:pt x="458" y="179"/>
                  </a:lnTo>
                  <a:lnTo>
                    <a:pt x="459" y="180"/>
                  </a:lnTo>
                  <a:lnTo>
                    <a:pt x="460" y="180"/>
                  </a:lnTo>
                  <a:lnTo>
                    <a:pt x="461" y="180"/>
                  </a:lnTo>
                  <a:lnTo>
                    <a:pt x="462" y="181"/>
                  </a:lnTo>
                  <a:lnTo>
                    <a:pt x="463" y="181"/>
                  </a:lnTo>
                  <a:lnTo>
                    <a:pt x="467" y="181"/>
                  </a:lnTo>
                  <a:lnTo>
                    <a:pt x="468" y="181"/>
                  </a:lnTo>
                  <a:lnTo>
                    <a:pt x="469" y="182"/>
                  </a:lnTo>
                  <a:lnTo>
                    <a:pt x="471" y="182"/>
                  </a:lnTo>
                  <a:lnTo>
                    <a:pt x="472" y="183"/>
                  </a:lnTo>
                  <a:lnTo>
                    <a:pt x="473" y="184"/>
                  </a:lnTo>
                  <a:lnTo>
                    <a:pt x="474" y="184"/>
                  </a:lnTo>
                  <a:lnTo>
                    <a:pt x="475" y="185"/>
                  </a:lnTo>
                  <a:lnTo>
                    <a:pt x="476" y="187"/>
                  </a:lnTo>
                  <a:lnTo>
                    <a:pt x="477" y="188"/>
                  </a:lnTo>
                  <a:lnTo>
                    <a:pt x="478" y="189"/>
                  </a:lnTo>
                  <a:lnTo>
                    <a:pt x="480" y="191"/>
                  </a:lnTo>
                  <a:lnTo>
                    <a:pt x="482" y="192"/>
                  </a:lnTo>
                  <a:lnTo>
                    <a:pt x="484" y="194"/>
                  </a:lnTo>
                  <a:lnTo>
                    <a:pt x="484" y="195"/>
                  </a:lnTo>
                  <a:lnTo>
                    <a:pt x="485" y="196"/>
                  </a:lnTo>
                  <a:lnTo>
                    <a:pt x="486" y="197"/>
                  </a:lnTo>
                  <a:lnTo>
                    <a:pt x="486" y="198"/>
                  </a:lnTo>
                  <a:lnTo>
                    <a:pt x="486" y="199"/>
                  </a:lnTo>
                  <a:lnTo>
                    <a:pt x="486" y="202"/>
                  </a:lnTo>
                  <a:lnTo>
                    <a:pt x="486" y="204"/>
                  </a:lnTo>
                  <a:lnTo>
                    <a:pt x="486" y="205"/>
                  </a:lnTo>
                  <a:lnTo>
                    <a:pt x="487" y="207"/>
                  </a:lnTo>
                  <a:lnTo>
                    <a:pt x="487" y="208"/>
                  </a:lnTo>
                  <a:lnTo>
                    <a:pt x="488" y="209"/>
                  </a:lnTo>
                  <a:lnTo>
                    <a:pt x="488" y="210"/>
                  </a:lnTo>
                  <a:lnTo>
                    <a:pt x="488" y="211"/>
                  </a:lnTo>
                  <a:lnTo>
                    <a:pt x="489" y="211"/>
                  </a:lnTo>
                  <a:lnTo>
                    <a:pt x="490" y="212"/>
                  </a:lnTo>
                  <a:lnTo>
                    <a:pt x="491" y="213"/>
                  </a:lnTo>
                  <a:lnTo>
                    <a:pt x="492" y="214"/>
                  </a:lnTo>
                  <a:lnTo>
                    <a:pt x="493" y="214"/>
                  </a:lnTo>
                  <a:lnTo>
                    <a:pt x="494" y="215"/>
                  </a:lnTo>
                  <a:lnTo>
                    <a:pt x="495" y="215"/>
                  </a:lnTo>
                  <a:lnTo>
                    <a:pt x="496" y="216"/>
                  </a:lnTo>
                  <a:lnTo>
                    <a:pt x="497" y="216"/>
                  </a:lnTo>
                  <a:lnTo>
                    <a:pt x="498" y="216"/>
                  </a:lnTo>
                  <a:lnTo>
                    <a:pt x="499" y="216"/>
                  </a:lnTo>
                  <a:lnTo>
                    <a:pt x="500" y="216"/>
                  </a:lnTo>
                  <a:lnTo>
                    <a:pt x="507" y="215"/>
                  </a:lnTo>
                  <a:lnTo>
                    <a:pt x="508" y="215"/>
                  </a:lnTo>
                  <a:lnTo>
                    <a:pt x="510" y="215"/>
                  </a:lnTo>
                  <a:lnTo>
                    <a:pt x="516" y="216"/>
                  </a:lnTo>
                  <a:lnTo>
                    <a:pt x="519" y="216"/>
                  </a:lnTo>
                  <a:lnTo>
                    <a:pt x="524" y="217"/>
                  </a:lnTo>
                  <a:lnTo>
                    <a:pt x="525" y="217"/>
                  </a:lnTo>
                  <a:lnTo>
                    <a:pt x="527" y="217"/>
                  </a:lnTo>
                  <a:lnTo>
                    <a:pt x="528" y="217"/>
                  </a:lnTo>
                  <a:lnTo>
                    <a:pt x="530" y="216"/>
                  </a:lnTo>
                  <a:lnTo>
                    <a:pt x="535" y="215"/>
                  </a:lnTo>
                  <a:lnTo>
                    <a:pt x="538" y="213"/>
                  </a:lnTo>
                  <a:lnTo>
                    <a:pt x="540" y="213"/>
                  </a:lnTo>
                  <a:lnTo>
                    <a:pt x="541" y="212"/>
                  </a:lnTo>
                  <a:lnTo>
                    <a:pt x="543" y="212"/>
                  </a:lnTo>
                  <a:lnTo>
                    <a:pt x="544" y="212"/>
                  </a:lnTo>
                  <a:lnTo>
                    <a:pt x="545" y="212"/>
                  </a:lnTo>
                  <a:lnTo>
                    <a:pt x="545" y="212"/>
                  </a:lnTo>
                  <a:lnTo>
                    <a:pt x="546" y="212"/>
                  </a:lnTo>
                  <a:lnTo>
                    <a:pt x="547" y="213"/>
                  </a:lnTo>
                  <a:lnTo>
                    <a:pt x="548" y="213"/>
                  </a:lnTo>
                  <a:lnTo>
                    <a:pt x="550" y="215"/>
                  </a:lnTo>
                  <a:lnTo>
                    <a:pt x="551" y="216"/>
                  </a:lnTo>
                  <a:lnTo>
                    <a:pt x="553" y="217"/>
                  </a:lnTo>
                  <a:lnTo>
                    <a:pt x="553" y="218"/>
                  </a:lnTo>
                  <a:lnTo>
                    <a:pt x="554" y="219"/>
                  </a:lnTo>
                  <a:lnTo>
                    <a:pt x="555" y="220"/>
                  </a:lnTo>
                  <a:lnTo>
                    <a:pt x="555" y="221"/>
                  </a:lnTo>
                  <a:lnTo>
                    <a:pt x="556" y="222"/>
                  </a:lnTo>
                  <a:lnTo>
                    <a:pt x="556" y="224"/>
                  </a:lnTo>
                  <a:lnTo>
                    <a:pt x="557" y="225"/>
                  </a:lnTo>
                  <a:lnTo>
                    <a:pt x="557" y="227"/>
                  </a:lnTo>
                  <a:lnTo>
                    <a:pt x="557" y="230"/>
                  </a:lnTo>
                  <a:lnTo>
                    <a:pt x="557" y="234"/>
                  </a:lnTo>
                  <a:lnTo>
                    <a:pt x="557" y="237"/>
                  </a:lnTo>
                  <a:lnTo>
                    <a:pt x="557" y="239"/>
                  </a:lnTo>
                  <a:lnTo>
                    <a:pt x="556" y="243"/>
                  </a:lnTo>
                  <a:lnTo>
                    <a:pt x="556" y="244"/>
                  </a:lnTo>
                  <a:lnTo>
                    <a:pt x="556" y="245"/>
                  </a:lnTo>
                  <a:lnTo>
                    <a:pt x="556" y="248"/>
                  </a:lnTo>
                  <a:lnTo>
                    <a:pt x="556" y="250"/>
                  </a:lnTo>
                  <a:lnTo>
                    <a:pt x="556" y="252"/>
                  </a:lnTo>
                  <a:lnTo>
                    <a:pt x="557" y="254"/>
                  </a:lnTo>
                  <a:lnTo>
                    <a:pt x="557" y="255"/>
                  </a:lnTo>
                  <a:lnTo>
                    <a:pt x="557" y="256"/>
                  </a:lnTo>
                  <a:lnTo>
                    <a:pt x="558" y="258"/>
                  </a:lnTo>
                  <a:lnTo>
                    <a:pt x="559" y="260"/>
                  </a:lnTo>
                  <a:lnTo>
                    <a:pt x="561" y="263"/>
                  </a:lnTo>
                  <a:lnTo>
                    <a:pt x="562" y="265"/>
                  </a:lnTo>
                  <a:lnTo>
                    <a:pt x="563" y="267"/>
                  </a:lnTo>
                  <a:lnTo>
                    <a:pt x="563" y="268"/>
                  </a:lnTo>
                  <a:lnTo>
                    <a:pt x="564" y="271"/>
                  </a:lnTo>
                  <a:lnTo>
                    <a:pt x="564" y="271"/>
                  </a:lnTo>
                  <a:lnTo>
                    <a:pt x="564" y="272"/>
                  </a:lnTo>
                  <a:lnTo>
                    <a:pt x="564" y="273"/>
                  </a:lnTo>
                  <a:lnTo>
                    <a:pt x="564" y="275"/>
                  </a:lnTo>
                  <a:lnTo>
                    <a:pt x="564" y="276"/>
                  </a:lnTo>
                  <a:lnTo>
                    <a:pt x="564" y="277"/>
                  </a:lnTo>
                  <a:lnTo>
                    <a:pt x="563" y="279"/>
                  </a:lnTo>
                  <a:lnTo>
                    <a:pt x="562" y="281"/>
                  </a:lnTo>
                  <a:lnTo>
                    <a:pt x="562" y="283"/>
                  </a:lnTo>
                  <a:lnTo>
                    <a:pt x="561" y="284"/>
                  </a:lnTo>
                  <a:lnTo>
                    <a:pt x="560" y="286"/>
                  </a:lnTo>
                  <a:lnTo>
                    <a:pt x="558" y="289"/>
                  </a:lnTo>
                  <a:lnTo>
                    <a:pt x="557" y="290"/>
                  </a:lnTo>
                  <a:lnTo>
                    <a:pt x="555" y="292"/>
                  </a:lnTo>
                  <a:lnTo>
                    <a:pt x="553" y="294"/>
                  </a:lnTo>
                  <a:lnTo>
                    <a:pt x="552" y="296"/>
                  </a:lnTo>
                  <a:lnTo>
                    <a:pt x="551" y="297"/>
                  </a:lnTo>
                  <a:lnTo>
                    <a:pt x="551" y="298"/>
                  </a:lnTo>
                  <a:lnTo>
                    <a:pt x="551" y="299"/>
                  </a:lnTo>
                  <a:lnTo>
                    <a:pt x="551" y="299"/>
                  </a:lnTo>
                  <a:lnTo>
                    <a:pt x="552" y="301"/>
                  </a:lnTo>
                  <a:lnTo>
                    <a:pt x="552" y="303"/>
                  </a:lnTo>
                  <a:lnTo>
                    <a:pt x="552" y="303"/>
                  </a:lnTo>
                  <a:lnTo>
                    <a:pt x="552" y="304"/>
                  </a:lnTo>
                  <a:lnTo>
                    <a:pt x="550" y="308"/>
                  </a:lnTo>
                  <a:lnTo>
                    <a:pt x="550" y="308"/>
                  </a:lnTo>
                  <a:lnTo>
                    <a:pt x="550" y="309"/>
                  </a:lnTo>
                  <a:lnTo>
                    <a:pt x="551" y="309"/>
                  </a:lnTo>
                  <a:lnTo>
                    <a:pt x="551" y="309"/>
                  </a:lnTo>
                  <a:lnTo>
                    <a:pt x="552" y="310"/>
                  </a:lnTo>
                  <a:lnTo>
                    <a:pt x="553" y="310"/>
                  </a:lnTo>
                  <a:lnTo>
                    <a:pt x="558" y="312"/>
                  </a:lnTo>
                  <a:lnTo>
                    <a:pt x="563" y="313"/>
                  </a:lnTo>
                  <a:lnTo>
                    <a:pt x="564" y="314"/>
                  </a:lnTo>
                  <a:lnTo>
                    <a:pt x="566" y="315"/>
                  </a:lnTo>
                  <a:lnTo>
                    <a:pt x="569" y="315"/>
                  </a:lnTo>
                  <a:lnTo>
                    <a:pt x="571" y="315"/>
                  </a:lnTo>
                  <a:lnTo>
                    <a:pt x="572" y="316"/>
                  </a:lnTo>
                  <a:lnTo>
                    <a:pt x="573" y="316"/>
                  </a:lnTo>
                  <a:lnTo>
                    <a:pt x="574" y="317"/>
                  </a:lnTo>
                  <a:lnTo>
                    <a:pt x="578" y="319"/>
                  </a:lnTo>
                  <a:lnTo>
                    <a:pt x="579" y="320"/>
                  </a:lnTo>
                  <a:lnTo>
                    <a:pt x="581" y="322"/>
                  </a:lnTo>
                  <a:lnTo>
                    <a:pt x="581" y="322"/>
                  </a:lnTo>
                  <a:lnTo>
                    <a:pt x="582" y="323"/>
                  </a:lnTo>
                  <a:lnTo>
                    <a:pt x="582" y="324"/>
                  </a:lnTo>
                  <a:lnTo>
                    <a:pt x="583" y="324"/>
                  </a:lnTo>
                  <a:lnTo>
                    <a:pt x="583" y="325"/>
                  </a:lnTo>
                  <a:lnTo>
                    <a:pt x="583" y="326"/>
                  </a:lnTo>
                  <a:lnTo>
                    <a:pt x="583" y="327"/>
                  </a:lnTo>
                  <a:lnTo>
                    <a:pt x="584" y="327"/>
                  </a:lnTo>
                  <a:lnTo>
                    <a:pt x="583" y="329"/>
                  </a:lnTo>
                  <a:lnTo>
                    <a:pt x="583" y="331"/>
                  </a:lnTo>
                  <a:lnTo>
                    <a:pt x="583" y="333"/>
                  </a:lnTo>
                  <a:lnTo>
                    <a:pt x="582" y="333"/>
                  </a:lnTo>
                  <a:lnTo>
                    <a:pt x="582" y="334"/>
                  </a:lnTo>
                  <a:lnTo>
                    <a:pt x="581" y="334"/>
                  </a:lnTo>
                  <a:lnTo>
                    <a:pt x="581" y="335"/>
                  </a:lnTo>
                  <a:lnTo>
                    <a:pt x="580" y="335"/>
                  </a:lnTo>
                  <a:lnTo>
                    <a:pt x="579" y="336"/>
                  </a:lnTo>
                  <a:lnTo>
                    <a:pt x="578" y="336"/>
                  </a:lnTo>
                  <a:lnTo>
                    <a:pt x="577" y="337"/>
                  </a:lnTo>
                  <a:lnTo>
                    <a:pt x="575" y="337"/>
                  </a:lnTo>
                  <a:lnTo>
                    <a:pt x="573" y="338"/>
                  </a:lnTo>
                  <a:lnTo>
                    <a:pt x="572" y="338"/>
                  </a:lnTo>
                  <a:lnTo>
                    <a:pt x="572" y="339"/>
                  </a:lnTo>
                  <a:lnTo>
                    <a:pt x="571" y="339"/>
                  </a:lnTo>
                  <a:lnTo>
                    <a:pt x="571" y="340"/>
                  </a:lnTo>
                  <a:lnTo>
                    <a:pt x="570" y="340"/>
                  </a:lnTo>
                  <a:lnTo>
                    <a:pt x="570" y="341"/>
                  </a:lnTo>
                  <a:lnTo>
                    <a:pt x="570" y="341"/>
                  </a:lnTo>
                  <a:lnTo>
                    <a:pt x="570" y="342"/>
                  </a:lnTo>
                  <a:lnTo>
                    <a:pt x="570" y="342"/>
                  </a:lnTo>
                  <a:lnTo>
                    <a:pt x="571" y="343"/>
                  </a:lnTo>
                  <a:lnTo>
                    <a:pt x="571" y="344"/>
                  </a:lnTo>
                  <a:lnTo>
                    <a:pt x="573" y="345"/>
                  </a:lnTo>
                  <a:lnTo>
                    <a:pt x="573" y="346"/>
                  </a:lnTo>
                  <a:lnTo>
                    <a:pt x="573" y="346"/>
                  </a:lnTo>
                  <a:lnTo>
                    <a:pt x="574" y="347"/>
                  </a:lnTo>
                  <a:lnTo>
                    <a:pt x="574" y="347"/>
                  </a:lnTo>
                  <a:lnTo>
                    <a:pt x="573" y="348"/>
                  </a:lnTo>
                  <a:lnTo>
                    <a:pt x="572" y="350"/>
                  </a:lnTo>
                  <a:lnTo>
                    <a:pt x="572" y="350"/>
                  </a:lnTo>
                  <a:lnTo>
                    <a:pt x="571" y="351"/>
                  </a:lnTo>
                  <a:lnTo>
                    <a:pt x="571" y="353"/>
                  </a:lnTo>
                  <a:lnTo>
                    <a:pt x="571" y="357"/>
                  </a:lnTo>
                  <a:lnTo>
                    <a:pt x="570" y="358"/>
                  </a:lnTo>
                  <a:lnTo>
                    <a:pt x="570" y="359"/>
                  </a:lnTo>
                  <a:lnTo>
                    <a:pt x="570" y="360"/>
                  </a:lnTo>
                  <a:lnTo>
                    <a:pt x="569" y="361"/>
                  </a:lnTo>
                  <a:lnTo>
                    <a:pt x="569" y="362"/>
                  </a:lnTo>
                  <a:lnTo>
                    <a:pt x="568" y="362"/>
                  </a:lnTo>
                  <a:lnTo>
                    <a:pt x="567" y="363"/>
                  </a:lnTo>
                  <a:lnTo>
                    <a:pt x="566" y="364"/>
                  </a:lnTo>
                  <a:lnTo>
                    <a:pt x="563" y="366"/>
                  </a:lnTo>
                  <a:lnTo>
                    <a:pt x="562" y="367"/>
                  </a:lnTo>
                  <a:lnTo>
                    <a:pt x="562" y="368"/>
                  </a:lnTo>
                  <a:lnTo>
                    <a:pt x="562" y="368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70"/>
                  </a:lnTo>
                  <a:lnTo>
                    <a:pt x="562" y="370"/>
                  </a:lnTo>
                  <a:lnTo>
                    <a:pt x="563" y="372"/>
                  </a:lnTo>
                  <a:lnTo>
                    <a:pt x="564" y="372"/>
                  </a:lnTo>
                  <a:lnTo>
                    <a:pt x="564" y="373"/>
                  </a:lnTo>
                  <a:lnTo>
                    <a:pt x="564" y="373"/>
                  </a:lnTo>
                  <a:lnTo>
                    <a:pt x="564" y="373"/>
                  </a:lnTo>
                  <a:lnTo>
                    <a:pt x="563" y="374"/>
                  </a:lnTo>
                  <a:lnTo>
                    <a:pt x="563" y="374"/>
                  </a:lnTo>
                  <a:lnTo>
                    <a:pt x="561" y="375"/>
                  </a:lnTo>
                  <a:lnTo>
                    <a:pt x="560" y="376"/>
                  </a:lnTo>
                  <a:lnTo>
                    <a:pt x="559" y="376"/>
                  </a:lnTo>
                  <a:lnTo>
                    <a:pt x="558" y="377"/>
                  </a:lnTo>
                  <a:lnTo>
                    <a:pt x="557" y="377"/>
                  </a:lnTo>
                  <a:lnTo>
                    <a:pt x="557" y="378"/>
                  </a:lnTo>
                  <a:lnTo>
                    <a:pt x="556" y="379"/>
                  </a:lnTo>
                  <a:lnTo>
                    <a:pt x="556" y="379"/>
                  </a:lnTo>
                  <a:lnTo>
                    <a:pt x="556" y="380"/>
                  </a:lnTo>
                  <a:lnTo>
                    <a:pt x="556" y="380"/>
                  </a:lnTo>
                  <a:lnTo>
                    <a:pt x="556" y="381"/>
                  </a:lnTo>
                  <a:lnTo>
                    <a:pt x="556" y="382"/>
                  </a:lnTo>
                  <a:lnTo>
                    <a:pt x="557" y="383"/>
                  </a:lnTo>
                  <a:lnTo>
                    <a:pt x="557" y="385"/>
                  </a:lnTo>
                  <a:lnTo>
                    <a:pt x="558" y="386"/>
                  </a:lnTo>
                  <a:lnTo>
                    <a:pt x="559" y="387"/>
                  </a:lnTo>
                  <a:lnTo>
                    <a:pt x="560" y="388"/>
                  </a:lnTo>
                  <a:lnTo>
                    <a:pt x="561" y="388"/>
                  </a:lnTo>
                  <a:lnTo>
                    <a:pt x="563" y="389"/>
                  </a:lnTo>
                  <a:lnTo>
                    <a:pt x="564" y="390"/>
                  </a:lnTo>
                  <a:lnTo>
                    <a:pt x="566" y="391"/>
                  </a:lnTo>
                  <a:lnTo>
                    <a:pt x="568" y="391"/>
                  </a:lnTo>
                  <a:lnTo>
                    <a:pt x="571" y="392"/>
                  </a:lnTo>
                  <a:lnTo>
                    <a:pt x="572" y="393"/>
                  </a:lnTo>
                  <a:lnTo>
                    <a:pt x="573" y="393"/>
                  </a:lnTo>
                  <a:lnTo>
                    <a:pt x="575" y="394"/>
                  </a:lnTo>
                  <a:lnTo>
                    <a:pt x="576" y="395"/>
                  </a:lnTo>
                  <a:lnTo>
                    <a:pt x="577" y="395"/>
                  </a:lnTo>
                  <a:lnTo>
                    <a:pt x="578" y="397"/>
                  </a:lnTo>
                  <a:lnTo>
                    <a:pt x="579" y="397"/>
                  </a:lnTo>
                  <a:lnTo>
                    <a:pt x="579" y="398"/>
                  </a:lnTo>
                  <a:lnTo>
                    <a:pt x="580" y="398"/>
                  </a:lnTo>
                  <a:lnTo>
                    <a:pt x="582" y="399"/>
                  </a:lnTo>
                  <a:lnTo>
                    <a:pt x="585" y="399"/>
                  </a:lnTo>
                  <a:lnTo>
                    <a:pt x="586" y="400"/>
                  </a:lnTo>
                  <a:lnTo>
                    <a:pt x="588" y="400"/>
                  </a:lnTo>
                  <a:lnTo>
                    <a:pt x="589" y="400"/>
                  </a:lnTo>
                  <a:lnTo>
                    <a:pt x="590" y="400"/>
                  </a:lnTo>
                  <a:lnTo>
                    <a:pt x="590" y="401"/>
                  </a:lnTo>
                  <a:lnTo>
                    <a:pt x="591" y="401"/>
                  </a:lnTo>
                  <a:lnTo>
                    <a:pt x="592" y="402"/>
                  </a:lnTo>
                  <a:lnTo>
                    <a:pt x="593" y="403"/>
                  </a:lnTo>
                  <a:lnTo>
                    <a:pt x="593" y="403"/>
                  </a:lnTo>
                  <a:lnTo>
                    <a:pt x="595" y="404"/>
                  </a:lnTo>
                  <a:lnTo>
                    <a:pt x="595" y="404"/>
                  </a:lnTo>
                  <a:lnTo>
                    <a:pt x="596" y="404"/>
                  </a:lnTo>
                  <a:lnTo>
                    <a:pt x="596" y="405"/>
                  </a:lnTo>
                  <a:lnTo>
                    <a:pt x="596" y="406"/>
                  </a:lnTo>
                  <a:lnTo>
                    <a:pt x="596" y="406"/>
                  </a:lnTo>
                  <a:lnTo>
                    <a:pt x="597" y="408"/>
                  </a:lnTo>
                  <a:lnTo>
                    <a:pt x="597" y="411"/>
                  </a:lnTo>
                  <a:lnTo>
                    <a:pt x="597" y="412"/>
                  </a:lnTo>
                  <a:lnTo>
                    <a:pt x="597" y="413"/>
                  </a:lnTo>
                  <a:lnTo>
                    <a:pt x="598" y="414"/>
                  </a:lnTo>
                  <a:lnTo>
                    <a:pt x="598" y="415"/>
                  </a:lnTo>
                  <a:lnTo>
                    <a:pt x="599" y="415"/>
                  </a:lnTo>
                  <a:lnTo>
                    <a:pt x="599" y="416"/>
                  </a:lnTo>
                  <a:lnTo>
                    <a:pt x="601" y="418"/>
                  </a:lnTo>
                  <a:lnTo>
                    <a:pt x="602" y="419"/>
                  </a:lnTo>
                  <a:lnTo>
                    <a:pt x="604" y="420"/>
                  </a:lnTo>
                  <a:lnTo>
                    <a:pt x="606" y="422"/>
                  </a:lnTo>
                  <a:lnTo>
                    <a:pt x="609" y="424"/>
                  </a:lnTo>
                  <a:lnTo>
                    <a:pt x="610" y="424"/>
                  </a:lnTo>
                  <a:lnTo>
                    <a:pt x="614" y="426"/>
                  </a:lnTo>
                  <a:lnTo>
                    <a:pt x="615" y="427"/>
                  </a:lnTo>
                  <a:lnTo>
                    <a:pt x="617" y="428"/>
                  </a:lnTo>
                  <a:lnTo>
                    <a:pt x="618" y="429"/>
                  </a:lnTo>
                  <a:lnTo>
                    <a:pt x="619" y="430"/>
                  </a:lnTo>
                  <a:lnTo>
                    <a:pt x="620" y="431"/>
                  </a:lnTo>
                  <a:lnTo>
                    <a:pt x="621" y="432"/>
                  </a:lnTo>
                  <a:lnTo>
                    <a:pt x="621" y="433"/>
                  </a:lnTo>
                  <a:lnTo>
                    <a:pt x="621" y="434"/>
                  </a:lnTo>
                  <a:lnTo>
                    <a:pt x="621" y="435"/>
                  </a:lnTo>
                  <a:lnTo>
                    <a:pt x="621" y="436"/>
                  </a:lnTo>
                  <a:lnTo>
                    <a:pt x="621" y="438"/>
                  </a:lnTo>
                  <a:lnTo>
                    <a:pt x="621" y="441"/>
                  </a:lnTo>
                  <a:lnTo>
                    <a:pt x="620" y="442"/>
                  </a:lnTo>
                  <a:lnTo>
                    <a:pt x="620" y="443"/>
                  </a:lnTo>
                  <a:lnTo>
                    <a:pt x="620" y="444"/>
                  </a:lnTo>
                  <a:lnTo>
                    <a:pt x="620" y="445"/>
                  </a:lnTo>
                  <a:lnTo>
                    <a:pt x="621" y="446"/>
                  </a:lnTo>
                  <a:lnTo>
                    <a:pt x="621" y="450"/>
                  </a:lnTo>
                  <a:lnTo>
                    <a:pt x="622" y="451"/>
                  </a:lnTo>
                  <a:lnTo>
                    <a:pt x="622" y="453"/>
                  </a:lnTo>
                  <a:lnTo>
                    <a:pt x="622" y="454"/>
                  </a:lnTo>
                  <a:lnTo>
                    <a:pt x="621" y="455"/>
                  </a:lnTo>
                  <a:lnTo>
                    <a:pt x="621" y="457"/>
                  </a:lnTo>
                  <a:lnTo>
                    <a:pt x="620" y="459"/>
                  </a:lnTo>
                  <a:lnTo>
                    <a:pt x="619" y="462"/>
                  </a:lnTo>
                  <a:lnTo>
                    <a:pt x="617" y="467"/>
                  </a:lnTo>
                  <a:lnTo>
                    <a:pt x="616" y="468"/>
                  </a:lnTo>
                  <a:lnTo>
                    <a:pt x="615" y="469"/>
                  </a:lnTo>
                  <a:lnTo>
                    <a:pt x="613" y="472"/>
                  </a:lnTo>
                  <a:lnTo>
                    <a:pt x="612" y="473"/>
                  </a:lnTo>
                  <a:lnTo>
                    <a:pt x="612" y="474"/>
                  </a:lnTo>
                  <a:lnTo>
                    <a:pt x="612" y="475"/>
                  </a:lnTo>
                  <a:lnTo>
                    <a:pt x="611" y="476"/>
                  </a:lnTo>
                  <a:lnTo>
                    <a:pt x="611" y="477"/>
                  </a:lnTo>
                  <a:lnTo>
                    <a:pt x="611" y="482"/>
                  </a:lnTo>
                  <a:lnTo>
                    <a:pt x="610" y="487"/>
                  </a:lnTo>
                  <a:lnTo>
                    <a:pt x="609" y="492"/>
                  </a:lnTo>
                  <a:lnTo>
                    <a:pt x="609" y="495"/>
                  </a:lnTo>
                  <a:lnTo>
                    <a:pt x="609" y="496"/>
                  </a:lnTo>
                  <a:lnTo>
                    <a:pt x="609" y="496"/>
                  </a:lnTo>
                  <a:lnTo>
                    <a:pt x="609" y="497"/>
                  </a:lnTo>
                  <a:lnTo>
                    <a:pt x="608" y="498"/>
                  </a:lnTo>
                  <a:lnTo>
                    <a:pt x="607" y="499"/>
                  </a:lnTo>
                  <a:lnTo>
                    <a:pt x="606" y="499"/>
                  </a:lnTo>
                  <a:lnTo>
                    <a:pt x="605" y="500"/>
                  </a:lnTo>
                  <a:lnTo>
                    <a:pt x="602" y="503"/>
                  </a:lnTo>
                  <a:lnTo>
                    <a:pt x="599" y="505"/>
                  </a:lnTo>
                  <a:lnTo>
                    <a:pt x="598" y="506"/>
                  </a:lnTo>
                  <a:lnTo>
                    <a:pt x="597" y="506"/>
                  </a:lnTo>
                  <a:lnTo>
                    <a:pt x="596" y="507"/>
                  </a:lnTo>
                  <a:lnTo>
                    <a:pt x="595" y="507"/>
                  </a:lnTo>
                  <a:lnTo>
                    <a:pt x="594" y="508"/>
                  </a:lnTo>
                  <a:lnTo>
                    <a:pt x="593" y="508"/>
                  </a:lnTo>
                  <a:lnTo>
                    <a:pt x="590" y="508"/>
                  </a:lnTo>
                  <a:lnTo>
                    <a:pt x="589" y="508"/>
                  </a:lnTo>
                  <a:lnTo>
                    <a:pt x="588" y="509"/>
                  </a:lnTo>
                  <a:lnTo>
                    <a:pt x="586" y="510"/>
                  </a:lnTo>
                  <a:lnTo>
                    <a:pt x="585" y="510"/>
                  </a:lnTo>
                  <a:lnTo>
                    <a:pt x="584" y="511"/>
                  </a:lnTo>
                  <a:lnTo>
                    <a:pt x="583" y="511"/>
                  </a:lnTo>
                  <a:lnTo>
                    <a:pt x="582" y="512"/>
                  </a:lnTo>
                  <a:lnTo>
                    <a:pt x="581" y="514"/>
                  </a:lnTo>
                  <a:lnTo>
                    <a:pt x="579" y="515"/>
                  </a:lnTo>
                  <a:lnTo>
                    <a:pt x="579" y="516"/>
                  </a:lnTo>
                  <a:lnTo>
                    <a:pt x="578" y="517"/>
                  </a:lnTo>
                  <a:lnTo>
                    <a:pt x="578" y="518"/>
                  </a:lnTo>
                  <a:lnTo>
                    <a:pt x="578" y="518"/>
                  </a:lnTo>
                  <a:lnTo>
                    <a:pt x="577" y="519"/>
                  </a:lnTo>
                  <a:lnTo>
                    <a:pt x="577" y="520"/>
                  </a:lnTo>
                  <a:lnTo>
                    <a:pt x="577" y="521"/>
                  </a:lnTo>
                  <a:lnTo>
                    <a:pt x="577" y="522"/>
                  </a:lnTo>
                  <a:lnTo>
                    <a:pt x="577" y="523"/>
                  </a:lnTo>
                  <a:lnTo>
                    <a:pt x="578" y="524"/>
                  </a:lnTo>
                  <a:lnTo>
                    <a:pt x="579" y="528"/>
                  </a:lnTo>
                  <a:lnTo>
                    <a:pt x="580" y="530"/>
                  </a:lnTo>
                  <a:lnTo>
                    <a:pt x="580" y="531"/>
                  </a:lnTo>
                  <a:lnTo>
                    <a:pt x="580" y="532"/>
                  </a:lnTo>
                  <a:lnTo>
                    <a:pt x="581" y="533"/>
                  </a:lnTo>
                  <a:lnTo>
                    <a:pt x="581" y="533"/>
                  </a:lnTo>
                  <a:lnTo>
                    <a:pt x="581" y="534"/>
                  </a:lnTo>
                  <a:lnTo>
                    <a:pt x="580" y="535"/>
                  </a:lnTo>
                  <a:lnTo>
                    <a:pt x="580" y="536"/>
                  </a:lnTo>
                  <a:lnTo>
                    <a:pt x="580" y="536"/>
                  </a:lnTo>
                  <a:lnTo>
                    <a:pt x="579" y="536"/>
                  </a:lnTo>
                  <a:lnTo>
                    <a:pt x="579" y="537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7" y="539"/>
                  </a:lnTo>
                  <a:lnTo>
                    <a:pt x="576" y="539"/>
                  </a:lnTo>
                  <a:lnTo>
                    <a:pt x="574" y="539"/>
                  </a:lnTo>
                  <a:lnTo>
                    <a:pt x="573" y="539"/>
                  </a:lnTo>
                  <a:lnTo>
                    <a:pt x="572" y="539"/>
                  </a:lnTo>
                  <a:lnTo>
                    <a:pt x="570" y="539"/>
                  </a:lnTo>
                  <a:lnTo>
                    <a:pt x="566" y="539"/>
                  </a:ln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1" y="540"/>
                  </a:lnTo>
                  <a:lnTo>
                    <a:pt x="560" y="540"/>
                  </a:lnTo>
                  <a:lnTo>
                    <a:pt x="559" y="541"/>
                  </a:lnTo>
                  <a:lnTo>
                    <a:pt x="558" y="542"/>
                  </a:lnTo>
                  <a:lnTo>
                    <a:pt x="557" y="544"/>
                  </a:lnTo>
                  <a:lnTo>
                    <a:pt x="554" y="547"/>
                  </a:lnTo>
                  <a:lnTo>
                    <a:pt x="553" y="548"/>
                  </a:lnTo>
                  <a:lnTo>
                    <a:pt x="553" y="549"/>
                  </a:lnTo>
                  <a:lnTo>
                    <a:pt x="551" y="550"/>
                  </a:lnTo>
                  <a:lnTo>
                    <a:pt x="549" y="552"/>
                  </a:lnTo>
                  <a:lnTo>
                    <a:pt x="547" y="553"/>
                  </a:lnTo>
                  <a:lnTo>
                    <a:pt x="546" y="553"/>
                  </a:lnTo>
                  <a:lnTo>
                    <a:pt x="544" y="554"/>
                  </a:lnTo>
                  <a:lnTo>
                    <a:pt x="541" y="555"/>
                  </a:lnTo>
                  <a:lnTo>
                    <a:pt x="539" y="555"/>
                  </a:lnTo>
                  <a:lnTo>
                    <a:pt x="537" y="556"/>
                  </a:lnTo>
                  <a:lnTo>
                    <a:pt x="532" y="557"/>
                  </a:lnTo>
                  <a:lnTo>
                    <a:pt x="530" y="558"/>
                  </a:lnTo>
                  <a:lnTo>
                    <a:pt x="527" y="559"/>
                  </a:lnTo>
                  <a:lnTo>
                    <a:pt x="525" y="559"/>
                  </a:lnTo>
                  <a:lnTo>
                    <a:pt x="523" y="560"/>
                  </a:lnTo>
                  <a:lnTo>
                    <a:pt x="521" y="561"/>
                  </a:lnTo>
                  <a:lnTo>
                    <a:pt x="516" y="564"/>
                  </a:lnTo>
                  <a:lnTo>
                    <a:pt x="515" y="564"/>
                  </a:lnTo>
                  <a:lnTo>
                    <a:pt x="514" y="565"/>
                  </a:lnTo>
                  <a:lnTo>
                    <a:pt x="512" y="565"/>
                  </a:lnTo>
                  <a:lnTo>
                    <a:pt x="511" y="566"/>
                  </a:lnTo>
                  <a:lnTo>
                    <a:pt x="510" y="566"/>
                  </a:lnTo>
                  <a:lnTo>
                    <a:pt x="509" y="566"/>
                  </a:lnTo>
                  <a:lnTo>
                    <a:pt x="508" y="565"/>
                  </a:lnTo>
                  <a:lnTo>
                    <a:pt x="507" y="565"/>
                  </a:lnTo>
                  <a:lnTo>
                    <a:pt x="507" y="565"/>
                  </a:lnTo>
                  <a:lnTo>
                    <a:pt x="506" y="565"/>
                  </a:lnTo>
                  <a:lnTo>
                    <a:pt x="504" y="564"/>
                  </a:lnTo>
                  <a:lnTo>
                    <a:pt x="504" y="564"/>
                  </a:lnTo>
                  <a:lnTo>
                    <a:pt x="503" y="563"/>
                  </a:lnTo>
                  <a:lnTo>
                    <a:pt x="502" y="564"/>
                  </a:lnTo>
                  <a:lnTo>
                    <a:pt x="501" y="564"/>
                  </a:lnTo>
                  <a:lnTo>
                    <a:pt x="500" y="564"/>
                  </a:lnTo>
                  <a:lnTo>
                    <a:pt x="498" y="565"/>
                  </a:lnTo>
                  <a:lnTo>
                    <a:pt x="497" y="565"/>
                  </a:lnTo>
                  <a:lnTo>
                    <a:pt x="497" y="566"/>
                  </a:lnTo>
                  <a:lnTo>
                    <a:pt x="496" y="566"/>
                  </a:lnTo>
                  <a:lnTo>
                    <a:pt x="495" y="567"/>
                  </a:lnTo>
                  <a:lnTo>
                    <a:pt x="495" y="568"/>
                  </a:lnTo>
                  <a:lnTo>
                    <a:pt x="494" y="569"/>
                  </a:lnTo>
                  <a:lnTo>
                    <a:pt x="494" y="570"/>
                  </a:lnTo>
                  <a:lnTo>
                    <a:pt x="493" y="570"/>
                  </a:lnTo>
                  <a:lnTo>
                    <a:pt x="492" y="573"/>
                  </a:lnTo>
                  <a:lnTo>
                    <a:pt x="492" y="574"/>
                  </a:lnTo>
                  <a:lnTo>
                    <a:pt x="490" y="577"/>
                  </a:lnTo>
                  <a:lnTo>
                    <a:pt x="489" y="581"/>
                  </a:lnTo>
                  <a:lnTo>
                    <a:pt x="488" y="583"/>
                  </a:lnTo>
                  <a:lnTo>
                    <a:pt x="487" y="584"/>
                  </a:lnTo>
                  <a:lnTo>
                    <a:pt x="486" y="585"/>
                  </a:lnTo>
                  <a:lnTo>
                    <a:pt x="478" y="595"/>
                  </a:lnTo>
                  <a:lnTo>
                    <a:pt x="477" y="596"/>
                  </a:lnTo>
                  <a:lnTo>
                    <a:pt x="477" y="597"/>
                  </a:lnTo>
                  <a:lnTo>
                    <a:pt x="476" y="599"/>
                  </a:lnTo>
                  <a:lnTo>
                    <a:pt x="476" y="600"/>
                  </a:lnTo>
                  <a:lnTo>
                    <a:pt x="475" y="602"/>
                  </a:lnTo>
                  <a:lnTo>
                    <a:pt x="475" y="603"/>
                  </a:lnTo>
                  <a:lnTo>
                    <a:pt x="475" y="604"/>
                  </a:lnTo>
                  <a:lnTo>
                    <a:pt x="475" y="606"/>
                  </a:lnTo>
                  <a:lnTo>
                    <a:pt x="474" y="607"/>
                  </a:lnTo>
                  <a:lnTo>
                    <a:pt x="475" y="609"/>
                  </a:lnTo>
                  <a:lnTo>
                    <a:pt x="475" y="610"/>
                  </a:lnTo>
                  <a:lnTo>
                    <a:pt x="475" y="612"/>
                  </a:lnTo>
                  <a:lnTo>
                    <a:pt x="475" y="614"/>
                  </a:lnTo>
                  <a:lnTo>
                    <a:pt x="476" y="615"/>
                  </a:lnTo>
                  <a:lnTo>
                    <a:pt x="476" y="617"/>
                  </a:lnTo>
                  <a:lnTo>
                    <a:pt x="477" y="618"/>
                  </a:lnTo>
                  <a:lnTo>
                    <a:pt x="477" y="619"/>
                  </a:lnTo>
                  <a:lnTo>
                    <a:pt x="478" y="620"/>
                  </a:lnTo>
                  <a:lnTo>
                    <a:pt x="479" y="621"/>
                  </a:lnTo>
                  <a:lnTo>
                    <a:pt x="480" y="621"/>
                  </a:lnTo>
                  <a:lnTo>
                    <a:pt x="485" y="624"/>
                  </a:lnTo>
                  <a:lnTo>
                    <a:pt x="487" y="625"/>
                  </a:lnTo>
                  <a:lnTo>
                    <a:pt x="491" y="626"/>
                  </a:lnTo>
                  <a:lnTo>
                    <a:pt x="492" y="626"/>
                  </a:lnTo>
                  <a:lnTo>
                    <a:pt x="494" y="627"/>
                  </a:lnTo>
                  <a:lnTo>
                    <a:pt x="495" y="628"/>
                  </a:lnTo>
                  <a:lnTo>
                    <a:pt x="496" y="628"/>
                  </a:lnTo>
                  <a:lnTo>
                    <a:pt x="496" y="629"/>
                  </a:lnTo>
                  <a:lnTo>
                    <a:pt x="497" y="630"/>
                  </a:lnTo>
                  <a:lnTo>
                    <a:pt x="498" y="630"/>
                  </a:lnTo>
                  <a:lnTo>
                    <a:pt x="499" y="633"/>
                  </a:lnTo>
                  <a:lnTo>
                    <a:pt x="501" y="635"/>
                  </a:lnTo>
                  <a:lnTo>
                    <a:pt x="501" y="636"/>
                  </a:lnTo>
                  <a:lnTo>
                    <a:pt x="502" y="638"/>
                  </a:lnTo>
                  <a:lnTo>
                    <a:pt x="502" y="639"/>
                  </a:lnTo>
                  <a:lnTo>
                    <a:pt x="503" y="640"/>
                  </a:lnTo>
                  <a:lnTo>
                    <a:pt x="503" y="642"/>
                  </a:lnTo>
                  <a:lnTo>
                    <a:pt x="503" y="643"/>
                  </a:lnTo>
                  <a:lnTo>
                    <a:pt x="503" y="645"/>
                  </a:lnTo>
                  <a:lnTo>
                    <a:pt x="503" y="646"/>
                  </a:lnTo>
                  <a:lnTo>
                    <a:pt x="502" y="647"/>
                  </a:lnTo>
                  <a:lnTo>
                    <a:pt x="502" y="648"/>
                  </a:lnTo>
                  <a:lnTo>
                    <a:pt x="502" y="650"/>
                  </a:lnTo>
                  <a:lnTo>
                    <a:pt x="501" y="651"/>
                  </a:lnTo>
                  <a:lnTo>
                    <a:pt x="500" y="651"/>
                  </a:lnTo>
                  <a:lnTo>
                    <a:pt x="500" y="652"/>
                  </a:lnTo>
                  <a:lnTo>
                    <a:pt x="499" y="653"/>
                  </a:lnTo>
                  <a:lnTo>
                    <a:pt x="498" y="654"/>
                  </a:lnTo>
                  <a:lnTo>
                    <a:pt x="496" y="656"/>
                  </a:lnTo>
                  <a:lnTo>
                    <a:pt x="494" y="657"/>
                  </a:lnTo>
                  <a:lnTo>
                    <a:pt x="493" y="657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89" y="658"/>
                  </a:lnTo>
                  <a:lnTo>
                    <a:pt x="488" y="658"/>
                  </a:lnTo>
                  <a:lnTo>
                    <a:pt x="485" y="658"/>
                  </a:lnTo>
                  <a:lnTo>
                    <a:pt x="484" y="658"/>
                  </a:lnTo>
                  <a:lnTo>
                    <a:pt x="481" y="658"/>
                  </a:lnTo>
                  <a:lnTo>
                    <a:pt x="479" y="657"/>
                  </a:lnTo>
                  <a:lnTo>
                    <a:pt x="478" y="657"/>
                  </a:lnTo>
                  <a:lnTo>
                    <a:pt x="478" y="658"/>
                  </a:lnTo>
                  <a:lnTo>
                    <a:pt x="477" y="658"/>
                  </a:lnTo>
                  <a:lnTo>
                    <a:pt x="476" y="658"/>
                  </a:lnTo>
                  <a:lnTo>
                    <a:pt x="475" y="659"/>
                  </a:lnTo>
                  <a:lnTo>
                    <a:pt x="473" y="660"/>
                  </a:lnTo>
                  <a:lnTo>
                    <a:pt x="473" y="661"/>
                  </a:lnTo>
                  <a:lnTo>
                    <a:pt x="472" y="661"/>
                  </a:lnTo>
                  <a:lnTo>
                    <a:pt x="472" y="662"/>
                  </a:lnTo>
                  <a:lnTo>
                    <a:pt x="471" y="662"/>
                  </a:lnTo>
                  <a:lnTo>
                    <a:pt x="470" y="665"/>
                  </a:lnTo>
                  <a:lnTo>
                    <a:pt x="470" y="667"/>
                  </a:lnTo>
                  <a:lnTo>
                    <a:pt x="469" y="668"/>
                  </a:lnTo>
                  <a:lnTo>
                    <a:pt x="468" y="670"/>
                  </a:lnTo>
                  <a:lnTo>
                    <a:pt x="467" y="670"/>
                  </a:lnTo>
                  <a:lnTo>
                    <a:pt x="467" y="671"/>
                  </a:lnTo>
                  <a:lnTo>
                    <a:pt x="466" y="671"/>
                  </a:lnTo>
                  <a:lnTo>
                    <a:pt x="466" y="671"/>
                  </a:lnTo>
                  <a:lnTo>
                    <a:pt x="465" y="671"/>
                  </a:lnTo>
                  <a:lnTo>
                    <a:pt x="465" y="671"/>
                  </a:lnTo>
                  <a:lnTo>
                    <a:pt x="464" y="671"/>
                  </a:lnTo>
                  <a:lnTo>
                    <a:pt x="463" y="670"/>
                  </a:lnTo>
                  <a:lnTo>
                    <a:pt x="461" y="668"/>
                  </a:lnTo>
                  <a:lnTo>
                    <a:pt x="459" y="668"/>
                  </a:lnTo>
                  <a:lnTo>
                    <a:pt x="459" y="667"/>
                  </a:lnTo>
                  <a:lnTo>
                    <a:pt x="457" y="667"/>
                  </a:lnTo>
                  <a:lnTo>
                    <a:pt x="454" y="666"/>
                  </a:lnTo>
                  <a:lnTo>
                    <a:pt x="453" y="666"/>
                  </a:lnTo>
                  <a:lnTo>
                    <a:pt x="451" y="665"/>
                  </a:lnTo>
                  <a:lnTo>
                    <a:pt x="447" y="664"/>
                  </a:lnTo>
                  <a:lnTo>
                    <a:pt x="447" y="663"/>
                  </a:lnTo>
                  <a:lnTo>
                    <a:pt x="446" y="663"/>
                  </a:lnTo>
                  <a:lnTo>
                    <a:pt x="446" y="663"/>
                  </a:lnTo>
                  <a:lnTo>
                    <a:pt x="445" y="663"/>
                  </a:lnTo>
                  <a:lnTo>
                    <a:pt x="443" y="664"/>
                  </a:lnTo>
                  <a:lnTo>
                    <a:pt x="441" y="665"/>
                  </a:lnTo>
                  <a:lnTo>
                    <a:pt x="436" y="667"/>
                  </a:lnTo>
                  <a:lnTo>
                    <a:pt x="433" y="668"/>
                  </a:lnTo>
                  <a:lnTo>
                    <a:pt x="432" y="668"/>
                  </a:lnTo>
                  <a:lnTo>
                    <a:pt x="430" y="669"/>
                  </a:lnTo>
                  <a:lnTo>
                    <a:pt x="428" y="669"/>
                  </a:lnTo>
                  <a:lnTo>
                    <a:pt x="426" y="669"/>
                  </a:lnTo>
                  <a:lnTo>
                    <a:pt x="424" y="669"/>
                  </a:lnTo>
                  <a:lnTo>
                    <a:pt x="422" y="669"/>
                  </a:lnTo>
                  <a:lnTo>
                    <a:pt x="421" y="669"/>
                  </a:lnTo>
                  <a:lnTo>
                    <a:pt x="415" y="668"/>
                  </a:lnTo>
                  <a:lnTo>
                    <a:pt x="413" y="668"/>
                  </a:lnTo>
                  <a:lnTo>
                    <a:pt x="409" y="668"/>
                  </a:lnTo>
                  <a:lnTo>
                    <a:pt x="408" y="667"/>
                  </a:lnTo>
                  <a:lnTo>
                    <a:pt x="406" y="667"/>
                  </a:lnTo>
                  <a:lnTo>
                    <a:pt x="404" y="667"/>
                  </a:lnTo>
                  <a:lnTo>
                    <a:pt x="399" y="665"/>
                  </a:lnTo>
                  <a:lnTo>
                    <a:pt x="398" y="665"/>
                  </a:lnTo>
                  <a:lnTo>
                    <a:pt x="396" y="665"/>
                  </a:lnTo>
                  <a:lnTo>
                    <a:pt x="395" y="665"/>
                  </a:lnTo>
                  <a:lnTo>
                    <a:pt x="394" y="665"/>
                  </a:lnTo>
                  <a:lnTo>
                    <a:pt x="393" y="666"/>
                  </a:lnTo>
                  <a:lnTo>
                    <a:pt x="392" y="666"/>
                  </a:lnTo>
                  <a:lnTo>
                    <a:pt x="392" y="666"/>
                  </a:lnTo>
                  <a:lnTo>
                    <a:pt x="391" y="667"/>
                  </a:lnTo>
                  <a:lnTo>
                    <a:pt x="390" y="667"/>
                  </a:lnTo>
                  <a:lnTo>
                    <a:pt x="390" y="668"/>
                  </a:lnTo>
                  <a:lnTo>
                    <a:pt x="389" y="669"/>
                  </a:lnTo>
                  <a:lnTo>
                    <a:pt x="389" y="669"/>
                  </a:lnTo>
                  <a:lnTo>
                    <a:pt x="389" y="670"/>
                  </a:lnTo>
                  <a:lnTo>
                    <a:pt x="389" y="671"/>
                  </a:lnTo>
                  <a:lnTo>
                    <a:pt x="389" y="672"/>
                  </a:lnTo>
                  <a:lnTo>
                    <a:pt x="390" y="675"/>
                  </a:lnTo>
                  <a:lnTo>
                    <a:pt x="390" y="676"/>
                  </a:lnTo>
                  <a:lnTo>
                    <a:pt x="390" y="677"/>
                  </a:lnTo>
                  <a:lnTo>
                    <a:pt x="390" y="677"/>
                  </a:lnTo>
                  <a:lnTo>
                    <a:pt x="390" y="678"/>
                  </a:lnTo>
                  <a:lnTo>
                    <a:pt x="390" y="678"/>
                  </a:lnTo>
                  <a:lnTo>
                    <a:pt x="389" y="679"/>
                  </a:lnTo>
                  <a:lnTo>
                    <a:pt x="389" y="679"/>
                  </a:lnTo>
                  <a:lnTo>
                    <a:pt x="388" y="680"/>
                  </a:lnTo>
                  <a:lnTo>
                    <a:pt x="387" y="680"/>
                  </a:lnTo>
                  <a:lnTo>
                    <a:pt x="386" y="681"/>
                  </a:lnTo>
                  <a:lnTo>
                    <a:pt x="384" y="681"/>
                  </a:lnTo>
                  <a:lnTo>
                    <a:pt x="378" y="683"/>
                  </a:lnTo>
                  <a:lnTo>
                    <a:pt x="376" y="683"/>
                  </a:lnTo>
                  <a:lnTo>
                    <a:pt x="376" y="684"/>
                  </a:lnTo>
                  <a:lnTo>
                    <a:pt x="375" y="684"/>
                  </a:lnTo>
                  <a:lnTo>
                    <a:pt x="375" y="684"/>
                  </a:lnTo>
                  <a:lnTo>
                    <a:pt x="374" y="685"/>
                  </a:lnTo>
                  <a:lnTo>
                    <a:pt x="374" y="686"/>
                  </a:lnTo>
                  <a:lnTo>
                    <a:pt x="373" y="687"/>
                  </a:lnTo>
                  <a:lnTo>
                    <a:pt x="373" y="688"/>
                  </a:lnTo>
                  <a:lnTo>
                    <a:pt x="373" y="689"/>
                  </a:lnTo>
                  <a:lnTo>
                    <a:pt x="372" y="690"/>
                  </a:lnTo>
                  <a:lnTo>
                    <a:pt x="372" y="694"/>
                  </a:lnTo>
                  <a:lnTo>
                    <a:pt x="371" y="696"/>
                  </a:lnTo>
                  <a:lnTo>
                    <a:pt x="371" y="697"/>
                  </a:lnTo>
                  <a:lnTo>
                    <a:pt x="369" y="700"/>
                  </a:lnTo>
                  <a:lnTo>
                    <a:pt x="369" y="701"/>
                  </a:lnTo>
                  <a:lnTo>
                    <a:pt x="368" y="701"/>
                  </a:lnTo>
                  <a:lnTo>
                    <a:pt x="367" y="702"/>
                  </a:lnTo>
                  <a:lnTo>
                    <a:pt x="367" y="702"/>
                  </a:lnTo>
                  <a:lnTo>
                    <a:pt x="366" y="702"/>
                  </a:lnTo>
                  <a:lnTo>
                    <a:pt x="365" y="702"/>
                  </a:lnTo>
                  <a:lnTo>
                    <a:pt x="364" y="702"/>
                  </a:lnTo>
                  <a:lnTo>
                    <a:pt x="363" y="702"/>
                  </a:lnTo>
                  <a:lnTo>
                    <a:pt x="362" y="702"/>
                  </a:lnTo>
                  <a:lnTo>
                    <a:pt x="361" y="702"/>
                  </a:lnTo>
                  <a:lnTo>
                    <a:pt x="360" y="702"/>
                  </a:lnTo>
                  <a:lnTo>
                    <a:pt x="359" y="701"/>
                  </a:lnTo>
                  <a:lnTo>
                    <a:pt x="358" y="701"/>
                  </a:lnTo>
                  <a:lnTo>
                    <a:pt x="357" y="700"/>
                  </a:lnTo>
                  <a:lnTo>
                    <a:pt x="355" y="699"/>
                  </a:lnTo>
                  <a:lnTo>
                    <a:pt x="355" y="698"/>
                  </a:lnTo>
                  <a:lnTo>
                    <a:pt x="354" y="697"/>
                  </a:lnTo>
                  <a:lnTo>
                    <a:pt x="353" y="696"/>
                  </a:lnTo>
                  <a:lnTo>
                    <a:pt x="352" y="694"/>
                  </a:lnTo>
                  <a:lnTo>
                    <a:pt x="350" y="690"/>
                  </a:lnTo>
                  <a:lnTo>
                    <a:pt x="348" y="686"/>
                  </a:lnTo>
                  <a:lnTo>
                    <a:pt x="347" y="684"/>
                  </a:lnTo>
                  <a:lnTo>
                    <a:pt x="346" y="682"/>
                  </a:lnTo>
                  <a:lnTo>
                    <a:pt x="345" y="680"/>
                  </a:lnTo>
                  <a:lnTo>
                    <a:pt x="344" y="678"/>
                  </a:lnTo>
                  <a:lnTo>
                    <a:pt x="344" y="677"/>
                  </a:lnTo>
                  <a:lnTo>
                    <a:pt x="343" y="677"/>
                  </a:lnTo>
                  <a:lnTo>
                    <a:pt x="343" y="677"/>
                  </a:lnTo>
                  <a:lnTo>
                    <a:pt x="342" y="676"/>
                  </a:lnTo>
                  <a:lnTo>
                    <a:pt x="342" y="676"/>
                  </a:lnTo>
                  <a:lnTo>
                    <a:pt x="341" y="676"/>
                  </a:lnTo>
                  <a:lnTo>
                    <a:pt x="341" y="676"/>
                  </a:lnTo>
                  <a:lnTo>
                    <a:pt x="339" y="677"/>
                  </a:lnTo>
                  <a:lnTo>
                    <a:pt x="338" y="677"/>
                  </a:lnTo>
                  <a:lnTo>
                    <a:pt x="337" y="678"/>
                  </a:lnTo>
                  <a:lnTo>
                    <a:pt x="335" y="679"/>
                  </a:lnTo>
                  <a:lnTo>
                    <a:pt x="334" y="679"/>
                  </a:lnTo>
                  <a:lnTo>
                    <a:pt x="333" y="680"/>
                  </a:lnTo>
                  <a:lnTo>
                    <a:pt x="333" y="680"/>
                  </a:lnTo>
                  <a:lnTo>
                    <a:pt x="332" y="679"/>
                  </a:lnTo>
                  <a:lnTo>
                    <a:pt x="332" y="679"/>
                  </a:lnTo>
                  <a:lnTo>
                    <a:pt x="330" y="679"/>
                  </a:lnTo>
                  <a:lnTo>
                    <a:pt x="329" y="678"/>
                  </a:lnTo>
                  <a:lnTo>
                    <a:pt x="328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19" y="670"/>
                  </a:lnTo>
                  <a:lnTo>
                    <a:pt x="318" y="669"/>
                  </a:lnTo>
                  <a:lnTo>
                    <a:pt x="317" y="668"/>
                  </a:lnTo>
                  <a:lnTo>
                    <a:pt x="316" y="667"/>
                  </a:lnTo>
                  <a:lnTo>
                    <a:pt x="314" y="667"/>
                  </a:lnTo>
                  <a:lnTo>
                    <a:pt x="309" y="664"/>
                  </a:lnTo>
                  <a:lnTo>
                    <a:pt x="306" y="663"/>
                  </a:lnTo>
                  <a:lnTo>
                    <a:pt x="305" y="662"/>
                  </a:lnTo>
                  <a:lnTo>
                    <a:pt x="302" y="660"/>
                  </a:lnTo>
                  <a:lnTo>
                    <a:pt x="301" y="659"/>
                  </a:lnTo>
                  <a:lnTo>
                    <a:pt x="300" y="659"/>
                  </a:lnTo>
                  <a:lnTo>
                    <a:pt x="299" y="659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7" y="659"/>
                  </a:lnTo>
                  <a:lnTo>
                    <a:pt x="296" y="659"/>
                  </a:lnTo>
                  <a:lnTo>
                    <a:pt x="294" y="661"/>
                  </a:lnTo>
                  <a:lnTo>
                    <a:pt x="291" y="663"/>
                  </a:lnTo>
                  <a:lnTo>
                    <a:pt x="290" y="664"/>
                  </a:lnTo>
                  <a:lnTo>
                    <a:pt x="290" y="665"/>
                  </a:lnTo>
                  <a:lnTo>
                    <a:pt x="289" y="666"/>
                  </a:lnTo>
                  <a:lnTo>
                    <a:pt x="288" y="667"/>
                  </a:lnTo>
                  <a:lnTo>
                    <a:pt x="287" y="668"/>
                  </a:lnTo>
                  <a:lnTo>
                    <a:pt x="287" y="669"/>
                  </a:lnTo>
                  <a:lnTo>
                    <a:pt x="285" y="670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3" y="673"/>
                  </a:lnTo>
                  <a:lnTo>
                    <a:pt x="283" y="673"/>
                  </a:lnTo>
                  <a:lnTo>
                    <a:pt x="283" y="674"/>
                  </a:lnTo>
                  <a:lnTo>
                    <a:pt x="283" y="676"/>
                  </a:lnTo>
                  <a:lnTo>
                    <a:pt x="283" y="678"/>
                  </a:lnTo>
                  <a:lnTo>
                    <a:pt x="282" y="679"/>
                  </a:lnTo>
                  <a:lnTo>
                    <a:pt x="281" y="683"/>
                  </a:lnTo>
                  <a:lnTo>
                    <a:pt x="281" y="684"/>
                  </a:lnTo>
                  <a:lnTo>
                    <a:pt x="281" y="686"/>
                  </a:lnTo>
                  <a:lnTo>
                    <a:pt x="281" y="687"/>
                  </a:lnTo>
                  <a:lnTo>
                    <a:pt x="281" y="688"/>
                  </a:lnTo>
                  <a:lnTo>
                    <a:pt x="282" y="690"/>
                  </a:lnTo>
                  <a:lnTo>
                    <a:pt x="283" y="693"/>
                  </a:lnTo>
                  <a:lnTo>
                    <a:pt x="283" y="696"/>
                  </a:lnTo>
                  <a:lnTo>
                    <a:pt x="284" y="697"/>
                  </a:lnTo>
                  <a:lnTo>
                    <a:pt x="284" y="698"/>
                  </a:lnTo>
                  <a:lnTo>
                    <a:pt x="284" y="699"/>
                  </a:lnTo>
                  <a:lnTo>
                    <a:pt x="283" y="700"/>
                  </a:lnTo>
                  <a:lnTo>
                    <a:pt x="283" y="701"/>
                  </a:lnTo>
                  <a:lnTo>
                    <a:pt x="282" y="701"/>
                  </a:lnTo>
                  <a:lnTo>
                    <a:pt x="282" y="702"/>
                  </a:lnTo>
                  <a:lnTo>
                    <a:pt x="280" y="702"/>
                  </a:lnTo>
                  <a:lnTo>
                    <a:pt x="279" y="703"/>
                  </a:lnTo>
                  <a:lnTo>
                    <a:pt x="277" y="704"/>
                  </a:lnTo>
                  <a:lnTo>
                    <a:pt x="276" y="704"/>
                  </a:lnTo>
                  <a:lnTo>
                    <a:pt x="271" y="706"/>
                  </a:lnTo>
                  <a:lnTo>
                    <a:pt x="269" y="706"/>
                  </a:lnTo>
                  <a:lnTo>
                    <a:pt x="268" y="707"/>
                  </a:lnTo>
                  <a:lnTo>
                    <a:pt x="267" y="707"/>
                  </a:lnTo>
                  <a:lnTo>
                    <a:pt x="264" y="709"/>
                  </a:lnTo>
                  <a:lnTo>
                    <a:pt x="262" y="711"/>
                  </a:lnTo>
                  <a:lnTo>
                    <a:pt x="258" y="715"/>
                  </a:lnTo>
                  <a:lnTo>
                    <a:pt x="256" y="717"/>
                  </a:lnTo>
                  <a:lnTo>
                    <a:pt x="254" y="718"/>
                  </a:lnTo>
                  <a:lnTo>
                    <a:pt x="252" y="720"/>
                  </a:lnTo>
                  <a:lnTo>
                    <a:pt x="251" y="721"/>
                  </a:lnTo>
                  <a:lnTo>
                    <a:pt x="250" y="724"/>
                  </a:lnTo>
                  <a:lnTo>
                    <a:pt x="249" y="725"/>
                  </a:lnTo>
                  <a:lnTo>
                    <a:pt x="249" y="726"/>
                  </a:lnTo>
                  <a:lnTo>
                    <a:pt x="248" y="726"/>
                  </a:lnTo>
                  <a:lnTo>
                    <a:pt x="247" y="726"/>
                  </a:lnTo>
                  <a:lnTo>
                    <a:pt x="247" y="726"/>
                  </a:lnTo>
                  <a:lnTo>
                    <a:pt x="246" y="726"/>
                  </a:lnTo>
                  <a:lnTo>
                    <a:pt x="246" y="726"/>
                  </a:lnTo>
                  <a:lnTo>
                    <a:pt x="245" y="726"/>
                  </a:lnTo>
                  <a:lnTo>
                    <a:pt x="245" y="726"/>
                  </a:lnTo>
                  <a:lnTo>
                    <a:pt x="244" y="725"/>
                  </a:lnTo>
                  <a:lnTo>
                    <a:pt x="241" y="724"/>
                  </a:lnTo>
                  <a:lnTo>
                    <a:pt x="240" y="723"/>
                  </a:lnTo>
                  <a:lnTo>
                    <a:pt x="239" y="722"/>
                  </a:lnTo>
                  <a:lnTo>
                    <a:pt x="237" y="721"/>
                  </a:lnTo>
                  <a:lnTo>
                    <a:pt x="234" y="721"/>
                  </a:lnTo>
                  <a:lnTo>
                    <a:pt x="232" y="720"/>
                  </a:lnTo>
                  <a:lnTo>
                    <a:pt x="230" y="720"/>
                  </a:lnTo>
                  <a:lnTo>
                    <a:pt x="227" y="719"/>
                  </a:lnTo>
                  <a:lnTo>
                    <a:pt x="225" y="719"/>
                  </a:lnTo>
                  <a:lnTo>
                    <a:pt x="224" y="719"/>
                  </a:lnTo>
                  <a:lnTo>
                    <a:pt x="223" y="719"/>
                  </a:lnTo>
                  <a:lnTo>
                    <a:pt x="223" y="718"/>
                  </a:lnTo>
                  <a:lnTo>
                    <a:pt x="222" y="718"/>
                  </a:lnTo>
                  <a:lnTo>
                    <a:pt x="221" y="717"/>
                  </a:lnTo>
                  <a:lnTo>
                    <a:pt x="221" y="717"/>
                  </a:lnTo>
                  <a:lnTo>
                    <a:pt x="221" y="716"/>
                  </a:lnTo>
                  <a:lnTo>
                    <a:pt x="220" y="716"/>
                  </a:lnTo>
                  <a:lnTo>
                    <a:pt x="220" y="715"/>
                  </a:lnTo>
                  <a:lnTo>
                    <a:pt x="221" y="714"/>
                  </a:lnTo>
                  <a:lnTo>
                    <a:pt x="221" y="711"/>
                  </a:lnTo>
                  <a:lnTo>
                    <a:pt x="221" y="710"/>
                  </a:lnTo>
                  <a:lnTo>
                    <a:pt x="221" y="709"/>
                  </a:lnTo>
                  <a:lnTo>
                    <a:pt x="221" y="708"/>
                  </a:lnTo>
                  <a:lnTo>
                    <a:pt x="221" y="708"/>
                  </a:lnTo>
                  <a:lnTo>
                    <a:pt x="221" y="708"/>
                  </a:lnTo>
                  <a:lnTo>
                    <a:pt x="220" y="708"/>
                  </a:lnTo>
                  <a:lnTo>
                    <a:pt x="220" y="708"/>
                  </a:lnTo>
                  <a:lnTo>
                    <a:pt x="217" y="709"/>
                  </a:lnTo>
                  <a:lnTo>
                    <a:pt x="215" y="709"/>
                  </a:lnTo>
                  <a:lnTo>
                    <a:pt x="213" y="710"/>
                  </a:lnTo>
                  <a:lnTo>
                    <a:pt x="210" y="710"/>
                  </a:lnTo>
                  <a:lnTo>
                    <a:pt x="209" y="710"/>
                  </a:lnTo>
                  <a:lnTo>
                    <a:pt x="208" y="711"/>
                  </a:lnTo>
                  <a:lnTo>
                    <a:pt x="205" y="710"/>
                  </a:lnTo>
                  <a:lnTo>
                    <a:pt x="203" y="710"/>
                  </a:lnTo>
                  <a:lnTo>
                    <a:pt x="198" y="710"/>
                  </a:lnTo>
                  <a:lnTo>
                    <a:pt x="195" y="709"/>
                  </a:lnTo>
                  <a:lnTo>
                    <a:pt x="194" y="709"/>
                  </a:lnTo>
                  <a:lnTo>
                    <a:pt x="192" y="708"/>
                  </a:lnTo>
                  <a:lnTo>
                    <a:pt x="191" y="708"/>
                  </a:lnTo>
                  <a:lnTo>
                    <a:pt x="188" y="706"/>
                  </a:lnTo>
                  <a:lnTo>
                    <a:pt x="187" y="706"/>
                  </a:lnTo>
                  <a:lnTo>
                    <a:pt x="186" y="706"/>
                  </a:lnTo>
                  <a:lnTo>
                    <a:pt x="185" y="706"/>
                  </a:lnTo>
                  <a:lnTo>
                    <a:pt x="184" y="705"/>
                  </a:lnTo>
                  <a:lnTo>
                    <a:pt x="181" y="705"/>
                  </a:lnTo>
                  <a:lnTo>
                    <a:pt x="180" y="705"/>
                  </a:lnTo>
                  <a:lnTo>
                    <a:pt x="178" y="705"/>
                  </a:lnTo>
                  <a:lnTo>
                    <a:pt x="177" y="705"/>
                  </a:lnTo>
                  <a:lnTo>
                    <a:pt x="177" y="706"/>
                  </a:lnTo>
                  <a:lnTo>
                    <a:pt x="175" y="706"/>
                  </a:lnTo>
                  <a:lnTo>
                    <a:pt x="173" y="707"/>
                  </a:lnTo>
                  <a:lnTo>
                    <a:pt x="171" y="709"/>
                  </a:lnTo>
                  <a:lnTo>
                    <a:pt x="171" y="709"/>
                  </a:lnTo>
                  <a:lnTo>
                    <a:pt x="170" y="709"/>
                  </a:lnTo>
                  <a:lnTo>
                    <a:pt x="170" y="709"/>
                  </a:lnTo>
                  <a:lnTo>
                    <a:pt x="169" y="709"/>
                  </a:lnTo>
                  <a:lnTo>
                    <a:pt x="168" y="709"/>
                  </a:lnTo>
                  <a:lnTo>
                    <a:pt x="166" y="708"/>
                  </a:lnTo>
                  <a:lnTo>
                    <a:pt x="165" y="707"/>
                  </a:lnTo>
                  <a:lnTo>
                    <a:pt x="160" y="704"/>
                  </a:lnTo>
                  <a:lnTo>
                    <a:pt x="159" y="703"/>
                  </a:lnTo>
                  <a:lnTo>
                    <a:pt x="158" y="703"/>
                  </a:lnTo>
                  <a:lnTo>
                    <a:pt x="155" y="702"/>
                  </a:lnTo>
                  <a:lnTo>
                    <a:pt x="154" y="701"/>
                  </a:lnTo>
                  <a:lnTo>
                    <a:pt x="153" y="700"/>
                  </a:lnTo>
                  <a:lnTo>
                    <a:pt x="149" y="698"/>
                  </a:lnTo>
                  <a:lnTo>
                    <a:pt x="148" y="698"/>
                  </a:lnTo>
                  <a:lnTo>
                    <a:pt x="147" y="697"/>
                  </a:lnTo>
                  <a:lnTo>
                    <a:pt x="147" y="698"/>
                  </a:lnTo>
                  <a:lnTo>
                    <a:pt x="146" y="698"/>
                  </a:lnTo>
                  <a:lnTo>
                    <a:pt x="146" y="698"/>
                  </a:lnTo>
                  <a:lnTo>
                    <a:pt x="145" y="699"/>
                  </a:lnTo>
                  <a:lnTo>
                    <a:pt x="145" y="699"/>
                  </a:lnTo>
                  <a:lnTo>
                    <a:pt x="145" y="699"/>
                  </a:lnTo>
                  <a:lnTo>
                    <a:pt x="145" y="700"/>
                  </a:lnTo>
                  <a:lnTo>
                    <a:pt x="145" y="703"/>
                  </a:lnTo>
                  <a:lnTo>
                    <a:pt x="145" y="705"/>
                  </a:lnTo>
                  <a:lnTo>
                    <a:pt x="145" y="705"/>
                  </a:lnTo>
                  <a:lnTo>
                    <a:pt x="145" y="706"/>
                  </a:lnTo>
                  <a:lnTo>
                    <a:pt x="145" y="706"/>
                  </a:lnTo>
                  <a:lnTo>
                    <a:pt x="144" y="706"/>
                  </a:lnTo>
                  <a:lnTo>
                    <a:pt x="144" y="706"/>
                  </a:lnTo>
                  <a:lnTo>
                    <a:pt x="143" y="706"/>
                  </a:lnTo>
                  <a:lnTo>
                    <a:pt x="141" y="706"/>
                  </a:lnTo>
                  <a:lnTo>
                    <a:pt x="139" y="706"/>
                  </a:lnTo>
                  <a:lnTo>
                    <a:pt x="138" y="706"/>
                  </a:lnTo>
                  <a:lnTo>
                    <a:pt x="137" y="707"/>
                  </a:lnTo>
                  <a:lnTo>
                    <a:pt x="135" y="707"/>
                  </a:lnTo>
                  <a:lnTo>
                    <a:pt x="134" y="708"/>
                  </a:lnTo>
                  <a:lnTo>
                    <a:pt x="133" y="709"/>
                  </a:lnTo>
                  <a:lnTo>
                    <a:pt x="129" y="712"/>
                  </a:lnTo>
                  <a:lnTo>
                    <a:pt x="128" y="712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24" y="714"/>
                  </a:lnTo>
                  <a:lnTo>
                    <a:pt x="123" y="714"/>
                  </a:lnTo>
                  <a:lnTo>
                    <a:pt x="122" y="714"/>
                  </a:lnTo>
                  <a:lnTo>
                    <a:pt x="120" y="713"/>
                  </a:lnTo>
                  <a:lnTo>
                    <a:pt x="118" y="713"/>
                  </a:lnTo>
                  <a:lnTo>
                    <a:pt x="115" y="713"/>
                  </a:lnTo>
                  <a:lnTo>
                    <a:pt x="114" y="712"/>
                  </a:lnTo>
                  <a:lnTo>
                    <a:pt x="114" y="712"/>
                  </a:lnTo>
                  <a:lnTo>
                    <a:pt x="114" y="712"/>
                  </a:lnTo>
                  <a:lnTo>
                    <a:pt x="113" y="712"/>
                  </a:lnTo>
                  <a:lnTo>
                    <a:pt x="113" y="711"/>
                  </a:lnTo>
                  <a:lnTo>
                    <a:pt x="112" y="708"/>
                  </a:lnTo>
                  <a:lnTo>
                    <a:pt x="111" y="708"/>
                  </a:lnTo>
                  <a:lnTo>
                    <a:pt x="111" y="707"/>
                  </a:lnTo>
                  <a:lnTo>
                    <a:pt x="110" y="706"/>
                  </a:lnTo>
                  <a:lnTo>
                    <a:pt x="109" y="705"/>
                  </a:lnTo>
                  <a:lnTo>
                    <a:pt x="108" y="704"/>
                  </a:lnTo>
                  <a:lnTo>
                    <a:pt x="108" y="704"/>
                  </a:lnTo>
                  <a:lnTo>
                    <a:pt x="107" y="703"/>
                  </a:lnTo>
                  <a:lnTo>
                    <a:pt x="105" y="702"/>
                  </a:lnTo>
                  <a:lnTo>
                    <a:pt x="103" y="701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99" y="699"/>
                  </a:lnTo>
                  <a:lnTo>
                    <a:pt x="98" y="699"/>
                  </a:lnTo>
                  <a:lnTo>
                    <a:pt x="97" y="698"/>
                  </a:lnTo>
                  <a:lnTo>
                    <a:pt x="97" y="697"/>
                  </a:lnTo>
                  <a:lnTo>
                    <a:pt x="95" y="695"/>
                  </a:lnTo>
                  <a:lnTo>
                    <a:pt x="94" y="694"/>
                  </a:lnTo>
                  <a:lnTo>
                    <a:pt x="93" y="693"/>
                  </a:lnTo>
                  <a:lnTo>
                    <a:pt x="92" y="692"/>
                  </a:lnTo>
                  <a:lnTo>
                    <a:pt x="90" y="691"/>
                  </a:lnTo>
                  <a:lnTo>
                    <a:pt x="88" y="690"/>
                  </a:lnTo>
                  <a:lnTo>
                    <a:pt x="86" y="690"/>
                  </a:lnTo>
                  <a:lnTo>
                    <a:pt x="85" y="689"/>
                  </a:lnTo>
                  <a:lnTo>
                    <a:pt x="84" y="689"/>
                  </a:lnTo>
                  <a:lnTo>
                    <a:pt x="83" y="689"/>
                  </a:lnTo>
                  <a:lnTo>
                    <a:pt x="81" y="689"/>
                  </a:lnTo>
                  <a:lnTo>
                    <a:pt x="80" y="690"/>
                  </a:lnTo>
                  <a:lnTo>
                    <a:pt x="78" y="690"/>
                  </a:lnTo>
                  <a:lnTo>
                    <a:pt x="73" y="691"/>
                  </a:lnTo>
                  <a:lnTo>
                    <a:pt x="72" y="692"/>
                  </a:lnTo>
                  <a:lnTo>
                    <a:pt x="71" y="692"/>
                  </a:lnTo>
                  <a:lnTo>
                    <a:pt x="70" y="693"/>
                  </a:lnTo>
                  <a:lnTo>
                    <a:pt x="69" y="694"/>
                  </a:lnTo>
                  <a:lnTo>
                    <a:pt x="68" y="695"/>
                  </a:lnTo>
                  <a:lnTo>
                    <a:pt x="67" y="698"/>
                  </a:lnTo>
                  <a:lnTo>
                    <a:pt x="66" y="700"/>
                  </a:lnTo>
                  <a:lnTo>
                    <a:pt x="65" y="702"/>
                  </a:lnTo>
                  <a:lnTo>
                    <a:pt x="63" y="704"/>
                  </a:lnTo>
                  <a:lnTo>
                    <a:pt x="62" y="706"/>
                  </a:lnTo>
                  <a:lnTo>
                    <a:pt x="62" y="707"/>
                  </a:lnTo>
                  <a:lnTo>
                    <a:pt x="61" y="707"/>
                  </a:lnTo>
                  <a:lnTo>
                    <a:pt x="60" y="708"/>
                  </a:lnTo>
                  <a:lnTo>
                    <a:pt x="59" y="708"/>
                  </a:lnTo>
                  <a:lnTo>
                    <a:pt x="59" y="708"/>
                  </a:lnTo>
                  <a:lnTo>
                    <a:pt x="58" y="708"/>
                  </a:lnTo>
                  <a:lnTo>
                    <a:pt x="56" y="708"/>
                  </a:lnTo>
                  <a:lnTo>
                    <a:pt x="54" y="708"/>
                  </a:lnTo>
                  <a:lnTo>
                    <a:pt x="52" y="709"/>
                  </a:lnTo>
                  <a:lnTo>
                    <a:pt x="47" y="709"/>
                  </a:lnTo>
                  <a:lnTo>
                    <a:pt x="36" y="710"/>
                  </a:lnTo>
                  <a:lnTo>
                    <a:pt x="34" y="710"/>
                  </a:lnTo>
                  <a:lnTo>
                    <a:pt x="30" y="710"/>
                  </a:lnTo>
                  <a:lnTo>
                    <a:pt x="28" y="710"/>
                  </a:lnTo>
                  <a:lnTo>
                    <a:pt x="26" y="710"/>
                  </a:lnTo>
                  <a:lnTo>
                    <a:pt x="23" y="711"/>
                  </a:lnTo>
                  <a:lnTo>
                    <a:pt x="22" y="711"/>
                  </a:lnTo>
                  <a:lnTo>
                    <a:pt x="20" y="711"/>
                  </a:lnTo>
                  <a:lnTo>
                    <a:pt x="17" y="710"/>
                  </a:lnTo>
                  <a:lnTo>
                    <a:pt x="16" y="710"/>
                  </a:lnTo>
                  <a:lnTo>
                    <a:pt x="15" y="710"/>
                  </a:lnTo>
                  <a:lnTo>
                    <a:pt x="13" y="711"/>
                  </a:lnTo>
                  <a:lnTo>
                    <a:pt x="12" y="711"/>
                  </a:lnTo>
                  <a:lnTo>
                    <a:pt x="10" y="711"/>
                  </a:lnTo>
                  <a:lnTo>
                    <a:pt x="9" y="711"/>
                  </a:lnTo>
                  <a:lnTo>
                    <a:pt x="7" y="711"/>
                  </a:lnTo>
                  <a:lnTo>
                    <a:pt x="6" y="711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3" y="709"/>
                  </a:lnTo>
                  <a:lnTo>
                    <a:pt x="3" y="708"/>
                  </a:lnTo>
                  <a:lnTo>
                    <a:pt x="2" y="708"/>
                  </a:lnTo>
                  <a:lnTo>
                    <a:pt x="1" y="707"/>
                  </a:lnTo>
                  <a:lnTo>
                    <a:pt x="1" y="706"/>
                  </a:lnTo>
                  <a:lnTo>
                    <a:pt x="1" y="705"/>
                  </a:lnTo>
                  <a:lnTo>
                    <a:pt x="1" y="703"/>
                  </a:lnTo>
                  <a:lnTo>
                    <a:pt x="0" y="702"/>
                  </a:lnTo>
                  <a:lnTo>
                    <a:pt x="0" y="70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8" name="Freeform 262"/>
            <p:cNvSpPr>
              <a:spLocks/>
            </p:cNvSpPr>
            <p:nvPr/>
          </p:nvSpPr>
          <p:spPr bwMode="auto">
            <a:xfrm>
              <a:off x="3281" y="1886"/>
              <a:ext cx="639" cy="727"/>
            </a:xfrm>
            <a:custGeom>
              <a:avLst/>
              <a:gdLst>
                <a:gd name="T0" fmla="*/ 255 w 639"/>
                <a:gd name="T1" fmla="*/ 699 h 727"/>
                <a:gd name="T2" fmla="*/ 242 w 639"/>
                <a:gd name="T3" fmla="*/ 716 h 727"/>
                <a:gd name="T4" fmla="*/ 217 w 639"/>
                <a:gd name="T5" fmla="*/ 726 h 727"/>
                <a:gd name="T6" fmla="*/ 198 w 639"/>
                <a:gd name="T7" fmla="*/ 720 h 727"/>
                <a:gd name="T8" fmla="*/ 178 w 639"/>
                <a:gd name="T9" fmla="*/ 720 h 727"/>
                <a:gd name="T10" fmla="*/ 151 w 639"/>
                <a:gd name="T11" fmla="*/ 721 h 727"/>
                <a:gd name="T12" fmla="*/ 146 w 639"/>
                <a:gd name="T13" fmla="*/ 702 h 727"/>
                <a:gd name="T14" fmla="*/ 138 w 639"/>
                <a:gd name="T15" fmla="*/ 677 h 727"/>
                <a:gd name="T16" fmla="*/ 137 w 639"/>
                <a:gd name="T17" fmla="*/ 648 h 727"/>
                <a:gd name="T18" fmla="*/ 123 w 639"/>
                <a:gd name="T19" fmla="*/ 643 h 727"/>
                <a:gd name="T20" fmla="*/ 120 w 639"/>
                <a:gd name="T21" fmla="*/ 634 h 727"/>
                <a:gd name="T22" fmla="*/ 119 w 639"/>
                <a:gd name="T23" fmla="*/ 622 h 727"/>
                <a:gd name="T24" fmla="*/ 128 w 639"/>
                <a:gd name="T25" fmla="*/ 611 h 727"/>
                <a:gd name="T26" fmla="*/ 112 w 639"/>
                <a:gd name="T27" fmla="*/ 608 h 727"/>
                <a:gd name="T28" fmla="*/ 124 w 639"/>
                <a:gd name="T29" fmla="*/ 584 h 727"/>
                <a:gd name="T30" fmla="*/ 146 w 639"/>
                <a:gd name="T31" fmla="*/ 582 h 727"/>
                <a:gd name="T32" fmla="*/ 166 w 639"/>
                <a:gd name="T33" fmla="*/ 566 h 727"/>
                <a:gd name="T34" fmla="*/ 161 w 639"/>
                <a:gd name="T35" fmla="*/ 553 h 727"/>
                <a:gd name="T36" fmla="*/ 166 w 639"/>
                <a:gd name="T37" fmla="*/ 524 h 727"/>
                <a:gd name="T38" fmla="*/ 173 w 639"/>
                <a:gd name="T39" fmla="*/ 490 h 727"/>
                <a:gd name="T40" fmla="*/ 176 w 639"/>
                <a:gd name="T41" fmla="*/ 451 h 727"/>
                <a:gd name="T42" fmla="*/ 145 w 639"/>
                <a:gd name="T43" fmla="*/ 437 h 727"/>
                <a:gd name="T44" fmla="*/ 129 w 639"/>
                <a:gd name="T45" fmla="*/ 423 h 727"/>
                <a:gd name="T46" fmla="*/ 102 w 639"/>
                <a:gd name="T47" fmla="*/ 401 h 727"/>
                <a:gd name="T48" fmla="*/ 72 w 639"/>
                <a:gd name="T49" fmla="*/ 402 h 727"/>
                <a:gd name="T50" fmla="*/ 46 w 639"/>
                <a:gd name="T51" fmla="*/ 384 h 727"/>
                <a:gd name="T52" fmla="*/ 48 w 639"/>
                <a:gd name="T53" fmla="*/ 375 h 727"/>
                <a:gd name="T54" fmla="*/ 20 w 639"/>
                <a:gd name="T55" fmla="*/ 374 h 727"/>
                <a:gd name="T56" fmla="*/ 0 w 639"/>
                <a:gd name="T57" fmla="*/ 373 h 727"/>
                <a:gd name="T58" fmla="*/ 9 w 639"/>
                <a:gd name="T59" fmla="*/ 352 h 727"/>
                <a:gd name="T60" fmla="*/ 8 w 639"/>
                <a:gd name="T61" fmla="*/ 333 h 727"/>
                <a:gd name="T62" fmla="*/ 27 w 639"/>
                <a:gd name="T63" fmla="*/ 324 h 727"/>
                <a:gd name="T64" fmla="*/ 37 w 639"/>
                <a:gd name="T65" fmla="*/ 309 h 727"/>
                <a:gd name="T66" fmla="*/ 48 w 639"/>
                <a:gd name="T67" fmla="*/ 286 h 727"/>
                <a:gd name="T68" fmla="*/ 79 w 639"/>
                <a:gd name="T69" fmla="*/ 275 h 727"/>
                <a:gd name="T70" fmla="*/ 111 w 639"/>
                <a:gd name="T71" fmla="*/ 251 h 727"/>
                <a:gd name="T72" fmla="*/ 129 w 639"/>
                <a:gd name="T73" fmla="*/ 254 h 727"/>
                <a:gd name="T74" fmla="*/ 158 w 639"/>
                <a:gd name="T75" fmla="*/ 246 h 727"/>
                <a:gd name="T76" fmla="*/ 182 w 639"/>
                <a:gd name="T77" fmla="*/ 235 h 727"/>
                <a:gd name="T78" fmla="*/ 200 w 639"/>
                <a:gd name="T79" fmla="*/ 233 h 727"/>
                <a:gd name="T80" fmla="*/ 227 w 639"/>
                <a:gd name="T81" fmla="*/ 218 h 727"/>
                <a:gd name="T82" fmla="*/ 243 w 639"/>
                <a:gd name="T83" fmla="*/ 204 h 727"/>
                <a:gd name="T84" fmla="*/ 249 w 639"/>
                <a:gd name="T85" fmla="*/ 187 h 727"/>
                <a:gd name="T86" fmla="*/ 271 w 639"/>
                <a:gd name="T87" fmla="*/ 178 h 727"/>
                <a:gd name="T88" fmla="*/ 329 w 639"/>
                <a:gd name="T89" fmla="*/ 183 h 727"/>
                <a:gd name="T90" fmla="*/ 360 w 639"/>
                <a:gd name="T91" fmla="*/ 184 h 727"/>
                <a:gd name="T92" fmla="*/ 395 w 639"/>
                <a:gd name="T93" fmla="*/ 172 h 727"/>
                <a:gd name="T94" fmla="*/ 411 w 639"/>
                <a:gd name="T95" fmla="*/ 160 h 727"/>
                <a:gd name="T96" fmla="*/ 410 w 639"/>
                <a:gd name="T97" fmla="*/ 130 h 727"/>
                <a:gd name="T98" fmla="*/ 424 w 639"/>
                <a:gd name="T99" fmla="*/ 126 h 727"/>
                <a:gd name="T100" fmla="*/ 436 w 639"/>
                <a:gd name="T101" fmla="*/ 112 h 727"/>
                <a:gd name="T102" fmla="*/ 453 w 639"/>
                <a:gd name="T103" fmla="*/ 100 h 727"/>
                <a:gd name="T104" fmla="*/ 455 w 639"/>
                <a:gd name="T105" fmla="*/ 75 h 727"/>
                <a:gd name="T106" fmla="*/ 464 w 639"/>
                <a:gd name="T107" fmla="*/ 77 h 727"/>
                <a:gd name="T108" fmla="*/ 485 w 639"/>
                <a:gd name="T109" fmla="*/ 76 h 727"/>
                <a:gd name="T110" fmla="*/ 499 w 639"/>
                <a:gd name="T111" fmla="*/ 82 h 727"/>
                <a:gd name="T112" fmla="*/ 510 w 639"/>
                <a:gd name="T113" fmla="*/ 93 h 727"/>
                <a:gd name="T114" fmla="*/ 544 w 639"/>
                <a:gd name="T115" fmla="*/ 86 h 727"/>
                <a:gd name="T116" fmla="*/ 569 w 639"/>
                <a:gd name="T117" fmla="*/ 62 h 727"/>
                <a:gd name="T118" fmla="*/ 582 w 639"/>
                <a:gd name="T119" fmla="*/ 44 h 727"/>
                <a:gd name="T120" fmla="*/ 609 w 639"/>
                <a:gd name="T121" fmla="*/ 44 h 727"/>
                <a:gd name="T122" fmla="*/ 620 w 639"/>
                <a:gd name="T123" fmla="*/ 28 h 727"/>
                <a:gd name="T124" fmla="*/ 638 w 639"/>
                <a:gd name="T125" fmla="*/ 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9" h="727">
                  <a:moveTo>
                    <a:pt x="276" y="700"/>
                  </a:moveTo>
                  <a:lnTo>
                    <a:pt x="276" y="694"/>
                  </a:lnTo>
                  <a:lnTo>
                    <a:pt x="276" y="692"/>
                  </a:lnTo>
                  <a:lnTo>
                    <a:pt x="276" y="692"/>
                  </a:lnTo>
                  <a:lnTo>
                    <a:pt x="276" y="691"/>
                  </a:lnTo>
                  <a:lnTo>
                    <a:pt x="275" y="690"/>
                  </a:lnTo>
                  <a:lnTo>
                    <a:pt x="275" y="690"/>
                  </a:lnTo>
                  <a:lnTo>
                    <a:pt x="275" y="690"/>
                  </a:lnTo>
                  <a:lnTo>
                    <a:pt x="272" y="691"/>
                  </a:lnTo>
                  <a:lnTo>
                    <a:pt x="270" y="692"/>
                  </a:lnTo>
                  <a:lnTo>
                    <a:pt x="268" y="692"/>
                  </a:lnTo>
                  <a:lnTo>
                    <a:pt x="266" y="693"/>
                  </a:lnTo>
                  <a:lnTo>
                    <a:pt x="263" y="695"/>
                  </a:lnTo>
                  <a:lnTo>
                    <a:pt x="258" y="697"/>
                  </a:lnTo>
                  <a:lnTo>
                    <a:pt x="256" y="698"/>
                  </a:lnTo>
                  <a:lnTo>
                    <a:pt x="255" y="699"/>
                  </a:lnTo>
                  <a:lnTo>
                    <a:pt x="255" y="699"/>
                  </a:lnTo>
                  <a:lnTo>
                    <a:pt x="254" y="700"/>
                  </a:lnTo>
                  <a:lnTo>
                    <a:pt x="254" y="701"/>
                  </a:lnTo>
                  <a:lnTo>
                    <a:pt x="253" y="702"/>
                  </a:lnTo>
                  <a:lnTo>
                    <a:pt x="252" y="705"/>
                  </a:lnTo>
                  <a:lnTo>
                    <a:pt x="251" y="708"/>
                  </a:lnTo>
                  <a:lnTo>
                    <a:pt x="250" y="709"/>
                  </a:lnTo>
                  <a:lnTo>
                    <a:pt x="250" y="710"/>
                  </a:lnTo>
                  <a:lnTo>
                    <a:pt x="249" y="712"/>
                  </a:lnTo>
                  <a:lnTo>
                    <a:pt x="248" y="714"/>
                  </a:lnTo>
                  <a:lnTo>
                    <a:pt x="247" y="714"/>
                  </a:lnTo>
                  <a:lnTo>
                    <a:pt x="246" y="715"/>
                  </a:lnTo>
                  <a:lnTo>
                    <a:pt x="246" y="715"/>
                  </a:lnTo>
                  <a:lnTo>
                    <a:pt x="246" y="715"/>
                  </a:lnTo>
                  <a:lnTo>
                    <a:pt x="243" y="716"/>
                  </a:lnTo>
                  <a:lnTo>
                    <a:pt x="242" y="716"/>
                  </a:lnTo>
                  <a:lnTo>
                    <a:pt x="241" y="717"/>
                  </a:lnTo>
                  <a:lnTo>
                    <a:pt x="239" y="718"/>
                  </a:lnTo>
                  <a:lnTo>
                    <a:pt x="237" y="719"/>
                  </a:lnTo>
                  <a:lnTo>
                    <a:pt x="236" y="720"/>
                  </a:lnTo>
                  <a:lnTo>
                    <a:pt x="235" y="720"/>
                  </a:lnTo>
                  <a:lnTo>
                    <a:pt x="234" y="721"/>
                  </a:lnTo>
                  <a:lnTo>
                    <a:pt x="233" y="721"/>
                  </a:lnTo>
                  <a:lnTo>
                    <a:pt x="228" y="721"/>
                  </a:lnTo>
                  <a:lnTo>
                    <a:pt x="227" y="722"/>
                  </a:lnTo>
                  <a:lnTo>
                    <a:pt x="225" y="722"/>
                  </a:lnTo>
                  <a:lnTo>
                    <a:pt x="224" y="723"/>
                  </a:lnTo>
                  <a:lnTo>
                    <a:pt x="223" y="723"/>
                  </a:lnTo>
                  <a:lnTo>
                    <a:pt x="221" y="725"/>
                  </a:lnTo>
                  <a:lnTo>
                    <a:pt x="220" y="725"/>
                  </a:lnTo>
                  <a:lnTo>
                    <a:pt x="219" y="726"/>
                  </a:lnTo>
                  <a:lnTo>
                    <a:pt x="217" y="726"/>
                  </a:lnTo>
                  <a:lnTo>
                    <a:pt x="216" y="727"/>
                  </a:lnTo>
                  <a:lnTo>
                    <a:pt x="215" y="727"/>
                  </a:lnTo>
                  <a:lnTo>
                    <a:pt x="213" y="727"/>
                  </a:lnTo>
                  <a:lnTo>
                    <a:pt x="212" y="727"/>
                  </a:lnTo>
                  <a:lnTo>
                    <a:pt x="211" y="726"/>
                  </a:lnTo>
                  <a:lnTo>
                    <a:pt x="209" y="726"/>
                  </a:lnTo>
                  <a:lnTo>
                    <a:pt x="208" y="725"/>
                  </a:lnTo>
                  <a:lnTo>
                    <a:pt x="206" y="724"/>
                  </a:lnTo>
                  <a:lnTo>
                    <a:pt x="205" y="724"/>
                  </a:lnTo>
                  <a:lnTo>
                    <a:pt x="204" y="724"/>
                  </a:lnTo>
                  <a:lnTo>
                    <a:pt x="204" y="723"/>
                  </a:lnTo>
                  <a:lnTo>
                    <a:pt x="203" y="722"/>
                  </a:lnTo>
                  <a:lnTo>
                    <a:pt x="202" y="722"/>
                  </a:lnTo>
                  <a:lnTo>
                    <a:pt x="201" y="721"/>
                  </a:lnTo>
                  <a:lnTo>
                    <a:pt x="199" y="720"/>
                  </a:lnTo>
                  <a:lnTo>
                    <a:pt x="198" y="720"/>
                  </a:lnTo>
                  <a:lnTo>
                    <a:pt x="195" y="717"/>
                  </a:lnTo>
                  <a:lnTo>
                    <a:pt x="194" y="717"/>
                  </a:lnTo>
                  <a:lnTo>
                    <a:pt x="193" y="716"/>
                  </a:lnTo>
                  <a:lnTo>
                    <a:pt x="193" y="716"/>
                  </a:lnTo>
                  <a:lnTo>
                    <a:pt x="192" y="716"/>
                  </a:lnTo>
                  <a:lnTo>
                    <a:pt x="191" y="716"/>
                  </a:lnTo>
                  <a:lnTo>
                    <a:pt x="189" y="716"/>
                  </a:lnTo>
                  <a:lnTo>
                    <a:pt x="188" y="717"/>
                  </a:lnTo>
                  <a:lnTo>
                    <a:pt x="185" y="719"/>
                  </a:lnTo>
                  <a:lnTo>
                    <a:pt x="183" y="719"/>
                  </a:lnTo>
                  <a:lnTo>
                    <a:pt x="182" y="719"/>
                  </a:lnTo>
                  <a:lnTo>
                    <a:pt x="181" y="720"/>
                  </a:lnTo>
                  <a:lnTo>
                    <a:pt x="181" y="720"/>
                  </a:lnTo>
                  <a:lnTo>
                    <a:pt x="180" y="720"/>
                  </a:lnTo>
                  <a:lnTo>
                    <a:pt x="179" y="720"/>
                  </a:lnTo>
                  <a:lnTo>
                    <a:pt x="178" y="720"/>
                  </a:lnTo>
                  <a:lnTo>
                    <a:pt x="178" y="719"/>
                  </a:lnTo>
                  <a:lnTo>
                    <a:pt x="177" y="719"/>
                  </a:lnTo>
                  <a:lnTo>
                    <a:pt x="174" y="716"/>
                  </a:lnTo>
                  <a:lnTo>
                    <a:pt x="173" y="715"/>
                  </a:lnTo>
                  <a:lnTo>
                    <a:pt x="172" y="715"/>
                  </a:lnTo>
                  <a:lnTo>
                    <a:pt x="172" y="715"/>
                  </a:lnTo>
                  <a:lnTo>
                    <a:pt x="171" y="715"/>
                  </a:lnTo>
                  <a:lnTo>
                    <a:pt x="170" y="715"/>
                  </a:lnTo>
                  <a:lnTo>
                    <a:pt x="170" y="715"/>
                  </a:lnTo>
                  <a:lnTo>
                    <a:pt x="169" y="715"/>
                  </a:lnTo>
                  <a:lnTo>
                    <a:pt x="166" y="716"/>
                  </a:lnTo>
                  <a:lnTo>
                    <a:pt x="164" y="717"/>
                  </a:lnTo>
                  <a:lnTo>
                    <a:pt x="158" y="719"/>
                  </a:lnTo>
                  <a:lnTo>
                    <a:pt x="154" y="720"/>
                  </a:lnTo>
                  <a:lnTo>
                    <a:pt x="153" y="720"/>
                  </a:lnTo>
                  <a:lnTo>
                    <a:pt x="151" y="721"/>
                  </a:lnTo>
                  <a:lnTo>
                    <a:pt x="149" y="721"/>
                  </a:lnTo>
                  <a:lnTo>
                    <a:pt x="149" y="720"/>
                  </a:lnTo>
                  <a:lnTo>
                    <a:pt x="148" y="720"/>
                  </a:lnTo>
                  <a:lnTo>
                    <a:pt x="148" y="720"/>
                  </a:lnTo>
                  <a:lnTo>
                    <a:pt x="147" y="720"/>
                  </a:lnTo>
                  <a:lnTo>
                    <a:pt x="148" y="720"/>
                  </a:lnTo>
                  <a:lnTo>
                    <a:pt x="148" y="718"/>
                  </a:lnTo>
                  <a:lnTo>
                    <a:pt x="148" y="716"/>
                  </a:lnTo>
                  <a:lnTo>
                    <a:pt x="148" y="714"/>
                  </a:lnTo>
                  <a:lnTo>
                    <a:pt x="148" y="712"/>
                  </a:lnTo>
                  <a:lnTo>
                    <a:pt x="148" y="710"/>
                  </a:lnTo>
                  <a:lnTo>
                    <a:pt x="148" y="709"/>
                  </a:lnTo>
                  <a:lnTo>
                    <a:pt x="147" y="707"/>
                  </a:lnTo>
                  <a:lnTo>
                    <a:pt x="147" y="705"/>
                  </a:lnTo>
                  <a:lnTo>
                    <a:pt x="146" y="703"/>
                  </a:lnTo>
                  <a:lnTo>
                    <a:pt x="146" y="702"/>
                  </a:lnTo>
                  <a:lnTo>
                    <a:pt x="145" y="701"/>
                  </a:lnTo>
                  <a:lnTo>
                    <a:pt x="144" y="700"/>
                  </a:lnTo>
                  <a:lnTo>
                    <a:pt x="143" y="699"/>
                  </a:lnTo>
                  <a:lnTo>
                    <a:pt x="142" y="698"/>
                  </a:lnTo>
                  <a:lnTo>
                    <a:pt x="141" y="698"/>
                  </a:lnTo>
                  <a:lnTo>
                    <a:pt x="139" y="697"/>
                  </a:lnTo>
                  <a:lnTo>
                    <a:pt x="139" y="696"/>
                  </a:lnTo>
                  <a:lnTo>
                    <a:pt x="138" y="696"/>
                  </a:lnTo>
                  <a:lnTo>
                    <a:pt x="138" y="695"/>
                  </a:lnTo>
                  <a:lnTo>
                    <a:pt x="138" y="695"/>
                  </a:lnTo>
                  <a:lnTo>
                    <a:pt x="138" y="694"/>
                  </a:lnTo>
                  <a:lnTo>
                    <a:pt x="138" y="693"/>
                  </a:lnTo>
                  <a:lnTo>
                    <a:pt x="138" y="687"/>
                  </a:lnTo>
                  <a:lnTo>
                    <a:pt x="138" y="686"/>
                  </a:lnTo>
                  <a:lnTo>
                    <a:pt x="138" y="682"/>
                  </a:lnTo>
                  <a:lnTo>
                    <a:pt x="138" y="677"/>
                  </a:lnTo>
                  <a:lnTo>
                    <a:pt x="139" y="675"/>
                  </a:lnTo>
                  <a:lnTo>
                    <a:pt x="139" y="673"/>
                  </a:lnTo>
                  <a:lnTo>
                    <a:pt x="140" y="667"/>
                  </a:lnTo>
                  <a:lnTo>
                    <a:pt x="141" y="665"/>
                  </a:lnTo>
                  <a:lnTo>
                    <a:pt x="141" y="664"/>
                  </a:lnTo>
                  <a:lnTo>
                    <a:pt x="141" y="661"/>
                  </a:lnTo>
                  <a:lnTo>
                    <a:pt x="141" y="659"/>
                  </a:lnTo>
                  <a:lnTo>
                    <a:pt x="141" y="656"/>
                  </a:lnTo>
                  <a:lnTo>
                    <a:pt x="141" y="654"/>
                  </a:lnTo>
                  <a:lnTo>
                    <a:pt x="141" y="652"/>
                  </a:lnTo>
                  <a:lnTo>
                    <a:pt x="140" y="652"/>
                  </a:lnTo>
                  <a:lnTo>
                    <a:pt x="140" y="651"/>
                  </a:lnTo>
                  <a:lnTo>
                    <a:pt x="139" y="650"/>
                  </a:lnTo>
                  <a:lnTo>
                    <a:pt x="139" y="650"/>
                  </a:lnTo>
                  <a:lnTo>
                    <a:pt x="138" y="649"/>
                  </a:lnTo>
                  <a:lnTo>
                    <a:pt x="137" y="648"/>
                  </a:lnTo>
                  <a:lnTo>
                    <a:pt x="135" y="648"/>
                  </a:lnTo>
                  <a:lnTo>
                    <a:pt x="134" y="647"/>
                  </a:lnTo>
                  <a:lnTo>
                    <a:pt x="132" y="647"/>
                  </a:lnTo>
                  <a:lnTo>
                    <a:pt x="131" y="646"/>
                  </a:lnTo>
                  <a:lnTo>
                    <a:pt x="129" y="646"/>
                  </a:lnTo>
                  <a:lnTo>
                    <a:pt x="126" y="646"/>
                  </a:lnTo>
                  <a:lnTo>
                    <a:pt x="125" y="646"/>
                  </a:lnTo>
                  <a:lnTo>
                    <a:pt x="124" y="646"/>
                  </a:lnTo>
                  <a:lnTo>
                    <a:pt x="124" y="646"/>
                  </a:lnTo>
                  <a:lnTo>
                    <a:pt x="123" y="646"/>
                  </a:lnTo>
                  <a:lnTo>
                    <a:pt x="123" y="645"/>
                  </a:lnTo>
                  <a:lnTo>
                    <a:pt x="122" y="645"/>
                  </a:lnTo>
                  <a:lnTo>
                    <a:pt x="122" y="645"/>
                  </a:lnTo>
                  <a:lnTo>
                    <a:pt x="122" y="644"/>
                  </a:lnTo>
                  <a:lnTo>
                    <a:pt x="122" y="644"/>
                  </a:lnTo>
                  <a:lnTo>
                    <a:pt x="123" y="643"/>
                  </a:lnTo>
                  <a:lnTo>
                    <a:pt x="123" y="642"/>
                  </a:lnTo>
                  <a:lnTo>
                    <a:pt x="123" y="641"/>
                  </a:lnTo>
                  <a:lnTo>
                    <a:pt x="122" y="640"/>
                  </a:lnTo>
                  <a:lnTo>
                    <a:pt x="122" y="640"/>
                  </a:lnTo>
                  <a:lnTo>
                    <a:pt x="121" y="639"/>
                  </a:lnTo>
                  <a:lnTo>
                    <a:pt x="120" y="638"/>
                  </a:lnTo>
                  <a:lnTo>
                    <a:pt x="118" y="637"/>
                  </a:lnTo>
                  <a:lnTo>
                    <a:pt x="117" y="636"/>
                  </a:lnTo>
                  <a:lnTo>
                    <a:pt x="116" y="636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6" y="635"/>
                  </a:lnTo>
                  <a:lnTo>
                    <a:pt x="117" y="635"/>
                  </a:lnTo>
                  <a:lnTo>
                    <a:pt x="118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2" y="634"/>
                  </a:lnTo>
                  <a:lnTo>
                    <a:pt x="123" y="633"/>
                  </a:lnTo>
                  <a:lnTo>
                    <a:pt x="124" y="633"/>
                  </a:lnTo>
                  <a:lnTo>
                    <a:pt x="124" y="632"/>
                  </a:lnTo>
                  <a:lnTo>
                    <a:pt x="124" y="632"/>
                  </a:lnTo>
                  <a:lnTo>
                    <a:pt x="125" y="631"/>
                  </a:lnTo>
                  <a:lnTo>
                    <a:pt x="125" y="631"/>
                  </a:lnTo>
                  <a:lnTo>
                    <a:pt x="124" y="630"/>
                  </a:lnTo>
                  <a:lnTo>
                    <a:pt x="124" y="629"/>
                  </a:lnTo>
                  <a:lnTo>
                    <a:pt x="123" y="628"/>
                  </a:lnTo>
                  <a:lnTo>
                    <a:pt x="123" y="627"/>
                  </a:lnTo>
                  <a:lnTo>
                    <a:pt x="122" y="626"/>
                  </a:lnTo>
                  <a:lnTo>
                    <a:pt x="120" y="624"/>
                  </a:lnTo>
                  <a:lnTo>
                    <a:pt x="120" y="623"/>
                  </a:lnTo>
                  <a:lnTo>
                    <a:pt x="119" y="622"/>
                  </a:lnTo>
                  <a:lnTo>
                    <a:pt x="119" y="622"/>
                  </a:lnTo>
                  <a:lnTo>
                    <a:pt x="119" y="621"/>
                  </a:lnTo>
                  <a:lnTo>
                    <a:pt x="119" y="620"/>
                  </a:lnTo>
                  <a:lnTo>
                    <a:pt x="119" y="619"/>
                  </a:lnTo>
                  <a:lnTo>
                    <a:pt x="119" y="619"/>
                  </a:lnTo>
                  <a:lnTo>
                    <a:pt x="119" y="618"/>
                  </a:lnTo>
                  <a:lnTo>
                    <a:pt x="119" y="618"/>
                  </a:lnTo>
                  <a:lnTo>
                    <a:pt x="120" y="618"/>
                  </a:lnTo>
                  <a:lnTo>
                    <a:pt x="125" y="615"/>
                  </a:lnTo>
                  <a:lnTo>
                    <a:pt x="127" y="614"/>
                  </a:lnTo>
                  <a:lnTo>
                    <a:pt x="127" y="614"/>
                  </a:lnTo>
                  <a:lnTo>
                    <a:pt x="128" y="613"/>
                  </a:lnTo>
                  <a:lnTo>
                    <a:pt x="128" y="613"/>
                  </a:lnTo>
                  <a:lnTo>
                    <a:pt x="129" y="612"/>
                  </a:lnTo>
                  <a:lnTo>
                    <a:pt x="128" y="612"/>
                  </a:lnTo>
                  <a:lnTo>
                    <a:pt x="128" y="611"/>
                  </a:lnTo>
                  <a:lnTo>
                    <a:pt x="128" y="611"/>
                  </a:lnTo>
                  <a:lnTo>
                    <a:pt x="127" y="610"/>
                  </a:lnTo>
                  <a:lnTo>
                    <a:pt x="127" y="610"/>
                  </a:lnTo>
                  <a:lnTo>
                    <a:pt x="126" y="609"/>
                  </a:lnTo>
                  <a:lnTo>
                    <a:pt x="125" y="609"/>
                  </a:lnTo>
                  <a:lnTo>
                    <a:pt x="123" y="609"/>
                  </a:lnTo>
                  <a:lnTo>
                    <a:pt x="122" y="609"/>
                  </a:lnTo>
                  <a:lnTo>
                    <a:pt x="120" y="609"/>
                  </a:lnTo>
                  <a:lnTo>
                    <a:pt x="118" y="609"/>
                  </a:lnTo>
                  <a:lnTo>
                    <a:pt x="116" y="609"/>
                  </a:lnTo>
                  <a:lnTo>
                    <a:pt x="115" y="609"/>
                  </a:lnTo>
                  <a:lnTo>
                    <a:pt x="114" y="609"/>
                  </a:lnTo>
                  <a:lnTo>
                    <a:pt x="113" y="609"/>
                  </a:lnTo>
                  <a:lnTo>
                    <a:pt x="113" y="609"/>
                  </a:lnTo>
                  <a:lnTo>
                    <a:pt x="112" y="608"/>
                  </a:lnTo>
                  <a:lnTo>
                    <a:pt x="112" y="608"/>
                  </a:lnTo>
                  <a:lnTo>
                    <a:pt x="111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1" y="604"/>
                  </a:lnTo>
                  <a:lnTo>
                    <a:pt x="111" y="603"/>
                  </a:lnTo>
                  <a:lnTo>
                    <a:pt x="111" y="601"/>
                  </a:lnTo>
                  <a:lnTo>
                    <a:pt x="112" y="600"/>
                  </a:lnTo>
                  <a:lnTo>
                    <a:pt x="112" y="599"/>
                  </a:lnTo>
                  <a:lnTo>
                    <a:pt x="113" y="598"/>
                  </a:lnTo>
                  <a:lnTo>
                    <a:pt x="114" y="596"/>
                  </a:lnTo>
                  <a:lnTo>
                    <a:pt x="118" y="591"/>
                  </a:lnTo>
                  <a:lnTo>
                    <a:pt x="119" y="589"/>
                  </a:lnTo>
                  <a:lnTo>
                    <a:pt x="120" y="588"/>
                  </a:lnTo>
                  <a:lnTo>
                    <a:pt x="122" y="587"/>
                  </a:lnTo>
                  <a:lnTo>
                    <a:pt x="123" y="586"/>
                  </a:lnTo>
                  <a:lnTo>
                    <a:pt x="124" y="584"/>
                  </a:lnTo>
                  <a:lnTo>
                    <a:pt x="125" y="584"/>
                  </a:lnTo>
                  <a:lnTo>
                    <a:pt x="127" y="582"/>
                  </a:lnTo>
                  <a:lnTo>
                    <a:pt x="128" y="581"/>
                  </a:lnTo>
                  <a:lnTo>
                    <a:pt x="130" y="581"/>
                  </a:lnTo>
                  <a:lnTo>
                    <a:pt x="132" y="580"/>
                  </a:lnTo>
                  <a:lnTo>
                    <a:pt x="133" y="579"/>
                  </a:lnTo>
                  <a:lnTo>
                    <a:pt x="134" y="579"/>
                  </a:lnTo>
                  <a:lnTo>
                    <a:pt x="135" y="578"/>
                  </a:lnTo>
                  <a:lnTo>
                    <a:pt x="137" y="578"/>
                  </a:lnTo>
                  <a:lnTo>
                    <a:pt x="138" y="578"/>
                  </a:lnTo>
                  <a:lnTo>
                    <a:pt x="139" y="578"/>
                  </a:lnTo>
                  <a:lnTo>
                    <a:pt x="139" y="579"/>
                  </a:lnTo>
                  <a:lnTo>
                    <a:pt x="140" y="579"/>
                  </a:lnTo>
                  <a:lnTo>
                    <a:pt x="144" y="581"/>
                  </a:lnTo>
                  <a:lnTo>
                    <a:pt x="145" y="582"/>
                  </a:lnTo>
                  <a:lnTo>
                    <a:pt x="146" y="582"/>
                  </a:lnTo>
                  <a:lnTo>
                    <a:pt x="147" y="582"/>
                  </a:lnTo>
                  <a:lnTo>
                    <a:pt x="147" y="582"/>
                  </a:lnTo>
                  <a:lnTo>
                    <a:pt x="148" y="582"/>
                  </a:lnTo>
                  <a:lnTo>
                    <a:pt x="149" y="582"/>
                  </a:lnTo>
                  <a:lnTo>
                    <a:pt x="150" y="582"/>
                  </a:lnTo>
                  <a:lnTo>
                    <a:pt x="150" y="581"/>
                  </a:lnTo>
                  <a:lnTo>
                    <a:pt x="151" y="581"/>
                  </a:lnTo>
                  <a:lnTo>
                    <a:pt x="152" y="580"/>
                  </a:lnTo>
                  <a:lnTo>
                    <a:pt x="153" y="579"/>
                  </a:lnTo>
                  <a:lnTo>
                    <a:pt x="155" y="575"/>
                  </a:lnTo>
                  <a:lnTo>
                    <a:pt x="156" y="574"/>
                  </a:lnTo>
                  <a:lnTo>
                    <a:pt x="158" y="573"/>
                  </a:lnTo>
                  <a:lnTo>
                    <a:pt x="159" y="571"/>
                  </a:lnTo>
                  <a:lnTo>
                    <a:pt x="163" y="568"/>
                  </a:lnTo>
                  <a:lnTo>
                    <a:pt x="165" y="566"/>
                  </a:lnTo>
                  <a:lnTo>
                    <a:pt x="166" y="566"/>
                  </a:lnTo>
                  <a:lnTo>
                    <a:pt x="166" y="565"/>
                  </a:lnTo>
                  <a:lnTo>
                    <a:pt x="167" y="564"/>
                  </a:lnTo>
                  <a:lnTo>
                    <a:pt x="167" y="563"/>
                  </a:lnTo>
                  <a:lnTo>
                    <a:pt x="167" y="563"/>
                  </a:lnTo>
                  <a:lnTo>
                    <a:pt x="167" y="562"/>
                  </a:lnTo>
                  <a:lnTo>
                    <a:pt x="167" y="561"/>
                  </a:lnTo>
                  <a:lnTo>
                    <a:pt x="167" y="560"/>
                  </a:lnTo>
                  <a:lnTo>
                    <a:pt x="166" y="559"/>
                  </a:lnTo>
                  <a:lnTo>
                    <a:pt x="165" y="558"/>
                  </a:lnTo>
                  <a:lnTo>
                    <a:pt x="164" y="558"/>
                  </a:lnTo>
                  <a:lnTo>
                    <a:pt x="162" y="557"/>
                  </a:lnTo>
                  <a:lnTo>
                    <a:pt x="162" y="556"/>
                  </a:lnTo>
                  <a:lnTo>
                    <a:pt x="161" y="556"/>
                  </a:lnTo>
                  <a:lnTo>
                    <a:pt x="161" y="555"/>
                  </a:lnTo>
                  <a:lnTo>
                    <a:pt x="161" y="554"/>
                  </a:lnTo>
                  <a:lnTo>
                    <a:pt x="161" y="553"/>
                  </a:lnTo>
                  <a:lnTo>
                    <a:pt x="162" y="551"/>
                  </a:lnTo>
                  <a:lnTo>
                    <a:pt x="162" y="549"/>
                  </a:lnTo>
                  <a:lnTo>
                    <a:pt x="162" y="548"/>
                  </a:lnTo>
                  <a:lnTo>
                    <a:pt x="163" y="546"/>
                  </a:lnTo>
                  <a:lnTo>
                    <a:pt x="163" y="545"/>
                  </a:lnTo>
                  <a:lnTo>
                    <a:pt x="163" y="543"/>
                  </a:lnTo>
                  <a:lnTo>
                    <a:pt x="163" y="539"/>
                  </a:lnTo>
                  <a:lnTo>
                    <a:pt x="163" y="537"/>
                  </a:lnTo>
                  <a:lnTo>
                    <a:pt x="163" y="536"/>
                  </a:lnTo>
                  <a:lnTo>
                    <a:pt x="163" y="535"/>
                  </a:lnTo>
                  <a:lnTo>
                    <a:pt x="163" y="534"/>
                  </a:lnTo>
                  <a:lnTo>
                    <a:pt x="164" y="533"/>
                  </a:lnTo>
                  <a:lnTo>
                    <a:pt x="165" y="529"/>
                  </a:lnTo>
                  <a:lnTo>
                    <a:pt x="166" y="527"/>
                  </a:lnTo>
                  <a:lnTo>
                    <a:pt x="166" y="525"/>
                  </a:lnTo>
                  <a:lnTo>
                    <a:pt x="166" y="524"/>
                  </a:lnTo>
                  <a:lnTo>
                    <a:pt x="167" y="522"/>
                  </a:lnTo>
                  <a:lnTo>
                    <a:pt x="167" y="521"/>
                  </a:lnTo>
                  <a:lnTo>
                    <a:pt x="167" y="519"/>
                  </a:lnTo>
                  <a:lnTo>
                    <a:pt x="166" y="516"/>
                  </a:lnTo>
                  <a:lnTo>
                    <a:pt x="166" y="513"/>
                  </a:lnTo>
                  <a:lnTo>
                    <a:pt x="166" y="512"/>
                  </a:lnTo>
                  <a:lnTo>
                    <a:pt x="167" y="506"/>
                  </a:lnTo>
                  <a:lnTo>
                    <a:pt x="167" y="504"/>
                  </a:lnTo>
                  <a:lnTo>
                    <a:pt x="168" y="502"/>
                  </a:lnTo>
                  <a:lnTo>
                    <a:pt x="169" y="498"/>
                  </a:lnTo>
                  <a:lnTo>
                    <a:pt x="170" y="495"/>
                  </a:lnTo>
                  <a:lnTo>
                    <a:pt x="171" y="493"/>
                  </a:lnTo>
                  <a:lnTo>
                    <a:pt x="171" y="492"/>
                  </a:lnTo>
                  <a:lnTo>
                    <a:pt x="172" y="491"/>
                  </a:lnTo>
                  <a:lnTo>
                    <a:pt x="173" y="490"/>
                  </a:lnTo>
                  <a:lnTo>
                    <a:pt x="173" y="490"/>
                  </a:lnTo>
                  <a:lnTo>
                    <a:pt x="176" y="488"/>
                  </a:lnTo>
                  <a:lnTo>
                    <a:pt x="177" y="487"/>
                  </a:lnTo>
                  <a:lnTo>
                    <a:pt x="177" y="486"/>
                  </a:lnTo>
                  <a:lnTo>
                    <a:pt x="177" y="485"/>
                  </a:lnTo>
                  <a:lnTo>
                    <a:pt x="178" y="484"/>
                  </a:lnTo>
                  <a:lnTo>
                    <a:pt x="178" y="483"/>
                  </a:lnTo>
                  <a:lnTo>
                    <a:pt x="178" y="482"/>
                  </a:lnTo>
                  <a:lnTo>
                    <a:pt x="178" y="480"/>
                  </a:lnTo>
                  <a:lnTo>
                    <a:pt x="178" y="475"/>
                  </a:lnTo>
                  <a:lnTo>
                    <a:pt x="177" y="473"/>
                  </a:lnTo>
                  <a:lnTo>
                    <a:pt x="177" y="467"/>
                  </a:lnTo>
                  <a:lnTo>
                    <a:pt x="176" y="462"/>
                  </a:lnTo>
                  <a:lnTo>
                    <a:pt x="176" y="460"/>
                  </a:lnTo>
                  <a:lnTo>
                    <a:pt x="176" y="453"/>
                  </a:lnTo>
                  <a:lnTo>
                    <a:pt x="176" y="452"/>
                  </a:lnTo>
                  <a:lnTo>
                    <a:pt x="176" y="451"/>
                  </a:lnTo>
                  <a:lnTo>
                    <a:pt x="175" y="451"/>
                  </a:lnTo>
                  <a:lnTo>
                    <a:pt x="175" y="450"/>
                  </a:lnTo>
                  <a:lnTo>
                    <a:pt x="174" y="450"/>
                  </a:lnTo>
                  <a:lnTo>
                    <a:pt x="173" y="449"/>
                  </a:lnTo>
                  <a:lnTo>
                    <a:pt x="164" y="444"/>
                  </a:lnTo>
                  <a:lnTo>
                    <a:pt x="161" y="443"/>
                  </a:lnTo>
                  <a:lnTo>
                    <a:pt x="159" y="442"/>
                  </a:lnTo>
                  <a:lnTo>
                    <a:pt x="156" y="441"/>
                  </a:lnTo>
                  <a:lnTo>
                    <a:pt x="152" y="440"/>
                  </a:lnTo>
                  <a:lnTo>
                    <a:pt x="148" y="439"/>
                  </a:lnTo>
                  <a:lnTo>
                    <a:pt x="147" y="439"/>
                  </a:lnTo>
                  <a:lnTo>
                    <a:pt x="147" y="438"/>
                  </a:lnTo>
                  <a:lnTo>
                    <a:pt x="146" y="438"/>
                  </a:lnTo>
                  <a:lnTo>
                    <a:pt x="146" y="438"/>
                  </a:lnTo>
                  <a:lnTo>
                    <a:pt x="146" y="437"/>
                  </a:lnTo>
                  <a:lnTo>
                    <a:pt x="145" y="437"/>
                  </a:lnTo>
                  <a:lnTo>
                    <a:pt x="145" y="436"/>
                  </a:lnTo>
                  <a:lnTo>
                    <a:pt x="144" y="432"/>
                  </a:lnTo>
                  <a:lnTo>
                    <a:pt x="144" y="431"/>
                  </a:lnTo>
                  <a:lnTo>
                    <a:pt x="144" y="430"/>
                  </a:lnTo>
                  <a:lnTo>
                    <a:pt x="144" y="429"/>
                  </a:lnTo>
                  <a:lnTo>
                    <a:pt x="143" y="429"/>
                  </a:lnTo>
                  <a:lnTo>
                    <a:pt x="143" y="428"/>
                  </a:lnTo>
                  <a:lnTo>
                    <a:pt x="142" y="427"/>
                  </a:lnTo>
                  <a:lnTo>
                    <a:pt x="141" y="427"/>
                  </a:lnTo>
                  <a:lnTo>
                    <a:pt x="140" y="426"/>
                  </a:lnTo>
                  <a:lnTo>
                    <a:pt x="139" y="425"/>
                  </a:lnTo>
                  <a:lnTo>
                    <a:pt x="137" y="425"/>
                  </a:lnTo>
                  <a:lnTo>
                    <a:pt x="136" y="424"/>
                  </a:lnTo>
                  <a:lnTo>
                    <a:pt x="135" y="424"/>
                  </a:lnTo>
                  <a:lnTo>
                    <a:pt x="130" y="423"/>
                  </a:lnTo>
                  <a:lnTo>
                    <a:pt x="129" y="423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1"/>
                  </a:lnTo>
                  <a:lnTo>
                    <a:pt x="121" y="417"/>
                  </a:lnTo>
                  <a:lnTo>
                    <a:pt x="118" y="414"/>
                  </a:lnTo>
                  <a:lnTo>
                    <a:pt x="117" y="413"/>
                  </a:lnTo>
                  <a:lnTo>
                    <a:pt x="115" y="411"/>
                  </a:lnTo>
                  <a:lnTo>
                    <a:pt x="111" y="407"/>
                  </a:lnTo>
                  <a:lnTo>
                    <a:pt x="110" y="405"/>
                  </a:lnTo>
                  <a:lnTo>
                    <a:pt x="109" y="404"/>
                  </a:lnTo>
                  <a:lnTo>
                    <a:pt x="108" y="404"/>
                  </a:lnTo>
                  <a:lnTo>
                    <a:pt x="107" y="403"/>
                  </a:lnTo>
                  <a:lnTo>
                    <a:pt x="106" y="402"/>
                  </a:lnTo>
                  <a:lnTo>
                    <a:pt x="105" y="402"/>
                  </a:lnTo>
                  <a:lnTo>
                    <a:pt x="103" y="402"/>
                  </a:lnTo>
                  <a:lnTo>
                    <a:pt x="102" y="401"/>
                  </a:lnTo>
                  <a:lnTo>
                    <a:pt x="100" y="401"/>
                  </a:lnTo>
                  <a:lnTo>
                    <a:pt x="99" y="402"/>
                  </a:lnTo>
                  <a:lnTo>
                    <a:pt x="97" y="402"/>
                  </a:lnTo>
                  <a:lnTo>
                    <a:pt x="92" y="403"/>
                  </a:lnTo>
                  <a:lnTo>
                    <a:pt x="91" y="403"/>
                  </a:lnTo>
                  <a:lnTo>
                    <a:pt x="89" y="404"/>
                  </a:lnTo>
                  <a:lnTo>
                    <a:pt x="87" y="404"/>
                  </a:lnTo>
                  <a:lnTo>
                    <a:pt x="86" y="404"/>
                  </a:lnTo>
                  <a:lnTo>
                    <a:pt x="84" y="404"/>
                  </a:lnTo>
                  <a:lnTo>
                    <a:pt x="82" y="404"/>
                  </a:lnTo>
                  <a:lnTo>
                    <a:pt x="80" y="404"/>
                  </a:lnTo>
                  <a:lnTo>
                    <a:pt x="78" y="404"/>
                  </a:lnTo>
                  <a:lnTo>
                    <a:pt x="76" y="403"/>
                  </a:lnTo>
                  <a:lnTo>
                    <a:pt x="75" y="403"/>
                  </a:lnTo>
                  <a:lnTo>
                    <a:pt x="73" y="402"/>
                  </a:lnTo>
                  <a:lnTo>
                    <a:pt x="72" y="402"/>
                  </a:lnTo>
                  <a:lnTo>
                    <a:pt x="70" y="401"/>
                  </a:lnTo>
                  <a:lnTo>
                    <a:pt x="69" y="400"/>
                  </a:lnTo>
                  <a:lnTo>
                    <a:pt x="67" y="399"/>
                  </a:lnTo>
                  <a:lnTo>
                    <a:pt x="62" y="395"/>
                  </a:lnTo>
                  <a:lnTo>
                    <a:pt x="60" y="394"/>
                  </a:lnTo>
                  <a:lnTo>
                    <a:pt x="57" y="392"/>
                  </a:lnTo>
                  <a:lnTo>
                    <a:pt x="52" y="390"/>
                  </a:lnTo>
                  <a:lnTo>
                    <a:pt x="51" y="389"/>
                  </a:lnTo>
                  <a:lnTo>
                    <a:pt x="50" y="388"/>
                  </a:lnTo>
                  <a:lnTo>
                    <a:pt x="49" y="387"/>
                  </a:lnTo>
                  <a:lnTo>
                    <a:pt x="47" y="386"/>
                  </a:lnTo>
                  <a:lnTo>
                    <a:pt x="47" y="385"/>
                  </a:lnTo>
                  <a:lnTo>
                    <a:pt x="47" y="385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46" y="383"/>
                  </a:lnTo>
                  <a:lnTo>
                    <a:pt x="46" y="383"/>
                  </a:lnTo>
                  <a:lnTo>
                    <a:pt x="46" y="382"/>
                  </a:lnTo>
                  <a:lnTo>
                    <a:pt x="47" y="382"/>
                  </a:lnTo>
                  <a:lnTo>
                    <a:pt x="47" y="381"/>
                  </a:lnTo>
                  <a:lnTo>
                    <a:pt x="48" y="381"/>
                  </a:lnTo>
                  <a:lnTo>
                    <a:pt x="49" y="380"/>
                  </a:lnTo>
                  <a:lnTo>
                    <a:pt x="52" y="379"/>
                  </a:lnTo>
                  <a:lnTo>
                    <a:pt x="52" y="379"/>
                  </a:lnTo>
                  <a:lnTo>
                    <a:pt x="52" y="378"/>
                  </a:lnTo>
                  <a:lnTo>
                    <a:pt x="52" y="378"/>
                  </a:lnTo>
                  <a:lnTo>
                    <a:pt x="52" y="378"/>
                  </a:lnTo>
                  <a:lnTo>
                    <a:pt x="52" y="377"/>
                  </a:lnTo>
                  <a:lnTo>
                    <a:pt x="51" y="377"/>
                  </a:lnTo>
                  <a:lnTo>
                    <a:pt x="50" y="376"/>
                  </a:lnTo>
                  <a:lnTo>
                    <a:pt x="48" y="375"/>
                  </a:lnTo>
                  <a:lnTo>
                    <a:pt x="47" y="375"/>
                  </a:lnTo>
                  <a:lnTo>
                    <a:pt x="46" y="375"/>
                  </a:lnTo>
                  <a:lnTo>
                    <a:pt x="45" y="374"/>
                  </a:lnTo>
                  <a:lnTo>
                    <a:pt x="44" y="374"/>
                  </a:lnTo>
                  <a:lnTo>
                    <a:pt x="42" y="374"/>
                  </a:lnTo>
                  <a:lnTo>
                    <a:pt x="38" y="375"/>
                  </a:lnTo>
                  <a:lnTo>
                    <a:pt x="37" y="375"/>
                  </a:lnTo>
                  <a:lnTo>
                    <a:pt x="36" y="375"/>
                  </a:lnTo>
                  <a:lnTo>
                    <a:pt x="34" y="375"/>
                  </a:lnTo>
                  <a:lnTo>
                    <a:pt x="31" y="374"/>
                  </a:lnTo>
                  <a:lnTo>
                    <a:pt x="28" y="374"/>
                  </a:lnTo>
                  <a:lnTo>
                    <a:pt x="27" y="374"/>
                  </a:lnTo>
                  <a:lnTo>
                    <a:pt x="25" y="374"/>
                  </a:lnTo>
                  <a:lnTo>
                    <a:pt x="22" y="374"/>
                  </a:lnTo>
                  <a:lnTo>
                    <a:pt x="21" y="374"/>
                  </a:lnTo>
                  <a:lnTo>
                    <a:pt x="20" y="374"/>
                  </a:lnTo>
                  <a:lnTo>
                    <a:pt x="18" y="375"/>
                  </a:lnTo>
                  <a:lnTo>
                    <a:pt x="15" y="376"/>
                  </a:lnTo>
                  <a:lnTo>
                    <a:pt x="13" y="377"/>
                  </a:lnTo>
                  <a:lnTo>
                    <a:pt x="12" y="377"/>
                  </a:lnTo>
                  <a:lnTo>
                    <a:pt x="11" y="377"/>
                  </a:lnTo>
                  <a:lnTo>
                    <a:pt x="10" y="378"/>
                  </a:lnTo>
                  <a:lnTo>
                    <a:pt x="9" y="377"/>
                  </a:lnTo>
                  <a:lnTo>
                    <a:pt x="8" y="377"/>
                  </a:lnTo>
                  <a:lnTo>
                    <a:pt x="4" y="376"/>
                  </a:lnTo>
                  <a:lnTo>
                    <a:pt x="3" y="376"/>
                  </a:lnTo>
                  <a:lnTo>
                    <a:pt x="2" y="376"/>
                  </a:lnTo>
                  <a:lnTo>
                    <a:pt x="2" y="375"/>
                  </a:lnTo>
                  <a:lnTo>
                    <a:pt x="1" y="375"/>
                  </a:lnTo>
                  <a:lnTo>
                    <a:pt x="1" y="375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2"/>
                  </a:lnTo>
                  <a:lnTo>
                    <a:pt x="0" y="371"/>
                  </a:lnTo>
                  <a:lnTo>
                    <a:pt x="1" y="370"/>
                  </a:lnTo>
                  <a:lnTo>
                    <a:pt x="1" y="369"/>
                  </a:lnTo>
                  <a:lnTo>
                    <a:pt x="2" y="368"/>
                  </a:lnTo>
                  <a:lnTo>
                    <a:pt x="3" y="364"/>
                  </a:lnTo>
                  <a:lnTo>
                    <a:pt x="4" y="363"/>
                  </a:lnTo>
                  <a:lnTo>
                    <a:pt x="6" y="361"/>
                  </a:lnTo>
                  <a:lnTo>
                    <a:pt x="8" y="358"/>
                  </a:lnTo>
                  <a:lnTo>
                    <a:pt x="8" y="357"/>
                  </a:lnTo>
                  <a:lnTo>
                    <a:pt x="9" y="356"/>
                  </a:lnTo>
                  <a:lnTo>
                    <a:pt x="9" y="355"/>
                  </a:lnTo>
                  <a:lnTo>
                    <a:pt x="9" y="355"/>
                  </a:lnTo>
                  <a:lnTo>
                    <a:pt x="9" y="354"/>
                  </a:lnTo>
                  <a:lnTo>
                    <a:pt x="9" y="352"/>
                  </a:lnTo>
                  <a:lnTo>
                    <a:pt x="9" y="351"/>
                  </a:lnTo>
                  <a:lnTo>
                    <a:pt x="8" y="350"/>
                  </a:lnTo>
                  <a:lnTo>
                    <a:pt x="8" y="349"/>
                  </a:lnTo>
                  <a:lnTo>
                    <a:pt x="7" y="347"/>
                  </a:lnTo>
                  <a:lnTo>
                    <a:pt x="6" y="345"/>
                  </a:lnTo>
                  <a:lnTo>
                    <a:pt x="5" y="344"/>
                  </a:lnTo>
                  <a:lnTo>
                    <a:pt x="3" y="342"/>
                  </a:lnTo>
                  <a:lnTo>
                    <a:pt x="3" y="341"/>
                  </a:lnTo>
                  <a:lnTo>
                    <a:pt x="3" y="340"/>
                  </a:lnTo>
                  <a:lnTo>
                    <a:pt x="2" y="340"/>
                  </a:lnTo>
                  <a:lnTo>
                    <a:pt x="3" y="339"/>
                  </a:lnTo>
                  <a:lnTo>
                    <a:pt x="3" y="338"/>
                  </a:lnTo>
                  <a:lnTo>
                    <a:pt x="4" y="337"/>
                  </a:lnTo>
                  <a:lnTo>
                    <a:pt x="4" y="336"/>
                  </a:lnTo>
                  <a:lnTo>
                    <a:pt x="6" y="335"/>
                  </a:lnTo>
                  <a:lnTo>
                    <a:pt x="8" y="333"/>
                  </a:lnTo>
                  <a:lnTo>
                    <a:pt x="9" y="332"/>
                  </a:lnTo>
                  <a:lnTo>
                    <a:pt x="11" y="331"/>
                  </a:lnTo>
                  <a:lnTo>
                    <a:pt x="12" y="330"/>
                  </a:lnTo>
                  <a:lnTo>
                    <a:pt x="13" y="330"/>
                  </a:lnTo>
                  <a:lnTo>
                    <a:pt x="14" y="330"/>
                  </a:lnTo>
                  <a:lnTo>
                    <a:pt x="15" y="329"/>
                  </a:lnTo>
                  <a:lnTo>
                    <a:pt x="17" y="329"/>
                  </a:lnTo>
                  <a:lnTo>
                    <a:pt x="20" y="329"/>
                  </a:lnTo>
                  <a:lnTo>
                    <a:pt x="21" y="329"/>
                  </a:lnTo>
                  <a:lnTo>
                    <a:pt x="22" y="328"/>
                  </a:lnTo>
                  <a:lnTo>
                    <a:pt x="23" y="328"/>
                  </a:lnTo>
                  <a:lnTo>
                    <a:pt x="24" y="328"/>
                  </a:lnTo>
                  <a:lnTo>
                    <a:pt x="24" y="327"/>
                  </a:lnTo>
                  <a:lnTo>
                    <a:pt x="25" y="327"/>
                  </a:lnTo>
                  <a:lnTo>
                    <a:pt x="25" y="326"/>
                  </a:lnTo>
                  <a:lnTo>
                    <a:pt x="27" y="324"/>
                  </a:lnTo>
                  <a:lnTo>
                    <a:pt x="28" y="323"/>
                  </a:lnTo>
                  <a:lnTo>
                    <a:pt x="28" y="322"/>
                  </a:lnTo>
                  <a:lnTo>
                    <a:pt x="30" y="318"/>
                  </a:lnTo>
                  <a:lnTo>
                    <a:pt x="30" y="317"/>
                  </a:lnTo>
                  <a:lnTo>
                    <a:pt x="31" y="317"/>
                  </a:lnTo>
                  <a:lnTo>
                    <a:pt x="31" y="316"/>
                  </a:lnTo>
                  <a:lnTo>
                    <a:pt x="32" y="316"/>
                  </a:lnTo>
                  <a:lnTo>
                    <a:pt x="34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6" y="313"/>
                  </a:lnTo>
                  <a:lnTo>
                    <a:pt x="36" y="313"/>
                  </a:lnTo>
                  <a:lnTo>
                    <a:pt x="36" y="313"/>
                  </a:lnTo>
                  <a:lnTo>
                    <a:pt x="36" y="312"/>
                  </a:lnTo>
                  <a:lnTo>
                    <a:pt x="37" y="310"/>
                  </a:lnTo>
                  <a:lnTo>
                    <a:pt x="37" y="309"/>
                  </a:lnTo>
                  <a:lnTo>
                    <a:pt x="37" y="307"/>
                  </a:lnTo>
                  <a:lnTo>
                    <a:pt x="37" y="306"/>
                  </a:lnTo>
                  <a:lnTo>
                    <a:pt x="37" y="305"/>
                  </a:lnTo>
                  <a:lnTo>
                    <a:pt x="38" y="303"/>
                  </a:lnTo>
                  <a:lnTo>
                    <a:pt x="38" y="302"/>
                  </a:lnTo>
                  <a:lnTo>
                    <a:pt x="38" y="300"/>
                  </a:lnTo>
                  <a:lnTo>
                    <a:pt x="39" y="297"/>
                  </a:lnTo>
                  <a:lnTo>
                    <a:pt x="39" y="296"/>
                  </a:lnTo>
                  <a:lnTo>
                    <a:pt x="39" y="294"/>
                  </a:lnTo>
                  <a:lnTo>
                    <a:pt x="40" y="293"/>
                  </a:lnTo>
                  <a:lnTo>
                    <a:pt x="40" y="293"/>
                  </a:lnTo>
                  <a:lnTo>
                    <a:pt x="41" y="292"/>
                  </a:lnTo>
                  <a:lnTo>
                    <a:pt x="42" y="291"/>
                  </a:lnTo>
                  <a:lnTo>
                    <a:pt x="45" y="289"/>
                  </a:lnTo>
                  <a:lnTo>
                    <a:pt x="47" y="287"/>
                  </a:lnTo>
                  <a:lnTo>
                    <a:pt x="48" y="286"/>
                  </a:lnTo>
                  <a:lnTo>
                    <a:pt x="51" y="284"/>
                  </a:lnTo>
                  <a:lnTo>
                    <a:pt x="52" y="283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8" y="278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3" y="276"/>
                  </a:lnTo>
                  <a:lnTo>
                    <a:pt x="65" y="276"/>
                  </a:lnTo>
                  <a:lnTo>
                    <a:pt x="66" y="276"/>
                  </a:lnTo>
                  <a:lnTo>
                    <a:pt x="68" y="276"/>
                  </a:lnTo>
                  <a:lnTo>
                    <a:pt x="71" y="276"/>
                  </a:lnTo>
                  <a:lnTo>
                    <a:pt x="73" y="276"/>
                  </a:lnTo>
                  <a:lnTo>
                    <a:pt x="75" y="276"/>
                  </a:lnTo>
                  <a:lnTo>
                    <a:pt x="77" y="276"/>
                  </a:lnTo>
                  <a:lnTo>
                    <a:pt x="79" y="275"/>
                  </a:lnTo>
                  <a:lnTo>
                    <a:pt x="81" y="275"/>
                  </a:lnTo>
                  <a:lnTo>
                    <a:pt x="84" y="274"/>
                  </a:lnTo>
                  <a:lnTo>
                    <a:pt x="86" y="273"/>
                  </a:lnTo>
                  <a:lnTo>
                    <a:pt x="87" y="272"/>
                  </a:lnTo>
                  <a:lnTo>
                    <a:pt x="88" y="271"/>
                  </a:lnTo>
                  <a:lnTo>
                    <a:pt x="90" y="270"/>
                  </a:lnTo>
                  <a:lnTo>
                    <a:pt x="91" y="269"/>
                  </a:lnTo>
                  <a:lnTo>
                    <a:pt x="93" y="267"/>
                  </a:lnTo>
                  <a:lnTo>
                    <a:pt x="94" y="265"/>
                  </a:lnTo>
                  <a:lnTo>
                    <a:pt x="95" y="264"/>
                  </a:lnTo>
                  <a:lnTo>
                    <a:pt x="96" y="264"/>
                  </a:lnTo>
                  <a:lnTo>
                    <a:pt x="99" y="261"/>
                  </a:lnTo>
                  <a:lnTo>
                    <a:pt x="102" y="258"/>
                  </a:lnTo>
                  <a:lnTo>
                    <a:pt x="108" y="253"/>
                  </a:lnTo>
                  <a:lnTo>
                    <a:pt x="110" y="252"/>
                  </a:lnTo>
                  <a:lnTo>
                    <a:pt x="111" y="251"/>
                  </a:lnTo>
                  <a:lnTo>
                    <a:pt x="112" y="250"/>
                  </a:lnTo>
                  <a:lnTo>
                    <a:pt x="113" y="250"/>
                  </a:lnTo>
                  <a:lnTo>
                    <a:pt x="113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5" y="250"/>
                  </a:lnTo>
                  <a:lnTo>
                    <a:pt x="115" y="250"/>
                  </a:lnTo>
                  <a:lnTo>
                    <a:pt x="117" y="251"/>
                  </a:lnTo>
                  <a:lnTo>
                    <a:pt x="118" y="252"/>
                  </a:lnTo>
                  <a:lnTo>
                    <a:pt x="119" y="252"/>
                  </a:lnTo>
                  <a:lnTo>
                    <a:pt x="120" y="253"/>
                  </a:lnTo>
                  <a:lnTo>
                    <a:pt x="122" y="253"/>
                  </a:lnTo>
                  <a:lnTo>
                    <a:pt x="124" y="254"/>
                  </a:lnTo>
                  <a:lnTo>
                    <a:pt x="126" y="254"/>
                  </a:lnTo>
                  <a:lnTo>
                    <a:pt x="127" y="254"/>
                  </a:lnTo>
                  <a:lnTo>
                    <a:pt x="129" y="254"/>
                  </a:lnTo>
                  <a:lnTo>
                    <a:pt x="131" y="254"/>
                  </a:lnTo>
                  <a:lnTo>
                    <a:pt x="138" y="254"/>
                  </a:lnTo>
                  <a:lnTo>
                    <a:pt x="140" y="254"/>
                  </a:lnTo>
                  <a:lnTo>
                    <a:pt x="142" y="254"/>
                  </a:lnTo>
                  <a:lnTo>
                    <a:pt x="143" y="253"/>
                  </a:lnTo>
                  <a:lnTo>
                    <a:pt x="145" y="253"/>
                  </a:lnTo>
                  <a:lnTo>
                    <a:pt x="146" y="252"/>
                  </a:lnTo>
                  <a:lnTo>
                    <a:pt x="148" y="252"/>
                  </a:lnTo>
                  <a:lnTo>
                    <a:pt x="149" y="251"/>
                  </a:lnTo>
                  <a:lnTo>
                    <a:pt x="152" y="249"/>
                  </a:lnTo>
                  <a:lnTo>
                    <a:pt x="153" y="248"/>
                  </a:lnTo>
                  <a:lnTo>
                    <a:pt x="154" y="247"/>
                  </a:lnTo>
                  <a:lnTo>
                    <a:pt x="156" y="247"/>
                  </a:lnTo>
                  <a:lnTo>
                    <a:pt x="156" y="247"/>
                  </a:lnTo>
                  <a:lnTo>
                    <a:pt x="157" y="246"/>
                  </a:lnTo>
                  <a:lnTo>
                    <a:pt x="158" y="246"/>
                  </a:lnTo>
                  <a:lnTo>
                    <a:pt x="160" y="244"/>
                  </a:lnTo>
                  <a:lnTo>
                    <a:pt x="161" y="243"/>
                  </a:lnTo>
                  <a:lnTo>
                    <a:pt x="163" y="242"/>
                  </a:lnTo>
                  <a:lnTo>
                    <a:pt x="167" y="237"/>
                  </a:lnTo>
                  <a:lnTo>
                    <a:pt x="169" y="236"/>
                  </a:lnTo>
                  <a:lnTo>
                    <a:pt x="170" y="235"/>
                  </a:lnTo>
                  <a:lnTo>
                    <a:pt x="171" y="234"/>
                  </a:lnTo>
                  <a:lnTo>
                    <a:pt x="173" y="233"/>
                  </a:lnTo>
                  <a:lnTo>
                    <a:pt x="174" y="232"/>
                  </a:lnTo>
                  <a:lnTo>
                    <a:pt x="175" y="232"/>
                  </a:lnTo>
                  <a:lnTo>
                    <a:pt x="176" y="232"/>
                  </a:lnTo>
                  <a:lnTo>
                    <a:pt x="177" y="232"/>
                  </a:lnTo>
                  <a:lnTo>
                    <a:pt x="179" y="233"/>
                  </a:lnTo>
                  <a:lnTo>
                    <a:pt x="180" y="234"/>
                  </a:lnTo>
                  <a:lnTo>
                    <a:pt x="181" y="234"/>
                  </a:lnTo>
                  <a:lnTo>
                    <a:pt x="182" y="235"/>
                  </a:lnTo>
                  <a:lnTo>
                    <a:pt x="185" y="238"/>
                  </a:lnTo>
                  <a:lnTo>
                    <a:pt x="186" y="239"/>
                  </a:lnTo>
                  <a:lnTo>
                    <a:pt x="187" y="240"/>
                  </a:lnTo>
                  <a:lnTo>
                    <a:pt x="188" y="240"/>
                  </a:lnTo>
                  <a:lnTo>
                    <a:pt x="188" y="240"/>
                  </a:lnTo>
                  <a:lnTo>
                    <a:pt x="189" y="240"/>
                  </a:lnTo>
                  <a:lnTo>
                    <a:pt x="190" y="241"/>
                  </a:lnTo>
                  <a:lnTo>
                    <a:pt x="190" y="241"/>
                  </a:lnTo>
                  <a:lnTo>
                    <a:pt x="192" y="240"/>
                  </a:lnTo>
                  <a:lnTo>
                    <a:pt x="192" y="240"/>
                  </a:lnTo>
                  <a:lnTo>
                    <a:pt x="193" y="240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6" y="238"/>
                  </a:lnTo>
                  <a:lnTo>
                    <a:pt x="197" y="236"/>
                  </a:lnTo>
                  <a:lnTo>
                    <a:pt x="200" y="233"/>
                  </a:lnTo>
                  <a:lnTo>
                    <a:pt x="202" y="230"/>
                  </a:lnTo>
                  <a:lnTo>
                    <a:pt x="203" y="230"/>
                  </a:lnTo>
                  <a:lnTo>
                    <a:pt x="204" y="229"/>
                  </a:lnTo>
                  <a:lnTo>
                    <a:pt x="206" y="227"/>
                  </a:lnTo>
                  <a:lnTo>
                    <a:pt x="207" y="227"/>
                  </a:lnTo>
                  <a:lnTo>
                    <a:pt x="208" y="226"/>
                  </a:lnTo>
                  <a:lnTo>
                    <a:pt x="209" y="225"/>
                  </a:lnTo>
                  <a:lnTo>
                    <a:pt x="211" y="225"/>
                  </a:lnTo>
                  <a:lnTo>
                    <a:pt x="213" y="224"/>
                  </a:lnTo>
                  <a:lnTo>
                    <a:pt x="214" y="224"/>
                  </a:lnTo>
                  <a:lnTo>
                    <a:pt x="219" y="222"/>
                  </a:lnTo>
                  <a:lnTo>
                    <a:pt x="220" y="222"/>
                  </a:lnTo>
                  <a:lnTo>
                    <a:pt x="221" y="221"/>
                  </a:lnTo>
                  <a:lnTo>
                    <a:pt x="223" y="221"/>
                  </a:lnTo>
                  <a:lnTo>
                    <a:pt x="225" y="219"/>
                  </a:lnTo>
                  <a:lnTo>
                    <a:pt x="227" y="218"/>
                  </a:lnTo>
                  <a:lnTo>
                    <a:pt x="228" y="218"/>
                  </a:lnTo>
                  <a:lnTo>
                    <a:pt x="229" y="216"/>
                  </a:lnTo>
                  <a:lnTo>
                    <a:pt x="231" y="214"/>
                  </a:lnTo>
                  <a:lnTo>
                    <a:pt x="232" y="213"/>
                  </a:lnTo>
                  <a:lnTo>
                    <a:pt x="233" y="212"/>
                  </a:lnTo>
                  <a:lnTo>
                    <a:pt x="234" y="211"/>
                  </a:lnTo>
                  <a:lnTo>
                    <a:pt x="235" y="209"/>
                  </a:lnTo>
                  <a:lnTo>
                    <a:pt x="235" y="208"/>
                  </a:lnTo>
                  <a:lnTo>
                    <a:pt x="236" y="206"/>
                  </a:lnTo>
                  <a:lnTo>
                    <a:pt x="236" y="206"/>
                  </a:lnTo>
                  <a:lnTo>
                    <a:pt x="236" y="205"/>
                  </a:lnTo>
                  <a:lnTo>
                    <a:pt x="237" y="204"/>
                  </a:lnTo>
                  <a:lnTo>
                    <a:pt x="238" y="204"/>
                  </a:lnTo>
                  <a:lnTo>
                    <a:pt x="239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7" y="203"/>
                  </a:lnTo>
                  <a:lnTo>
                    <a:pt x="247" y="202"/>
                  </a:lnTo>
                  <a:lnTo>
                    <a:pt x="248" y="202"/>
                  </a:lnTo>
                  <a:lnTo>
                    <a:pt x="248" y="201"/>
                  </a:lnTo>
                  <a:lnTo>
                    <a:pt x="249" y="201"/>
                  </a:lnTo>
                  <a:lnTo>
                    <a:pt x="249" y="200"/>
                  </a:lnTo>
                  <a:lnTo>
                    <a:pt x="249" y="199"/>
                  </a:lnTo>
                  <a:lnTo>
                    <a:pt x="249" y="197"/>
                  </a:lnTo>
                  <a:lnTo>
                    <a:pt x="249" y="195"/>
                  </a:lnTo>
                  <a:lnTo>
                    <a:pt x="249" y="194"/>
                  </a:lnTo>
                  <a:lnTo>
                    <a:pt x="249" y="191"/>
                  </a:lnTo>
                  <a:lnTo>
                    <a:pt x="249" y="189"/>
                  </a:lnTo>
                  <a:lnTo>
                    <a:pt x="249" y="188"/>
                  </a:lnTo>
                  <a:lnTo>
                    <a:pt x="249" y="187"/>
                  </a:lnTo>
                  <a:lnTo>
                    <a:pt x="250" y="186"/>
                  </a:lnTo>
                  <a:lnTo>
                    <a:pt x="250" y="186"/>
                  </a:lnTo>
                  <a:lnTo>
                    <a:pt x="250" y="185"/>
                  </a:lnTo>
                  <a:lnTo>
                    <a:pt x="251" y="183"/>
                  </a:lnTo>
                  <a:lnTo>
                    <a:pt x="252" y="182"/>
                  </a:lnTo>
                  <a:lnTo>
                    <a:pt x="253" y="181"/>
                  </a:lnTo>
                  <a:lnTo>
                    <a:pt x="254" y="180"/>
                  </a:lnTo>
                  <a:lnTo>
                    <a:pt x="255" y="180"/>
                  </a:lnTo>
                  <a:lnTo>
                    <a:pt x="256" y="179"/>
                  </a:lnTo>
                  <a:lnTo>
                    <a:pt x="258" y="178"/>
                  </a:lnTo>
                  <a:lnTo>
                    <a:pt x="259" y="178"/>
                  </a:lnTo>
                  <a:lnTo>
                    <a:pt x="260" y="178"/>
                  </a:lnTo>
                  <a:lnTo>
                    <a:pt x="261" y="177"/>
                  </a:lnTo>
                  <a:lnTo>
                    <a:pt x="262" y="177"/>
                  </a:lnTo>
                  <a:lnTo>
                    <a:pt x="264" y="177"/>
                  </a:lnTo>
                  <a:lnTo>
                    <a:pt x="271" y="178"/>
                  </a:lnTo>
                  <a:lnTo>
                    <a:pt x="273" y="178"/>
                  </a:lnTo>
                  <a:lnTo>
                    <a:pt x="276" y="179"/>
                  </a:lnTo>
                  <a:lnTo>
                    <a:pt x="281" y="180"/>
                  </a:lnTo>
                  <a:lnTo>
                    <a:pt x="287" y="182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6" y="184"/>
                  </a:lnTo>
                  <a:lnTo>
                    <a:pt x="305" y="185"/>
                  </a:lnTo>
                  <a:lnTo>
                    <a:pt x="308" y="185"/>
                  </a:lnTo>
                  <a:lnTo>
                    <a:pt x="312" y="185"/>
                  </a:lnTo>
                  <a:lnTo>
                    <a:pt x="315" y="185"/>
                  </a:lnTo>
                  <a:lnTo>
                    <a:pt x="318" y="185"/>
                  </a:lnTo>
                  <a:lnTo>
                    <a:pt x="321" y="185"/>
                  </a:lnTo>
                  <a:lnTo>
                    <a:pt x="324" y="184"/>
                  </a:lnTo>
                  <a:lnTo>
                    <a:pt x="327" y="183"/>
                  </a:lnTo>
                  <a:lnTo>
                    <a:pt x="329" y="183"/>
                  </a:lnTo>
                  <a:lnTo>
                    <a:pt x="331" y="182"/>
                  </a:lnTo>
                  <a:lnTo>
                    <a:pt x="332" y="181"/>
                  </a:lnTo>
                  <a:lnTo>
                    <a:pt x="333" y="181"/>
                  </a:lnTo>
                  <a:lnTo>
                    <a:pt x="334" y="181"/>
                  </a:lnTo>
                  <a:lnTo>
                    <a:pt x="335" y="181"/>
                  </a:lnTo>
                  <a:lnTo>
                    <a:pt x="336" y="181"/>
                  </a:lnTo>
                  <a:lnTo>
                    <a:pt x="340" y="182"/>
                  </a:lnTo>
                  <a:lnTo>
                    <a:pt x="342" y="183"/>
                  </a:lnTo>
                  <a:lnTo>
                    <a:pt x="347" y="183"/>
                  </a:lnTo>
                  <a:lnTo>
                    <a:pt x="352" y="184"/>
                  </a:lnTo>
                  <a:lnTo>
                    <a:pt x="354" y="185"/>
                  </a:lnTo>
                  <a:lnTo>
                    <a:pt x="356" y="185"/>
                  </a:lnTo>
                  <a:lnTo>
                    <a:pt x="357" y="185"/>
                  </a:lnTo>
                  <a:lnTo>
                    <a:pt x="358" y="185"/>
                  </a:lnTo>
                  <a:lnTo>
                    <a:pt x="359" y="185"/>
                  </a:lnTo>
                  <a:lnTo>
                    <a:pt x="360" y="184"/>
                  </a:lnTo>
                  <a:lnTo>
                    <a:pt x="360" y="184"/>
                  </a:lnTo>
                  <a:lnTo>
                    <a:pt x="362" y="183"/>
                  </a:lnTo>
                  <a:lnTo>
                    <a:pt x="363" y="182"/>
                  </a:lnTo>
                  <a:lnTo>
                    <a:pt x="364" y="181"/>
                  </a:lnTo>
                  <a:lnTo>
                    <a:pt x="367" y="178"/>
                  </a:lnTo>
                  <a:lnTo>
                    <a:pt x="368" y="177"/>
                  </a:lnTo>
                  <a:lnTo>
                    <a:pt x="369" y="176"/>
                  </a:lnTo>
                  <a:lnTo>
                    <a:pt x="370" y="176"/>
                  </a:lnTo>
                  <a:lnTo>
                    <a:pt x="371" y="175"/>
                  </a:lnTo>
                  <a:lnTo>
                    <a:pt x="372" y="175"/>
                  </a:lnTo>
                  <a:lnTo>
                    <a:pt x="374" y="175"/>
                  </a:lnTo>
                  <a:lnTo>
                    <a:pt x="383" y="173"/>
                  </a:lnTo>
                  <a:lnTo>
                    <a:pt x="386" y="173"/>
                  </a:lnTo>
                  <a:lnTo>
                    <a:pt x="392" y="172"/>
                  </a:lnTo>
                  <a:lnTo>
                    <a:pt x="394" y="172"/>
                  </a:lnTo>
                  <a:lnTo>
                    <a:pt x="395" y="172"/>
                  </a:lnTo>
                  <a:lnTo>
                    <a:pt x="397" y="173"/>
                  </a:lnTo>
                  <a:lnTo>
                    <a:pt x="401" y="173"/>
                  </a:lnTo>
                  <a:lnTo>
                    <a:pt x="402" y="174"/>
                  </a:lnTo>
                  <a:lnTo>
                    <a:pt x="403" y="174"/>
                  </a:lnTo>
                  <a:lnTo>
                    <a:pt x="404" y="173"/>
                  </a:lnTo>
                  <a:lnTo>
                    <a:pt x="405" y="173"/>
                  </a:lnTo>
                  <a:lnTo>
                    <a:pt x="406" y="173"/>
                  </a:lnTo>
                  <a:lnTo>
                    <a:pt x="407" y="172"/>
                  </a:lnTo>
                  <a:lnTo>
                    <a:pt x="407" y="172"/>
                  </a:lnTo>
                  <a:lnTo>
                    <a:pt x="408" y="171"/>
                  </a:lnTo>
                  <a:lnTo>
                    <a:pt x="408" y="171"/>
                  </a:lnTo>
                  <a:lnTo>
                    <a:pt x="409" y="169"/>
                  </a:lnTo>
                  <a:lnTo>
                    <a:pt x="410" y="168"/>
                  </a:lnTo>
                  <a:lnTo>
                    <a:pt x="410" y="167"/>
                  </a:lnTo>
                  <a:lnTo>
                    <a:pt x="410" y="166"/>
                  </a:lnTo>
                  <a:lnTo>
                    <a:pt x="411" y="160"/>
                  </a:lnTo>
                  <a:lnTo>
                    <a:pt x="412" y="156"/>
                  </a:lnTo>
                  <a:lnTo>
                    <a:pt x="412" y="155"/>
                  </a:lnTo>
                  <a:lnTo>
                    <a:pt x="412" y="153"/>
                  </a:lnTo>
                  <a:lnTo>
                    <a:pt x="412" y="152"/>
                  </a:lnTo>
                  <a:lnTo>
                    <a:pt x="412" y="150"/>
                  </a:lnTo>
                  <a:lnTo>
                    <a:pt x="412" y="148"/>
                  </a:lnTo>
                  <a:lnTo>
                    <a:pt x="412" y="147"/>
                  </a:lnTo>
                  <a:lnTo>
                    <a:pt x="412" y="145"/>
                  </a:lnTo>
                  <a:lnTo>
                    <a:pt x="411" y="141"/>
                  </a:lnTo>
                  <a:lnTo>
                    <a:pt x="410" y="140"/>
                  </a:lnTo>
                  <a:lnTo>
                    <a:pt x="410" y="139"/>
                  </a:lnTo>
                  <a:lnTo>
                    <a:pt x="410" y="137"/>
                  </a:lnTo>
                  <a:lnTo>
                    <a:pt x="410" y="135"/>
                  </a:lnTo>
                  <a:lnTo>
                    <a:pt x="410" y="134"/>
                  </a:lnTo>
                  <a:lnTo>
                    <a:pt x="410" y="133"/>
                  </a:lnTo>
                  <a:lnTo>
                    <a:pt x="410" y="130"/>
                  </a:lnTo>
                  <a:lnTo>
                    <a:pt x="410" y="126"/>
                  </a:lnTo>
                  <a:lnTo>
                    <a:pt x="410" y="125"/>
                  </a:lnTo>
                  <a:lnTo>
                    <a:pt x="410" y="125"/>
                  </a:lnTo>
                  <a:lnTo>
                    <a:pt x="410" y="124"/>
                  </a:lnTo>
                  <a:lnTo>
                    <a:pt x="410" y="124"/>
                  </a:lnTo>
                  <a:lnTo>
                    <a:pt x="411" y="124"/>
                  </a:lnTo>
                  <a:lnTo>
                    <a:pt x="412" y="123"/>
                  </a:lnTo>
                  <a:lnTo>
                    <a:pt x="412" y="123"/>
                  </a:lnTo>
                  <a:lnTo>
                    <a:pt x="413" y="123"/>
                  </a:lnTo>
                  <a:lnTo>
                    <a:pt x="414" y="123"/>
                  </a:lnTo>
                  <a:lnTo>
                    <a:pt x="414" y="123"/>
                  </a:lnTo>
                  <a:lnTo>
                    <a:pt x="415" y="123"/>
                  </a:lnTo>
                  <a:lnTo>
                    <a:pt x="416" y="123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4" y="126"/>
                  </a:lnTo>
                  <a:lnTo>
                    <a:pt x="426" y="126"/>
                  </a:lnTo>
                  <a:lnTo>
                    <a:pt x="427" y="126"/>
                  </a:lnTo>
                  <a:lnTo>
                    <a:pt x="428" y="126"/>
                  </a:lnTo>
                  <a:lnTo>
                    <a:pt x="429" y="126"/>
                  </a:lnTo>
                  <a:lnTo>
                    <a:pt x="429" y="126"/>
                  </a:lnTo>
                  <a:lnTo>
                    <a:pt x="429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4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2" y="118"/>
                  </a:lnTo>
                  <a:lnTo>
                    <a:pt x="434" y="114"/>
                  </a:lnTo>
                  <a:lnTo>
                    <a:pt x="435" y="113"/>
                  </a:lnTo>
                  <a:lnTo>
                    <a:pt x="435" y="113"/>
                  </a:lnTo>
                  <a:lnTo>
                    <a:pt x="436" y="112"/>
                  </a:lnTo>
                  <a:lnTo>
                    <a:pt x="437" y="112"/>
                  </a:lnTo>
                  <a:lnTo>
                    <a:pt x="441" y="111"/>
                  </a:lnTo>
                  <a:lnTo>
                    <a:pt x="445" y="110"/>
                  </a:lnTo>
                  <a:lnTo>
                    <a:pt x="448" y="109"/>
                  </a:lnTo>
                  <a:lnTo>
                    <a:pt x="449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1" y="106"/>
                  </a:lnTo>
                  <a:lnTo>
                    <a:pt x="452" y="105"/>
                  </a:lnTo>
                  <a:lnTo>
                    <a:pt x="452" y="104"/>
                  </a:lnTo>
                  <a:lnTo>
                    <a:pt x="452" y="103"/>
                  </a:lnTo>
                  <a:lnTo>
                    <a:pt x="453" y="102"/>
                  </a:lnTo>
                  <a:lnTo>
                    <a:pt x="453" y="101"/>
                  </a:lnTo>
                  <a:lnTo>
                    <a:pt x="453" y="100"/>
                  </a:lnTo>
                  <a:lnTo>
                    <a:pt x="452" y="96"/>
                  </a:lnTo>
                  <a:lnTo>
                    <a:pt x="452" y="94"/>
                  </a:lnTo>
                  <a:lnTo>
                    <a:pt x="452" y="91"/>
                  </a:lnTo>
                  <a:lnTo>
                    <a:pt x="451" y="87"/>
                  </a:lnTo>
                  <a:lnTo>
                    <a:pt x="450" y="85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51" y="82"/>
                  </a:lnTo>
                  <a:lnTo>
                    <a:pt x="451" y="81"/>
                  </a:lnTo>
                  <a:lnTo>
                    <a:pt x="451" y="80"/>
                  </a:lnTo>
                  <a:lnTo>
                    <a:pt x="451" y="79"/>
                  </a:lnTo>
                  <a:lnTo>
                    <a:pt x="452" y="78"/>
                  </a:lnTo>
                  <a:lnTo>
                    <a:pt x="453" y="77"/>
                  </a:lnTo>
                  <a:lnTo>
                    <a:pt x="454" y="76"/>
                  </a:lnTo>
                  <a:lnTo>
                    <a:pt x="455" y="75"/>
                  </a:lnTo>
                  <a:lnTo>
                    <a:pt x="455" y="75"/>
                  </a:lnTo>
                  <a:lnTo>
                    <a:pt x="456" y="74"/>
                  </a:lnTo>
                  <a:lnTo>
                    <a:pt x="457" y="74"/>
                  </a:lnTo>
                  <a:lnTo>
                    <a:pt x="457" y="74"/>
                  </a:lnTo>
                  <a:lnTo>
                    <a:pt x="458" y="73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59" y="74"/>
                  </a:lnTo>
                  <a:lnTo>
                    <a:pt x="460" y="75"/>
                  </a:lnTo>
                  <a:lnTo>
                    <a:pt x="460" y="75"/>
                  </a:lnTo>
                  <a:lnTo>
                    <a:pt x="461" y="76"/>
                  </a:lnTo>
                  <a:lnTo>
                    <a:pt x="462" y="76"/>
                  </a:lnTo>
                  <a:lnTo>
                    <a:pt x="462" y="77"/>
                  </a:lnTo>
                  <a:lnTo>
                    <a:pt x="463" y="77"/>
                  </a:lnTo>
                  <a:lnTo>
                    <a:pt x="464" y="77"/>
                  </a:lnTo>
                  <a:lnTo>
                    <a:pt x="464" y="77"/>
                  </a:lnTo>
                  <a:lnTo>
                    <a:pt x="465" y="76"/>
                  </a:lnTo>
                  <a:lnTo>
                    <a:pt x="466" y="76"/>
                  </a:lnTo>
                  <a:lnTo>
                    <a:pt x="469" y="75"/>
                  </a:lnTo>
                  <a:lnTo>
                    <a:pt x="470" y="74"/>
                  </a:lnTo>
                  <a:lnTo>
                    <a:pt x="471" y="74"/>
                  </a:lnTo>
                  <a:lnTo>
                    <a:pt x="472" y="73"/>
                  </a:lnTo>
                  <a:lnTo>
                    <a:pt x="473" y="73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9" y="76"/>
                  </a:lnTo>
                  <a:lnTo>
                    <a:pt x="480" y="76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3" y="76"/>
                  </a:lnTo>
                  <a:lnTo>
                    <a:pt x="484" y="76"/>
                  </a:lnTo>
                  <a:lnTo>
                    <a:pt x="485" y="76"/>
                  </a:lnTo>
                  <a:lnTo>
                    <a:pt x="486" y="76"/>
                  </a:lnTo>
                  <a:lnTo>
                    <a:pt x="488" y="75"/>
                  </a:lnTo>
                  <a:lnTo>
                    <a:pt x="489" y="74"/>
                  </a:lnTo>
                  <a:lnTo>
                    <a:pt x="491" y="74"/>
                  </a:lnTo>
                  <a:lnTo>
                    <a:pt x="492" y="73"/>
                  </a:lnTo>
                  <a:lnTo>
                    <a:pt x="493" y="73"/>
                  </a:lnTo>
                  <a:lnTo>
                    <a:pt x="494" y="73"/>
                  </a:lnTo>
                  <a:lnTo>
                    <a:pt x="494" y="73"/>
                  </a:lnTo>
                  <a:lnTo>
                    <a:pt x="495" y="73"/>
                  </a:lnTo>
                  <a:lnTo>
                    <a:pt x="496" y="74"/>
                  </a:lnTo>
                  <a:lnTo>
                    <a:pt x="496" y="74"/>
                  </a:lnTo>
                  <a:lnTo>
                    <a:pt x="497" y="75"/>
                  </a:lnTo>
                  <a:lnTo>
                    <a:pt x="497" y="76"/>
                  </a:lnTo>
                  <a:lnTo>
                    <a:pt x="498" y="77"/>
                  </a:lnTo>
                  <a:lnTo>
                    <a:pt x="498" y="78"/>
                  </a:lnTo>
                  <a:lnTo>
                    <a:pt x="499" y="82"/>
                  </a:lnTo>
                  <a:lnTo>
                    <a:pt x="499" y="84"/>
                  </a:lnTo>
                  <a:lnTo>
                    <a:pt x="500" y="86"/>
                  </a:lnTo>
                  <a:lnTo>
                    <a:pt x="500" y="87"/>
                  </a:lnTo>
                  <a:lnTo>
                    <a:pt x="501" y="88"/>
                  </a:lnTo>
                  <a:lnTo>
                    <a:pt x="501" y="89"/>
                  </a:lnTo>
                  <a:lnTo>
                    <a:pt x="502" y="90"/>
                  </a:lnTo>
                  <a:lnTo>
                    <a:pt x="502" y="91"/>
                  </a:lnTo>
                  <a:lnTo>
                    <a:pt x="503" y="91"/>
                  </a:lnTo>
                  <a:lnTo>
                    <a:pt x="504" y="91"/>
                  </a:lnTo>
                  <a:lnTo>
                    <a:pt x="505" y="92"/>
                  </a:lnTo>
                  <a:lnTo>
                    <a:pt x="506" y="92"/>
                  </a:lnTo>
                  <a:lnTo>
                    <a:pt x="507" y="93"/>
                  </a:lnTo>
                  <a:lnTo>
                    <a:pt x="508" y="93"/>
                  </a:lnTo>
                  <a:lnTo>
                    <a:pt x="509" y="93"/>
                  </a:lnTo>
                  <a:lnTo>
                    <a:pt x="510" y="93"/>
                  </a:lnTo>
                  <a:lnTo>
                    <a:pt x="510" y="93"/>
                  </a:lnTo>
                  <a:lnTo>
                    <a:pt x="511" y="93"/>
                  </a:lnTo>
                  <a:lnTo>
                    <a:pt x="512" y="92"/>
                  </a:lnTo>
                  <a:lnTo>
                    <a:pt x="514" y="92"/>
                  </a:lnTo>
                  <a:lnTo>
                    <a:pt x="515" y="91"/>
                  </a:lnTo>
                  <a:lnTo>
                    <a:pt x="520" y="90"/>
                  </a:lnTo>
                  <a:lnTo>
                    <a:pt x="521" y="89"/>
                  </a:lnTo>
                  <a:lnTo>
                    <a:pt x="523" y="89"/>
                  </a:lnTo>
                  <a:lnTo>
                    <a:pt x="526" y="89"/>
                  </a:lnTo>
                  <a:lnTo>
                    <a:pt x="527" y="89"/>
                  </a:lnTo>
                  <a:lnTo>
                    <a:pt x="530" y="89"/>
                  </a:lnTo>
                  <a:lnTo>
                    <a:pt x="531" y="88"/>
                  </a:lnTo>
                  <a:lnTo>
                    <a:pt x="540" y="88"/>
                  </a:lnTo>
                  <a:lnTo>
                    <a:pt x="542" y="88"/>
                  </a:lnTo>
                  <a:lnTo>
                    <a:pt x="542" y="87"/>
                  </a:lnTo>
                  <a:lnTo>
                    <a:pt x="543" y="87"/>
                  </a:lnTo>
                  <a:lnTo>
                    <a:pt x="544" y="86"/>
                  </a:lnTo>
                  <a:lnTo>
                    <a:pt x="547" y="83"/>
                  </a:lnTo>
                  <a:lnTo>
                    <a:pt x="552" y="80"/>
                  </a:lnTo>
                  <a:lnTo>
                    <a:pt x="554" y="78"/>
                  </a:lnTo>
                  <a:lnTo>
                    <a:pt x="555" y="77"/>
                  </a:lnTo>
                  <a:lnTo>
                    <a:pt x="556" y="76"/>
                  </a:lnTo>
                  <a:lnTo>
                    <a:pt x="557" y="74"/>
                  </a:lnTo>
                  <a:lnTo>
                    <a:pt x="560" y="71"/>
                  </a:lnTo>
                  <a:lnTo>
                    <a:pt x="560" y="70"/>
                  </a:lnTo>
                  <a:lnTo>
                    <a:pt x="561" y="69"/>
                  </a:lnTo>
                  <a:lnTo>
                    <a:pt x="562" y="68"/>
                  </a:lnTo>
                  <a:lnTo>
                    <a:pt x="563" y="68"/>
                  </a:lnTo>
                  <a:lnTo>
                    <a:pt x="566" y="65"/>
                  </a:lnTo>
                  <a:lnTo>
                    <a:pt x="567" y="65"/>
                  </a:lnTo>
                  <a:lnTo>
                    <a:pt x="568" y="64"/>
                  </a:lnTo>
                  <a:lnTo>
                    <a:pt x="568" y="63"/>
                  </a:lnTo>
                  <a:lnTo>
                    <a:pt x="569" y="62"/>
                  </a:lnTo>
                  <a:lnTo>
                    <a:pt x="570" y="61"/>
                  </a:lnTo>
                  <a:lnTo>
                    <a:pt x="570" y="60"/>
                  </a:lnTo>
                  <a:lnTo>
                    <a:pt x="570" y="58"/>
                  </a:lnTo>
                  <a:lnTo>
                    <a:pt x="571" y="56"/>
                  </a:lnTo>
                  <a:lnTo>
                    <a:pt x="571" y="50"/>
                  </a:lnTo>
                  <a:lnTo>
                    <a:pt x="572" y="49"/>
                  </a:lnTo>
                  <a:lnTo>
                    <a:pt x="572" y="48"/>
                  </a:lnTo>
                  <a:lnTo>
                    <a:pt x="573" y="46"/>
                  </a:lnTo>
                  <a:lnTo>
                    <a:pt x="573" y="45"/>
                  </a:lnTo>
                  <a:lnTo>
                    <a:pt x="574" y="45"/>
                  </a:lnTo>
                  <a:lnTo>
                    <a:pt x="575" y="44"/>
                  </a:lnTo>
                  <a:lnTo>
                    <a:pt x="576" y="44"/>
                  </a:lnTo>
                  <a:lnTo>
                    <a:pt x="577" y="44"/>
                  </a:lnTo>
                  <a:lnTo>
                    <a:pt x="579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5" y="44"/>
                  </a:lnTo>
                  <a:lnTo>
                    <a:pt x="588" y="45"/>
                  </a:lnTo>
                  <a:lnTo>
                    <a:pt x="591" y="46"/>
                  </a:lnTo>
                  <a:lnTo>
                    <a:pt x="596" y="47"/>
                  </a:lnTo>
                  <a:lnTo>
                    <a:pt x="598" y="48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1" y="48"/>
                  </a:lnTo>
                  <a:lnTo>
                    <a:pt x="602" y="48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05" y="47"/>
                  </a:lnTo>
                  <a:lnTo>
                    <a:pt x="606" y="47"/>
                  </a:lnTo>
                  <a:lnTo>
                    <a:pt x="607" y="46"/>
                  </a:lnTo>
                  <a:lnTo>
                    <a:pt x="608" y="45"/>
                  </a:lnTo>
                  <a:lnTo>
                    <a:pt x="609" y="44"/>
                  </a:lnTo>
                  <a:lnTo>
                    <a:pt x="610" y="43"/>
                  </a:lnTo>
                  <a:lnTo>
                    <a:pt x="611" y="43"/>
                  </a:lnTo>
                  <a:lnTo>
                    <a:pt x="611" y="42"/>
                  </a:lnTo>
                  <a:lnTo>
                    <a:pt x="612" y="41"/>
                  </a:lnTo>
                  <a:lnTo>
                    <a:pt x="612" y="40"/>
                  </a:lnTo>
                  <a:lnTo>
                    <a:pt x="613" y="39"/>
                  </a:lnTo>
                  <a:lnTo>
                    <a:pt x="613" y="36"/>
                  </a:lnTo>
                  <a:lnTo>
                    <a:pt x="614" y="34"/>
                  </a:lnTo>
                  <a:lnTo>
                    <a:pt x="614" y="34"/>
                  </a:lnTo>
                  <a:lnTo>
                    <a:pt x="614" y="33"/>
                  </a:lnTo>
                  <a:lnTo>
                    <a:pt x="615" y="32"/>
                  </a:lnTo>
                  <a:lnTo>
                    <a:pt x="615" y="32"/>
                  </a:lnTo>
                  <a:lnTo>
                    <a:pt x="616" y="31"/>
                  </a:lnTo>
                  <a:lnTo>
                    <a:pt x="617" y="30"/>
                  </a:lnTo>
                  <a:lnTo>
                    <a:pt x="619" y="29"/>
                  </a:lnTo>
                  <a:lnTo>
                    <a:pt x="620" y="28"/>
                  </a:lnTo>
                  <a:lnTo>
                    <a:pt x="623" y="27"/>
                  </a:lnTo>
                  <a:lnTo>
                    <a:pt x="628" y="24"/>
                  </a:lnTo>
                  <a:lnTo>
                    <a:pt x="630" y="23"/>
                  </a:lnTo>
                  <a:lnTo>
                    <a:pt x="631" y="23"/>
                  </a:lnTo>
                  <a:lnTo>
                    <a:pt x="631" y="22"/>
                  </a:lnTo>
                  <a:lnTo>
                    <a:pt x="632" y="21"/>
                  </a:lnTo>
                  <a:lnTo>
                    <a:pt x="633" y="20"/>
                  </a:lnTo>
                  <a:lnTo>
                    <a:pt x="633" y="19"/>
                  </a:lnTo>
                  <a:lnTo>
                    <a:pt x="634" y="18"/>
                  </a:lnTo>
                  <a:lnTo>
                    <a:pt x="634" y="17"/>
                  </a:lnTo>
                  <a:lnTo>
                    <a:pt x="634" y="13"/>
                  </a:lnTo>
                  <a:lnTo>
                    <a:pt x="635" y="11"/>
                  </a:lnTo>
                  <a:lnTo>
                    <a:pt x="636" y="9"/>
                  </a:lnTo>
                  <a:lnTo>
                    <a:pt x="637" y="6"/>
                  </a:lnTo>
                  <a:lnTo>
                    <a:pt x="637" y="5"/>
                  </a:lnTo>
                  <a:lnTo>
                    <a:pt x="638" y="3"/>
                  </a:lnTo>
                  <a:lnTo>
                    <a:pt x="638" y="1"/>
                  </a:lnTo>
                  <a:lnTo>
                    <a:pt x="638" y="0"/>
                  </a:lnTo>
                  <a:lnTo>
                    <a:pt x="639" y="0"/>
                  </a:lnTo>
                  <a:lnTo>
                    <a:pt x="639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9" name="Freeform 263"/>
            <p:cNvSpPr>
              <a:spLocks/>
            </p:cNvSpPr>
            <p:nvPr/>
          </p:nvSpPr>
          <p:spPr bwMode="auto">
            <a:xfrm>
              <a:off x="3633" y="2175"/>
              <a:ext cx="195" cy="150"/>
            </a:xfrm>
            <a:custGeom>
              <a:avLst/>
              <a:gdLst>
                <a:gd name="T0" fmla="*/ 109 w 195"/>
                <a:gd name="T1" fmla="*/ 3 h 150"/>
                <a:gd name="T2" fmla="*/ 93 w 195"/>
                <a:gd name="T3" fmla="*/ 10 h 150"/>
                <a:gd name="T4" fmla="*/ 75 w 195"/>
                <a:gd name="T5" fmla="*/ 18 h 150"/>
                <a:gd name="T6" fmla="*/ 60 w 195"/>
                <a:gd name="T7" fmla="*/ 21 h 150"/>
                <a:gd name="T8" fmla="*/ 54 w 195"/>
                <a:gd name="T9" fmla="*/ 24 h 150"/>
                <a:gd name="T10" fmla="*/ 50 w 195"/>
                <a:gd name="T11" fmla="*/ 34 h 150"/>
                <a:gd name="T12" fmla="*/ 46 w 195"/>
                <a:gd name="T13" fmla="*/ 38 h 150"/>
                <a:gd name="T14" fmla="*/ 36 w 195"/>
                <a:gd name="T15" fmla="*/ 36 h 150"/>
                <a:gd name="T16" fmla="*/ 29 w 195"/>
                <a:gd name="T17" fmla="*/ 34 h 150"/>
                <a:gd name="T18" fmla="*/ 19 w 195"/>
                <a:gd name="T19" fmla="*/ 38 h 150"/>
                <a:gd name="T20" fmla="*/ 2 w 195"/>
                <a:gd name="T21" fmla="*/ 44 h 150"/>
                <a:gd name="T22" fmla="*/ 0 w 195"/>
                <a:gd name="T23" fmla="*/ 47 h 150"/>
                <a:gd name="T24" fmla="*/ 6 w 195"/>
                <a:gd name="T25" fmla="*/ 51 h 150"/>
                <a:gd name="T26" fmla="*/ 18 w 195"/>
                <a:gd name="T27" fmla="*/ 62 h 150"/>
                <a:gd name="T28" fmla="*/ 17 w 195"/>
                <a:gd name="T29" fmla="*/ 66 h 150"/>
                <a:gd name="T30" fmla="*/ 10 w 195"/>
                <a:gd name="T31" fmla="*/ 72 h 150"/>
                <a:gd name="T32" fmla="*/ 9 w 195"/>
                <a:gd name="T33" fmla="*/ 77 h 150"/>
                <a:gd name="T34" fmla="*/ 16 w 195"/>
                <a:gd name="T35" fmla="*/ 88 h 150"/>
                <a:gd name="T36" fmla="*/ 28 w 195"/>
                <a:gd name="T37" fmla="*/ 100 h 150"/>
                <a:gd name="T38" fmla="*/ 30 w 195"/>
                <a:gd name="T39" fmla="*/ 106 h 150"/>
                <a:gd name="T40" fmla="*/ 28 w 195"/>
                <a:gd name="T41" fmla="*/ 113 h 150"/>
                <a:gd name="T42" fmla="*/ 31 w 195"/>
                <a:gd name="T43" fmla="*/ 117 h 150"/>
                <a:gd name="T44" fmla="*/ 39 w 195"/>
                <a:gd name="T45" fmla="*/ 122 h 150"/>
                <a:gd name="T46" fmla="*/ 41 w 195"/>
                <a:gd name="T47" fmla="*/ 126 h 150"/>
                <a:gd name="T48" fmla="*/ 41 w 195"/>
                <a:gd name="T49" fmla="*/ 133 h 150"/>
                <a:gd name="T50" fmla="*/ 42 w 195"/>
                <a:gd name="T51" fmla="*/ 137 h 150"/>
                <a:gd name="T52" fmla="*/ 42 w 195"/>
                <a:gd name="T53" fmla="*/ 144 h 150"/>
                <a:gd name="T54" fmla="*/ 45 w 195"/>
                <a:gd name="T55" fmla="*/ 148 h 150"/>
                <a:gd name="T56" fmla="*/ 57 w 195"/>
                <a:gd name="T57" fmla="*/ 150 h 150"/>
                <a:gd name="T58" fmla="*/ 65 w 195"/>
                <a:gd name="T59" fmla="*/ 149 h 150"/>
                <a:gd name="T60" fmla="*/ 69 w 195"/>
                <a:gd name="T61" fmla="*/ 142 h 150"/>
                <a:gd name="T62" fmla="*/ 78 w 195"/>
                <a:gd name="T63" fmla="*/ 138 h 150"/>
                <a:gd name="T64" fmla="*/ 92 w 195"/>
                <a:gd name="T65" fmla="*/ 133 h 150"/>
                <a:gd name="T66" fmla="*/ 107 w 195"/>
                <a:gd name="T67" fmla="*/ 122 h 150"/>
                <a:gd name="T68" fmla="*/ 117 w 195"/>
                <a:gd name="T69" fmla="*/ 118 h 150"/>
                <a:gd name="T70" fmla="*/ 124 w 195"/>
                <a:gd name="T71" fmla="*/ 112 h 150"/>
                <a:gd name="T72" fmla="*/ 133 w 195"/>
                <a:gd name="T73" fmla="*/ 109 h 150"/>
                <a:gd name="T74" fmla="*/ 145 w 195"/>
                <a:gd name="T75" fmla="*/ 109 h 150"/>
                <a:gd name="T76" fmla="*/ 156 w 195"/>
                <a:gd name="T77" fmla="*/ 114 h 150"/>
                <a:gd name="T78" fmla="*/ 165 w 195"/>
                <a:gd name="T79" fmla="*/ 117 h 150"/>
                <a:gd name="T80" fmla="*/ 171 w 195"/>
                <a:gd name="T81" fmla="*/ 116 h 150"/>
                <a:gd name="T82" fmla="*/ 179 w 195"/>
                <a:gd name="T83" fmla="*/ 107 h 150"/>
                <a:gd name="T84" fmla="*/ 178 w 195"/>
                <a:gd name="T85" fmla="*/ 92 h 150"/>
                <a:gd name="T86" fmla="*/ 176 w 195"/>
                <a:gd name="T87" fmla="*/ 87 h 150"/>
                <a:gd name="T88" fmla="*/ 173 w 195"/>
                <a:gd name="T89" fmla="*/ 82 h 150"/>
                <a:gd name="T90" fmla="*/ 177 w 195"/>
                <a:gd name="T91" fmla="*/ 77 h 150"/>
                <a:gd name="T92" fmla="*/ 191 w 195"/>
                <a:gd name="T93" fmla="*/ 68 h 150"/>
                <a:gd name="T94" fmla="*/ 195 w 195"/>
                <a:gd name="T95" fmla="*/ 62 h 150"/>
                <a:gd name="T96" fmla="*/ 193 w 195"/>
                <a:gd name="T97" fmla="*/ 56 h 150"/>
                <a:gd name="T98" fmla="*/ 183 w 195"/>
                <a:gd name="T99" fmla="*/ 47 h 150"/>
                <a:gd name="T100" fmla="*/ 177 w 195"/>
                <a:gd name="T101" fmla="*/ 40 h 150"/>
                <a:gd name="T102" fmla="*/ 166 w 195"/>
                <a:gd name="T103" fmla="*/ 33 h 150"/>
                <a:gd name="T104" fmla="*/ 155 w 195"/>
                <a:gd name="T105" fmla="*/ 28 h 150"/>
                <a:gd name="T106" fmla="*/ 150 w 195"/>
                <a:gd name="T107" fmla="*/ 19 h 150"/>
                <a:gd name="T108" fmla="*/ 143 w 195"/>
                <a:gd name="T109" fmla="*/ 16 h 150"/>
                <a:gd name="T110" fmla="*/ 129 w 195"/>
                <a:gd name="T111" fmla="*/ 6 h 150"/>
                <a:gd name="T112" fmla="*/ 125 w 195"/>
                <a:gd name="T113" fmla="*/ 2 h 150"/>
                <a:gd name="T114" fmla="*/ 123 w 195"/>
                <a:gd name="T1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150">
                  <a:moveTo>
                    <a:pt x="123" y="0"/>
                  </a:moveTo>
                  <a:lnTo>
                    <a:pt x="123" y="0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9" y="3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100" y="6"/>
                  </a:lnTo>
                  <a:lnTo>
                    <a:pt x="99" y="7"/>
                  </a:lnTo>
                  <a:lnTo>
                    <a:pt x="95" y="9"/>
                  </a:lnTo>
                  <a:lnTo>
                    <a:pt x="93" y="10"/>
                  </a:lnTo>
                  <a:lnTo>
                    <a:pt x="90" y="11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3" y="14"/>
                  </a:lnTo>
                  <a:lnTo>
                    <a:pt x="77" y="17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69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60" y="21"/>
                  </a:lnTo>
                  <a:lnTo>
                    <a:pt x="59" y="21"/>
                  </a:lnTo>
                  <a:lnTo>
                    <a:pt x="58" y="21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5" y="23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3" y="26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1" y="32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4" y="35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1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21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0"/>
                  </a:lnTo>
                  <a:lnTo>
                    <a:pt x="9" y="41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6" y="51"/>
                  </a:lnTo>
                  <a:lnTo>
                    <a:pt x="7" y="51"/>
                  </a:lnTo>
                  <a:lnTo>
                    <a:pt x="9" y="53"/>
                  </a:lnTo>
                  <a:lnTo>
                    <a:pt x="12" y="56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18" y="63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5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9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2" y="81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5" y="87"/>
                  </a:lnTo>
                  <a:lnTo>
                    <a:pt x="16" y="88"/>
                  </a:lnTo>
                  <a:lnTo>
                    <a:pt x="17" y="90"/>
                  </a:lnTo>
                  <a:lnTo>
                    <a:pt x="18" y="91"/>
                  </a:lnTo>
                  <a:lnTo>
                    <a:pt x="19" y="93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8" y="100"/>
                  </a:lnTo>
                  <a:lnTo>
                    <a:pt x="29" y="101"/>
                  </a:lnTo>
                  <a:lnTo>
                    <a:pt x="29" y="102"/>
                  </a:lnTo>
                  <a:lnTo>
                    <a:pt x="30" y="103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6"/>
                  </a:lnTo>
                  <a:lnTo>
                    <a:pt x="30" y="107"/>
                  </a:lnTo>
                  <a:lnTo>
                    <a:pt x="30" y="108"/>
                  </a:lnTo>
                  <a:lnTo>
                    <a:pt x="29" y="110"/>
                  </a:lnTo>
                  <a:lnTo>
                    <a:pt x="29" y="111"/>
                  </a:lnTo>
                  <a:lnTo>
                    <a:pt x="28" y="112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9" y="114"/>
                  </a:lnTo>
                  <a:lnTo>
                    <a:pt x="29" y="115"/>
                  </a:lnTo>
                  <a:lnTo>
                    <a:pt x="29" y="116"/>
                  </a:lnTo>
                  <a:lnTo>
                    <a:pt x="30" y="116"/>
                  </a:lnTo>
                  <a:lnTo>
                    <a:pt x="31" y="117"/>
                  </a:lnTo>
                  <a:lnTo>
                    <a:pt x="32" y="118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5" y="120"/>
                  </a:lnTo>
                  <a:lnTo>
                    <a:pt x="38" y="121"/>
                  </a:lnTo>
                  <a:lnTo>
                    <a:pt x="39" y="122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41" y="124"/>
                  </a:lnTo>
                  <a:lnTo>
                    <a:pt x="41" y="124"/>
                  </a:lnTo>
                  <a:lnTo>
                    <a:pt x="41" y="125"/>
                  </a:lnTo>
                  <a:lnTo>
                    <a:pt x="41" y="126"/>
                  </a:lnTo>
                  <a:lnTo>
                    <a:pt x="41" y="127"/>
                  </a:lnTo>
                  <a:lnTo>
                    <a:pt x="41" y="128"/>
                  </a:lnTo>
                  <a:lnTo>
                    <a:pt x="41" y="131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1" y="133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2" y="137"/>
                  </a:lnTo>
                  <a:lnTo>
                    <a:pt x="41" y="139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2" y="144"/>
                  </a:lnTo>
                  <a:lnTo>
                    <a:pt x="42" y="145"/>
                  </a:lnTo>
                  <a:lnTo>
                    <a:pt x="43" y="145"/>
                  </a:lnTo>
                  <a:lnTo>
                    <a:pt x="43" y="146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7" y="148"/>
                  </a:lnTo>
                  <a:lnTo>
                    <a:pt x="48" y="149"/>
                  </a:lnTo>
                  <a:lnTo>
                    <a:pt x="50" y="149"/>
                  </a:lnTo>
                  <a:lnTo>
                    <a:pt x="52" y="149"/>
                  </a:lnTo>
                  <a:lnTo>
                    <a:pt x="57" y="150"/>
                  </a:lnTo>
                  <a:lnTo>
                    <a:pt x="59" y="150"/>
                  </a:lnTo>
                  <a:lnTo>
                    <a:pt x="62" y="150"/>
                  </a:lnTo>
                  <a:lnTo>
                    <a:pt x="63" y="150"/>
                  </a:lnTo>
                  <a:lnTo>
                    <a:pt x="64" y="149"/>
                  </a:lnTo>
                  <a:lnTo>
                    <a:pt x="64" y="149"/>
                  </a:lnTo>
                  <a:lnTo>
                    <a:pt x="65" y="149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6" y="147"/>
                  </a:lnTo>
                  <a:lnTo>
                    <a:pt x="68" y="144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70" y="141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2" y="139"/>
                  </a:lnTo>
                  <a:lnTo>
                    <a:pt x="73" y="139"/>
                  </a:lnTo>
                  <a:lnTo>
                    <a:pt x="78" y="138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4" y="136"/>
                  </a:lnTo>
                  <a:lnTo>
                    <a:pt x="88" y="135"/>
                  </a:lnTo>
                  <a:lnTo>
                    <a:pt x="91" y="134"/>
                  </a:lnTo>
                  <a:lnTo>
                    <a:pt x="92" y="133"/>
                  </a:lnTo>
                  <a:lnTo>
                    <a:pt x="93" y="133"/>
                  </a:lnTo>
                  <a:lnTo>
                    <a:pt x="94" y="132"/>
                  </a:lnTo>
                  <a:lnTo>
                    <a:pt x="95" y="131"/>
                  </a:lnTo>
                  <a:lnTo>
                    <a:pt x="103" y="125"/>
                  </a:lnTo>
                  <a:lnTo>
                    <a:pt x="106" y="123"/>
                  </a:lnTo>
                  <a:lnTo>
                    <a:pt x="107" y="122"/>
                  </a:lnTo>
                  <a:lnTo>
                    <a:pt x="108" y="121"/>
                  </a:lnTo>
                  <a:lnTo>
                    <a:pt x="110" y="120"/>
                  </a:lnTo>
                  <a:lnTo>
                    <a:pt x="112" y="120"/>
                  </a:lnTo>
                  <a:lnTo>
                    <a:pt x="115" y="119"/>
                  </a:lnTo>
                  <a:lnTo>
                    <a:pt x="116" y="118"/>
                  </a:lnTo>
                  <a:lnTo>
                    <a:pt x="117" y="118"/>
                  </a:lnTo>
                  <a:lnTo>
                    <a:pt x="119" y="117"/>
                  </a:lnTo>
                  <a:lnTo>
                    <a:pt x="120" y="116"/>
                  </a:lnTo>
                  <a:lnTo>
                    <a:pt x="121" y="115"/>
                  </a:lnTo>
                  <a:lnTo>
                    <a:pt x="123" y="113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5" y="111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28" y="110"/>
                  </a:lnTo>
                  <a:lnTo>
                    <a:pt x="129" y="110"/>
                  </a:lnTo>
                  <a:lnTo>
                    <a:pt x="133" y="109"/>
                  </a:lnTo>
                  <a:lnTo>
                    <a:pt x="135" y="109"/>
                  </a:lnTo>
                  <a:lnTo>
                    <a:pt x="136" y="109"/>
                  </a:lnTo>
                  <a:lnTo>
                    <a:pt x="140" y="109"/>
                  </a:lnTo>
                  <a:lnTo>
                    <a:pt x="143" y="109"/>
                  </a:lnTo>
                  <a:lnTo>
                    <a:pt x="144" y="109"/>
                  </a:lnTo>
                  <a:lnTo>
                    <a:pt x="145" y="109"/>
                  </a:lnTo>
                  <a:lnTo>
                    <a:pt x="146" y="109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1" y="111"/>
                  </a:lnTo>
                  <a:lnTo>
                    <a:pt x="153" y="112"/>
                  </a:lnTo>
                  <a:lnTo>
                    <a:pt x="156" y="114"/>
                  </a:lnTo>
                  <a:lnTo>
                    <a:pt x="158" y="115"/>
                  </a:lnTo>
                  <a:lnTo>
                    <a:pt x="159" y="116"/>
                  </a:lnTo>
                  <a:lnTo>
                    <a:pt x="160" y="116"/>
                  </a:lnTo>
                  <a:lnTo>
                    <a:pt x="162" y="117"/>
                  </a:lnTo>
                  <a:lnTo>
                    <a:pt x="163" y="117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7"/>
                  </a:lnTo>
                  <a:lnTo>
                    <a:pt x="169" y="117"/>
                  </a:lnTo>
                  <a:lnTo>
                    <a:pt x="170" y="117"/>
                  </a:lnTo>
                  <a:lnTo>
                    <a:pt x="170" y="116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6" y="112"/>
                  </a:lnTo>
                  <a:lnTo>
                    <a:pt x="177" y="111"/>
                  </a:lnTo>
                  <a:lnTo>
                    <a:pt x="178" y="110"/>
                  </a:lnTo>
                  <a:lnTo>
                    <a:pt x="179" y="109"/>
                  </a:lnTo>
                  <a:lnTo>
                    <a:pt x="179" y="107"/>
                  </a:lnTo>
                  <a:lnTo>
                    <a:pt x="180" y="106"/>
                  </a:lnTo>
                  <a:lnTo>
                    <a:pt x="180" y="105"/>
                  </a:lnTo>
                  <a:lnTo>
                    <a:pt x="180" y="104"/>
                  </a:lnTo>
                  <a:lnTo>
                    <a:pt x="180" y="101"/>
                  </a:lnTo>
                  <a:lnTo>
                    <a:pt x="179" y="96"/>
                  </a:lnTo>
                  <a:lnTo>
                    <a:pt x="178" y="92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8" y="90"/>
                  </a:lnTo>
                  <a:lnTo>
                    <a:pt x="177" y="89"/>
                  </a:lnTo>
                  <a:lnTo>
                    <a:pt x="177" y="88"/>
                  </a:lnTo>
                  <a:lnTo>
                    <a:pt x="176" y="87"/>
                  </a:lnTo>
                  <a:lnTo>
                    <a:pt x="174" y="86"/>
                  </a:lnTo>
                  <a:lnTo>
                    <a:pt x="174" y="85"/>
                  </a:lnTo>
                  <a:lnTo>
                    <a:pt x="174" y="85"/>
                  </a:lnTo>
                  <a:lnTo>
                    <a:pt x="174" y="84"/>
                  </a:lnTo>
                  <a:lnTo>
                    <a:pt x="173" y="83"/>
                  </a:lnTo>
                  <a:lnTo>
                    <a:pt x="173" y="82"/>
                  </a:lnTo>
                  <a:lnTo>
                    <a:pt x="174" y="81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5" y="79"/>
                  </a:lnTo>
                  <a:lnTo>
                    <a:pt x="176" y="78"/>
                  </a:lnTo>
                  <a:lnTo>
                    <a:pt x="177" y="77"/>
                  </a:lnTo>
                  <a:lnTo>
                    <a:pt x="178" y="76"/>
                  </a:lnTo>
                  <a:lnTo>
                    <a:pt x="179" y="76"/>
                  </a:lnTo>
                  <a:lnTo>
                    <a:pt x="186" y="72"/>
                  </a:lnTo>
                  <a:lnTo>
                    <a:pt x="189" y="70"/>
                  </a:lnTo>
                  <a:lnTo>
                    <a:pt x="190" y="69"/>
                  </a:lnTo>
                  <a:lnTo>
                    <a:pt x="191" y="68"/>
                  </a:lnTo>
                  <a:lnTo>
                    <a:pt x="192" y="67"/>
                  </a:lnTo>
                  <a:lnTo>
                    <a:pt x="193" y="67"/>
                  </a:lnTo>
                  <a:lnTo>
                    <a:pt x="193" y="66"/>
                  </a:lnTo>
                  <a:lnTo>
                    <a:pt x="194" y="65"/>
                  </a:lnTo>
                  <a:lnTo>
                    <a:pt x="195" y="63"/>
                  </a:lnTo>
                  <a:lnTo>
                    <a:pt x="195" y="62"/>
                  </a:lnTo>
                  <a:lnTo>
                    <a:pt x="195" y="61"/>
                  </a:lnTo>
                  <a:lnTo>
                    <a:pt x="195" y="60"/>
                  </a:lnTo>
                  <a:lnTo>
                    <a:pt x="195" y="60"/>
                  </a:lnTo>
                  <a:lnTo>
                    <a:pt x="195" y="58"/>
                  </a:lnTo>
                  <a:lnTo>
                    <a:pt x="194" y="57"/>
                  </a:lnTo>
                  <a:lnTo>
                    <a:pt x="193" y="56"/>
                  </a:lnTo>
                  <a:lnTo>
                    <a:pt x="193" y="55"/>
                  </a:lnTo>
                  <a:lnTo>
                    <a:pt x="191" y="53"/>
                  </a:lnTo>
                  <a:lnTo>
                    <a:pt x="190" y="52"/>
                  </a:lnTo>
                  <a:lnTo>
                    <a:pt x="189" y="52"/>
                  </a:lnTo>
                  <a:lnTo>
                    <a:pt x="188" y="51"/>
                  </a:lnTo>
                  <a:lnTo>
                    <a:pt x="183" y="47"/>
                  </a:lnTo>
                  <a:lnTo>
                    <a:pt x="182" y="46"/>
                  </a:lnTo>
                  <a:lnTo>
                    <a:pt x="182" y="45"/>
                  </a:lnTo>
                  <a:lnTo>
                    <a:pt x="181" y="45"/>
                  </a:lnTo>
                  <a:lnTo>
                    <a:pt x="180" y="44"/>
                  </a:lnTo>
                  <a:lnTo>
                    <a:pt x="178" y="41"/>
                  </a:lnTo>
                  <a:lnTo>
                    <a:pt x="177" y="40"/>
                  </a:lnTo>
                  <a:lnTo>
                    <a:pt x="176" y="39"/>
                  </a:lnTo>
                  <a:lnTo>
                    <a:pt x="175" y="38"/>
                  </a:lnTo>
                  <a:lnTo>
                    <a:pt x="174" y="37"/>
                  </a:lnTo>
                  <a:lnTo>
                    <a:pt x="173" y="36"/>
                  </a:lnTo>
                  <a:lnTo>
                    <a:pt x="168" y="34"/>
                  </a:lnTo>
                  <a:lnTo>
                    <a:pt x="166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8" y="30"/>
                  </a:lnTo>
                  <a:lnTo>
                    <a:pt x="157" y="30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4" y="27"/>
                  </a:lnTo>
                  <a:lnTo>
                    <a:pt x="153" y="26"/>
                  </a:lnTo>
                  <a:lnTo>
                    <a:pt x="152" y="25"/>
                  </a:lnTo>
                  <a:lnTo>
                    <a:pt x="152" y="24"/>
                  </a:lnTo>
                  <a:lnTo>
                    <a:pt x="151" y="23"/>
                  </a:lnTo>
                  <a:lnTo>
                    <a:pt x="150" y="19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48" y="17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3" y="16"/>
                  </a:lnTo>
                  <a:lnTo>
                    <a:pt x="142" y="15"/>
                  </a:lnTo>
                  <a:lnTo>
                    <a:pt x="140" y="15"/>
                  </a:lnTo>
                  <a:lnTo>
                    <a:pt x="139" y="14"/>
                  </a:lnTo>
                  <a:lnTo>
                    <a:pt x="135" y="10"/>
                  </a:lnTo>
                  <a:lnTo>
                    <a:pt x="132" y="9"/>
                  </a:lnTo>
                  <a:lnTo>
                    <a:pt x="129" y="6"/>
                  </a:lnTo>
                  <a:lnTo>
                    <a:pt x="128" y="6"/>
                  </a:lnTo>
                  <a:lnTo>
                    <a:pt x="127" y="5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5" y="3"/>
                  </a:lnTo>
                  <a:lnTo>
                    <a:pt x="125" y="2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3" y="0"/>
                  </a:lnTo>
                </a:path>
              </a:pathLst>
            </a:custGeom>
            <a:solidFill>
              <a:srgbClr val="D8E0F2"/>
            </a:solidFill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0" name="Freeform 264"/>
            <p:cNvSpPr>
              <a:spLocks/>
            </p:cNvSpPr>
            <p:nvPr/>
          </p:nvSpPr>
          <p:spPr bwMode="auto">
            <a:xfrm>
              <a:off x="3326" y="2545"/>
              <a:ext cx="886" cy="690"/>
            </a:xfrm>
            <a:custGeom>
              <a:avLst/>
              <a:gdLst>
                <a:gd name="T0" fmla="*/ 253 w 886"/>
                <a:gd name="T1" fmla="*/ 52 h 690"/>
                <a:gd name="T2" fmla="*/ 309 w 886"/>
                <a:gd name="T3" fmla="*/ 31 h 690"/>
                <a:gd name="T4" fmla="*/ 343 w 886"/>
                <a:gd name="T5" fmla="*/ 49 h 690"/>
                <a:gd name="T6" fmla="*/ 376 w 886"/>
                <a:gd name="T7" fmla="*/ 46 h 690"/>
                <a:gd name="T8" fmla="*/ 406 w 886"/>
                <a:gd name="T9" fmla="*/ 47 h 690"/>
                <a:gd name="T10" fmla="*/ 452 w 886"/>
                <a:gd name="T11" fmla="*/ 49 h 690"/>
                <a:gd name="T12" fmla="*/ 478 w 886"/>
                <a:gd name="T13" fmla="*/ 67 h 690"/>
                <a:gd name="T14" fmla="*/ 514 w 886"/>
                <a:gd name="T15" fmla="*/ 37 h 690"/>
                <a:gd name="T16" fmla="*/ 529 w 886"/>
                <a:gd name="T17" fmla="*/ 0 h 690"/>
                <a:gd name="T18" fmla="*/ 572 w 886"/>
                <a:gd name="T19" fmla="*/ 17 h 690"/>
                <a:gd name="T20" fmla="*/ 598 w 886"/>
                <a:gd name="T21" fmla="*/ 43 h 690"/>
                <a:gd name="T22" fmla="*/ 591 w 886"/>
                <a:gd name="T23" fmla="*/ 66 h 690"/>
                <a:gd name="T24" fmla="*/ 589 w 886"/>
                <a:gd name="T25" fmla="*/ 124 h 690"/>
                <a:gd name="T26" fmla="*/ 598 w 886"/>
                <a:gd name="T27" fmla="*/ 169 h 690"/>
                <a:gd name="T28" fmla="*/ 617 w 886"/>
                <a:gd name="T29" fmla="*/ 215 h 690"/>
                <a:gd name="T30" fmla="*/ 664 w 886"/>
                <a:gd name="T31" fmla="*/ 224 h 690"/>
                <a:gd name="T32" fmla="*/ 671 w 886"/>
                <a:gd name="T33" fmla="*/ 241 h 690"/>
                <a:gd name="T34" fmla="*/ 712 w 886"/>
                <a:gd name="T35" fmla="*/ 251 h 690"/>
                <a:gd name="T36" fmla="*/ 769 w 886"/>
                <a:gd name="T37" fmla="*/ 259 h 690"/>
                <a:gd name="T38" fmla="*/ 782 w 886"/>
                <a:gd name="T39" fmla="*/ 300 h 690"/>
                <a:gd name="T40" fmla="*/ 839 w 886"/>
                <a:gd name="T41" fmla="*/ 321 h 690"/>
                <a:gd name="T42" fmla="*/ 872 w 886"/>
                <a:gd name="T43" fmla="*/ 322 h 690"/>
                <a:gd name="T44" fmla="*/ 880 w 886"/>
                <a:gd name="T45" fmla="*/ 351 h 690"/>
                <a:gd name="T46" fmla="*/ 851 w 886"/>
                <a:gd name="T47" fmla="*/ 390 h 690"/>
                <a:gd name="T48" fmla="*/ 858 w 886"/>
                <a:gd name="T49" fmla="*/ 414 h 690"/>
                <a:gd name="T50" fmla="*/ 875 w 886"/>
                <a:gd name="T51" fmla="*/ 440 h 690"/>
                <a:gd name="T52" fmla="*/ 861 w 886"/>
                <a:gd name="T53" fmla="*/ 460 h 690"/>
                <a:gd name="T54" fmla="*/ 800 w 886"/>
                <a:gd name="T55" fmla="*/ 424 h 690"/>
                <a:gd name="T56" fmla="*/ 750 w 886"/>
                <a:gd name="T57" fmla="*/ 411 h 690"/>
                <a:gd name="T58" fmla="*/ 703 w 886"/>
                <a:gd name="T59" fmla="*/ 437 h 690"/>
                <a:gd name="T60" fmla="*/ 689 w 886"/>
                <a:gd name="T61" fmla="*/ 404 h 690"/>
                <a:gd name="T62" fmla="*/ 638 w 886"/>
                <a:gd name="T63" fmla="*/ 391 h 690"/>
                <a:gd name="T64" fmla="*/ 621 w 886"/>
                <a:gd name="T65" fmla="*/ 436 h 690"/>
                <a:gd name="T66" fmla="*/ 613 w 886"/>
                <a:gd name="T67" fmla="*/ 522 h 690"/>
                <a:gd name="T68" fmla="*/ 604 w 886"/>
                <a:gd name="T69" fmla="*/ 557 h 690"/>
                <a:gd name="T70" fmla="*/ 547 w 886"/>
                <a:gd name="T71" fmla="*/ 552 h 690"/>
                <a:gd name="T72" fmla="*/ 509 w 886"/>
                <a:gd name="T73" fmla="*/ 614 h 690"/>
                <a:gd name="T74" fmla="*/ 497 w 886"/>
                <a:gd name="T75" fmla="*/ 673 h 690"/>
                <a:gd name="T76" fmla="*/ 466 w 886"/>
                <a:gd name="T77" fmla="*/ 654 h 690"/>
                <a:gd name="T78" fmla="*/ 414 w 886"/>
                <a:gd name="T79" fmla="*/ 648 h 690"/>
                <a:gd name="T80" fmla="*/ 388 w 886"/>
                <a:gd name="T81" fmla="*/ 656 h 690"/>
                <a:gd name="T82" fmla="*/ 360 w 886"/>
                <a:gd name="T83" fmla="*/ 679 h 690"/>
                <a:gd name="T84" fmla="*/ 302 w 886"/>
                <a:gd name="T85" fmla="*/ 675 h 690"/>
                <a:gd name="T86" fmla="*/ 226 w 886"/>
                <a:gd name="T87" fmla="*/ 661 h 690"/>
                <a:gd name="T88" fmla="*/ 205 w 886"/>
                <a:gd name="T89" fmla="*/ 631 h 690"/>
                <a:gd name="T90" fmla="*/ 203 w 886"/>
                <a:gd name="T91" fmla="*/ 599 h 690"/>
                <a:gd name="T92" fmla="*/ 146 w 886"/>
                <a:gd name="T93" fmla="*/ 555 h 690"/>
                <a:gd name="T94" fmla="*/ 105 w 886"/>
                <a:gd name="T95" fmla="*/ 511 h 690"/>
                <a:gd name="T96" fmla="*/ 70 w 886"/>
                <a:gd name="T97" fmla="*/ 475 h 690"/>
                <a:gd name="T98" fmla="*/ 29 w 886"/>
                <a:gd name="T99" fmla="*/ 432 h 690"/>
                <a:gd name="T100" fmla="*/ 1 w 886"/>
                <a:gd name="T101" fmla="*/ 405 h 690"/>
                <a:gd name="T102" fmla="*/ 24 w 886"/>
                <a:gd name="T103" fmla="*/ 360 h 690"/>
                <a:gd name="T104" fmla="*/ 26 w 886"/>
                <a:gd name="T105" fmla="*/ 302 h 690"/>
                <a:gd name="T106" fmla="*/ 67 w 886"/>
                <a:gd name="T107" fmla="*/ 284 h 690"/>
                <a:gd name="T108" fmla="*/ 70 w 886"/>
                <a:gd name="T109" fmla="*/ 245 h 690"/>
                <a:gd name="T110" fmla="*/ 75 w 886"/>
                <a:gd name="T111" fmla="*/ 221 h 690"/>
                <a:gd name="T112" fmla="*/ 84 w 886"/>
                <a:gd name="T113" fmla="*/ 197 h 690"/>
                <a:gd name="T114" fmla="*/ 106 w 886"/>
                <a:gd name="T115" fmla="*/ 151 h 690"/>
                <a:gd name="T116" fmla="*/ 102 w 886"/>
                <a:gd name="T117" fmla="*/ 94 h 690"/>
                <a:gd name="T118" fmla="*/ 104 w 886"/>
                <a:gd name="T119" fmla="*/ 62 h 690"/>
                <a:gd name="T120" fmla="*/ 147 w 886"/>
                <a:gd name="T121" fmla="*/ 57 h 690"/>
                <a:gd name="T122" fmla="*/ 182 w 886"/>
                <a:gd name="T123" fmla="*/ 63 h 690"/>
                <a:gd name="T124" fmla="*/ 218 w 886"/>
                <a:gd name="T125" fmla="*/ 3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6" h="690">
                  <a:moveTo>
                    <a:pt x="230" y="31"/>
                  </a:moveTo>
                  <a:lnTo>
                    <a:pt x="230" y="31"/>
                  </a:lnTo>
                  <a:lnTo>
                    <a:pt x="231" y="32"/>
                  </a:lnTo>
                  <a:lnTo>
                    <a:pt x="231" y="33"/>
                  </a:lnTo>
                  <a:lnTo>
                    <a:pt x="231" y="33"/>
                  </a:lnTo>
                  <a:lnTo>
                    <a:pt x="231" y="35"/>
                  </a:lnTo>
                  <a:lnTo>
                    <a:pt x="231" y="41"/>
                  </a:lnTo>
                  <a:lnTo>
                    <a:pt x="231" y="43"/>
                  </a:lnTo>
                  <a:lnTo>
                    <a:pt x="232" y="44"/>
                  </a:lnTo>
                  <a:lnTo>
                    <a:pt x="232" y="46"/>
                  </a:lnTo>
                  <a:lnTo>
                    <a:pt x="232" y="47"/>
                  </a:lnTo>
                  <a:lnTo>
                    <a:pt x="232" y="48"/>
                  </a:lnTo>
                  <a:lnTo>
                    <a:pt x="233" y="49"/>
                  </a:lnTo>
                  <a:lnTo>
                    <a:pt x="234" y="49"/>
                  </a:lnTo>
                  <a:lnTo>
                    <a:pt x="234" y="50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40" y="52"/>
                  </a:lnTo>
                  <a:lnTo>
                    <a:pt x="241" y="52"/>
                  </a:lnTo>
                  <a:lnTo>
                    <a:pt x="243" y="52"/>
                  </a:lnTo>
                  <a:lnTo>
                    <a:pt x="244" y="52"/>
                  </a:lnTo>
                  <a:lnTo>
                    <a:pt x="246" y="51"/>
                  </a:lnTo>
                  <a:lnTo>
                    <a:pt x="247" y="51"/>
                  </a:lnTo>
                  <a:lnTo>
                    <a:pt x="248" y="51"/>
                  </a:lnTo>
                  <a:lnTo>
                    <a:pt x="251" y="52"/>
                  </a:lnTo>
                  <a:lnTo>
                    <a:pt x="253" y="52"/>
                  </a:lnTo>
                  <a:lnTo>
                    <a:pt x="254" y="52"/>
                  </a:lnTo>
                  <a:lnTo>
                    <a:pt x="257" y="51"/>
                  </a:lnTo>
                  <a:lnTo>
                    <a:pt x="259" y="51"/>
                  </a:lnTo>
                  <a:lnTo>
                    <a:pt x="261" y="51"/>
                  </a:lnTo>
                  <a:lnTo>
                    <a:pt x="265" y="51"/>
                  </a:lnTo>
                  <a:lnTo>
                    <a:pt x="267" y="51"/>
                  </a:lnTo>
                  <a:lnTo>
                    <a:pt x="278" y="50"/>
                  </a:lnTo>
                  <a:lnTo>
                    <a:pt x="283" y="50"/>
                  </a:lnTo>
                  <a:lnTo>
                    <a:pt x="285" y="49"/>
                  </a:lnTo>
                  <a:lnTo>
                    <a:pt x="287" y="49"/>
                  </a:lnTo>
                  <a:lnTo>
                    <a:pt x="289" y="49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1" y="49"/>
                  </a:lnTo>
                  <a:lnTo>
                    <a:pt x="292" y="48"/>
                  </a:lnTo>
                  <a:lnTo>
                    <a:pt x="293" y="48"/>
                  </a:lnTo>
                  <a:lnTo>
                    <a:pt x="293" y="47"/>
                  </a:lnTo>
                  <a:lnTo>
                    <a:pt x="294" y="45"/>
                  </a:lnTo>
                  <a:lnTo>
                    <a:pt x="296" y="43"/>
                  </a:lnTo>
                  <a:lnTo>
                    <a:pt x="297" y="41"/>
                  </a:lnTo>
                  <a:lnTo>
                    <a:pt x="298" y="39"/>
                  </a:lnTo>
                  <a:lnTo>
                    <a:pt x="299" y="36"/>
                  </a:lnTo>
                  <a:lnTo>
                    <a:pt x="300" y="35"/>
                  </a:lnTo>
                  <a:lnTo>
                    <a:pt x="301" y="34"/>
                  </a:lnTo>
                  <a:lnTo>
                    <a:pt x="302" y="33"/>
                  </a:lnTo>
                  <a:lnTo>
                    <a:pt x="303" y="33"/>
                  </a:lnTo>
                  <a:lnTo>
                    <a:pt x="304" y="32"/>
                  </a:lnTo>
                  <a:lnTo>
                    <a:pt x="309" y="31"/>
                  </a:lnTo>
                  <a:lnTo>
                    <a:pt x="311" y="31"/>
                  </a:lnTo>
                  <a:lnTo>
                    <a:pt x="312" y="30"/>
                  </a:lnTo>
                  <a:lnTo>
                    <a:pt x="314" y="30"/>
                  </a:lnTo>
                  <a:lnTo>
                    <a:pt x="315" y="30"/>
                  </a:lnTo>
                  <a:lnTo>
                    <a:pt x="316" y="30"/>
                  </a:lnTo>
                  <a:lnTo>
                    <a:pt x="317" y="31"/>
                  </a:lnTo>
                  <a:lnTo>
                    <a:pt x="319" y="31"/>
                  </a:lnTo>
                  <a:lnTo>
                    <a:pt x="321" y="32"/>
                  </a:lnTo>
                  <a:lnTo>
                    <a:pt x="323" y="33"/>
                  </a:lnTo>
                  <a:lnTo>
                    <a:pt x="324" y="34"/>
                  </a:lnTo>
                  <a:lnTo>
                    <a:pt x="325" y="35"/>
                  </a:lnTo>
                  <a:lnTo>
                    <a:pt x="326" y="36"/>
                  </a:lnTo>
                  <a:lnTo>
                    <a:pt x="328" y="38"/>
                  </a:lnTo>
                  <a:lnTo>
                    <a:pt x="328" y="39"/>
                  </a:lnTo>
                  <a:lnTo>
                    <a:pt x="329" y="40"/>
                  </a:lnTo>
                  <a:lnTo>
                    <a:pt x="330" y="40"/>
                  </a:lnTo>
                  <a:lnTo>
                    <a:pt x="331" y="41"/>
                  </a:lnTo>
                  <a:lnTo>
                    <a:pt x="331" y="41"/>
                  </a:lnTo>
                  <a:lnTo>
                    <a:pt x="334" y="42"/>
                  </a:lnTo>
                  <a:lnTo>
                    <a:pt x="336" y="43"/>
                  </a:lnTo>
                  <a:lnTo>
                    <a:pt x="338" y="44"/>
                  </a:lnTo>
                  <a:lnTo>
                    <a:pt x="339" y="45"/>
                  </a:lnTo>
                  <a:lnTo>
                    <a:pt x="339" y="45"/>
                  </a:lnTo>
                  <a:lnTo>
                    <a:pt x="340" y="46"/>
                  </a:lnTo>
                  <a:lnTo>
                    <a:pt x="341" y="47"/>
                  </a:lnTo>
                  <a:lnTo>
                    <a:pt x="342" y="48"/>
                  </a:lnTo>
                  <a:lnTo>
                    <a:pt x="342" y="49"/>
                  </a:lnTo>
                  <a:lnTo>
                    <a:pt x="343" y="49"/>
                  </a:lnTo>
                  <a:lnTo>
                    <a:pt x="344" y="52"/>
                  </a:lnTo>
                  <a:lnTo>
                    <a:pt x="344" y="53"/>
                  </a:lnTo>
                  <a:lnTo>
                    <a:pt x="345" y="53"/>
                  </a:lnTo>
                  <a:lnTo>
                    <a:pt x="345" y="53"/>
                  </a:lnTo>
                  <a:lnTo>
                    <a:pt x="345" y="53"/>
                  </a:lnTo>
                  <a:lnTo>
                    <a:pt x="346" y="54"/>
                  </a:lnTo>
                  <a:lnTo>
                    <a:pt x="349" y="54"/>
                  </a:lnTo>
                  <a:lnTo>
                    <a:pt x="351" y="54"/>
                  </a:lnTo>
                  <a:lnTo>
                    <a:pt x="353" y="55"/>
                  </a:lnTo>
                  <a:lnTo>
                    <a:pt x="354" y="55"/>
                  </a:lnTo>
                  <a:lnTo>
                    <a:pt x="355" y="55"/>
                  </a:lnTo>
                  <a:lnTo>
                    <a:pt x="358" y="54"/>
                  </a:lnTo>
                  <a:lnTo>
                    <a:pt x="358" y="54"/>
                  </a:lnTo>
                  <a:lnTo>
                    <a:pt x="359" y="53"/>
                  </a:lnTo>
                  <a:lnTo>
                    <a:pt x="360" y="53"/>
                  </a:lnTo>
                  <a:lnTo>
                    <a:pt x="364" y="50"/>
                  </a:lnTo>
                  <a:lnTo>
                    <a:pt x="365" y="49"/>
                  </a:lnTo>
                  <a:lnTo>
                    <a:pt x="366" y="48"/>
                  </a:lnTo>
                  <a:lnTo>
                    <a:pt x="368" y="48"/>
                  </a:lnTo>
                  <a:lnTo>
                    <a:pt x="369" y="47"/>
                  </a:lnTo>
                  <a:lnTo>
                    <a:pt x="370" y="47"/>
                  </a:lnTo>
                  <a:lnTo>
                    <a:pt x="372" y="47"/>
                  </a:lnTo>
                  <a:lnTo>
                    <a:pt x="374" y="47"/>
                  </a:lnTo>
                  <a:lnTo>
                    <a:pt x="375" y="47"/>
                  </a:lnTo>
                  <a:lnTo>
                    <a:pt x="375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6"/>
                  </a:lnTo>
                  <a:lnTo>
                    <a:pt x="376" y="46"/>
                  </a:lnTo>
                  <a:lnTo>
                    <a:pt x="376" y="44"/>
                  </a:lnTo>
                  <a:lnTo>
                    <a:pt x="376" y="41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7" y="39"/>
                  </a:lnTo>
                  <a:lnTo>
                    <a:pt x="377" y="39"/>
                  </a:lnTo>
                  <a:lnTo>
                    <a:pt x="378" y="39"/>
                  </a:lnTo>
                  <a:lnTo>
                    <a:pt x="378" y="38"/>
                  </a:lnTo>
                  <a:lnTo>
                    <a:pt x="379" y="39"/>
                  </a:lnTo>
                  <a:lnTo>
                    <a:pt x="380" y="39"/>
                  </a:lnTo>
                  <a:lnTo>
                    <a:pt x="384" y="41"/>
                  </a:lnTo>
                  <a:lnTo>
                    <a:pt x="385" y="42"/>
                  </a:lnTo>
                  <a:lnTo>
                    <a:pt x="386" y="43"/>
                  </a:lnTo>
                  <a:lnTo>
                    <a:pt x="389" y="44"/>
                  </a:lnTo>
                  <a:lnTo>
                    <a:pt x="390" y="44"/>
                  </a:lnTo>
                  <a:lnTo>
                    <a:pt x="391" y="45"/>
                  </a:lnTo>
                  <a:lnTo>
                    <a:pt x="396" y="48"/>
                  </a:lnTo>
                  <a:lnTo>
                    <a:pt x="397" y="49"/>
                  </a:lnTo>
                  <a:lnTo>
                    <a:pt x="399" y="50"/>
                  </a:lnTo>
                  <a:lnTo>
                    <a:pt x="400" y="50"/>
                  </a:lnTo>
                  <a:lnTo>
                    <a:pt x="401" y="50"/>
                  </a:lnTo>
                  <a:lnTo>
                    <a:pt x="401" y="50"/>
                  </a:lnTo>
                  <a:lnTo>
                    <a:pt x="402" y="50"/>
                  </a:lnTo>
                  <a:lnTo>
                    <a:pt x="402" y="50"/>
                  </a:lnTo>
                  <a:lnTo>
                    <a:pt x="404" y="48"/>
                  </a:lnTo>
                  <a:lnTo>
                    <a:pt x="406" y="47"/>
                  </a:lnTo>
                  <a:lnTo>
                    <a:pt x="408" y="47"/>
                  </a:lnTo>
                  <a:lnTo>
                    <a:pt x="408" y="46"/>
                  </a:lnTo>
                  <a:lnTo>
                    <a:pt x="409" y="46"/>
                  </a:lnTo>
                  <a:lnTo>
                    <a:pt x="411" y="46"/>
                  </a:lnTo>
                  <a:lnTo>
                    <a:pt x="412" y="46"/>
                  </a:lnTo>
                  <a:lnTo>
                    <a:pt x="415" y="46"/>
                  </a:lnTo>
                  <a:lnTo>
                    <a:pt x="416" y="47"/>
                  </a:lnTo>
                  <a:lnTo>
                    <a:pt x="417" y="47"/>
                  </a:lnTo>
                  <a:lnTo>
                    <a:pt x="418" y="47"/>
                  </a:lnTo>
                  <a:lnTo>
                    <a:pt x="419" y="47"/>
                  </a:lnTo>
                  <a:lnTo>
                    <a:pt x="422" y="49"/>
                  </a:lnTo>
                  <a:lnTo>
                    <a:pt x="423" y="49"/>
                  </a:lnTo>
                  <a:lnTo>
                    <a:pt x="425" y="50"/>
                  </a:lnTo>
                  <a:lnTo>
                    <a:pt x="426" y="50"/>
                  </a:lnTo>
                  <a:lnTo>
                    <a:pt x="429" y="51"/>
                  </a:lnTo>
                  <a:lnTo>
                    <a:pt x="434" y="51"/>
                  </a:lnTo>
                  <a:lnTo>
                    <a:pt x="436" y="51"/>
                  </a:lnTo>
                  <a:lnTo>
                    <a:pt x="439" y="52"/>
                  </a:lnTo>
                  <a:lnTo>
                    <a:pt x="440" y="51"/>
                  </a:lnTo>
                  <a:lnTo>
                    <a:pt x="441" y="51"/>
                  </a:lnTo>
                  <a:lnTo>
                    <a:pt x="444" y="51"/>
                  </a:lnTo>
                  <a:lnTo>
                    <a:pt x="446" y="50"/>
                  </a:lnTo>
                  <a:lnTo>
                    <a:pt x="448" y="50"/>
                  </a:lnTo>
                  <a:lnTo>
                    <a:pt x="451" y="49"/>
                  </a:lnTo>
                  <a:lnTo>
                    <a:pt x="451" y="49"/>
                  </a:lnTo>
                  <a:lnTo>
                    <a:pt x="452" y="49"/>
                  </a:lnTo>
                  <a:lnTo>
                    <a:pt x="452" y="49"/>
                  </a:lnTo>
                  <a:lnTo>
                    <a:pt x="452" y="49"/>
                  </a:lnTo>
                  <a:lnTo>
                    <a:pt x="452" y="50"/>
                  </a:lnTo>
                  <a:lnTo>
                    <a:pt x="452" y="51"/>
                  </a:lnTo>
                  <a:lnTo>
                    <a:pt x="452" y="52"/>
                  </a:lnTo>
                  <a:lnTo>
                    <a:pt x="452" y="55"/>
                  </a:lnTo>
                  <a:lnTo>
                    <a:pt x="451" y="56"/>
                  </a:lnTo>
                  <a:lnTo>
                    <a:pt x="451" y="57"/>
                  </a:lnTo>
                  <a:lnTo>
                    <a:pt x="452" y="57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3" y="59"/>
                  </a:lnTo>
                  <a:lnTo>
                    <a:pt x="454" y="59"/>
                  </a:lnTo>
                  <a:lnTo>
                    <a:pt x="454" y="60"/>
                  </a:lnTo>
                  <a:lnTo>
                    <a:pt x="455" y="60"/>
                  </a:lnTo>
                  <a:lnTo>
                    <a:pt x="456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3" y="61"/>
                  </a:lnTo>
                  <a:lnTo>
                    <a:pt x="465" y="62"/>
                  </a:lnTo>
                  <a:lnTo>
                    <a:pt x="468" y="62"/>
                  </a:lnTo>
                  <a:lnTo>
                    <a:pt x="470" y="63"/>
                  </a:lnTo>
                  <a:lnTo>
                    <a:pt x="471" y="64"/>
                  </a:lnTo>
                  <a:lnTo>
                    <a:pt x="472" y="65"/>
                  </a:lnTo>
                  <a:lnTo>
                    <a:pt x="475" y="66"/>
                  </a:lnTo>
                  <a:lnTo>
                    <a:pt x="476" y="67"/>
                  </a:lnTo>
                  <a:lnTo>
                    <a:pt x="476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8" y="67"/>
                  </a:lnTo>
                  <a:lnTo>
                    <a:pt x="478" y="67"/>
                  </a:lnTo>
                  <a:lnTo>
                    <a:pt x="479" y="67"/>
                  </a:lnTo>
                  <a:lnTo>
                    <a:pt x="480" y="67"/>
                  </a:lnTo>
                  <a:lnTo>
                    <a:pt x="480" y="66"/>
                  </a:lnTo>
                  <a:lnTo>
                    <a:pt x="481" y="65"/>
                  </a:lnTo>
                  <a:lnTo>
                    <a:pt x="482" y="62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7" y="58"/>
                  </a:lnTo>
                  <a:lnTo>
                    <a:pt x="489" y="56"/>
                  </a:lnTo>
                  <a:lnTo>
                    <a:pt x="493" y="52"/>
                  </a:lnTo>
                  <a:lnTo>
                    <a:pt x="495" y="50"/>
                  </a:lnTo>
                  <a:lnTo>
                    <a:pt x="498" y="48"/>
                  </a:lnTo>
                  <a:lnTo>
                    <a:pt x="499" y="48"/>
                  </a:lnTo>
                  <a:lnTo>
                    <a:pt x="500" y="47"/>
                  </a:lnTo>
                  <a:lnTo>
                    <a:pt x="502" y="47"/>
                  </a:lnTo>
                  <a:lnTo>
                    <a:pt x="507" y="45"/>
                  </a:lnTo>
                  <a:lnTo>
                    <a:pt x="508" y="45"/>
                  </a:lnTo>
                  <a:lnTo>
                    <a:pt x="510" y="44"/>
                  </a:lnTo>
                  <a:lnTo>
                    <a:pt x="511" y="43"/>
                  </a:lnTo>
                  <a:lnTo>
                    <a:pt x="513" y="43"/>
                  </a:lnTo>
                  <a:lnTo>
                    <a:pt x="513" y="42"/>
                  </a:lnTo>
                  <a:lnTo>
                    <a:pt x="514" y="42"/>
                  </a:lnTo>
                  <a:lnTo>
                    <a:pt x="514" y="41"/>
                  </a:lnTo>
                  <a:lnTo>
                    <a:pt x="515" y="40"/>
                  </a:lnTo>
                  <a:lnTo>
                    <a:pt x="515" y="39"/>
                  </a:lnTo>
                  <a:lnTo>
                    <a:pt x="515" y="38"/>
                  </a:lnTo>
                  <a:lnTo>
                    <a:pt x="514" y="37"/>
                  </a:lnTo>
                  <a:lnTo>
                    <a:pt x="514" y="34"/>
                  </a:lnTo>
                  <a:lnTo>
                    <a:pt x="513" y="31"/>
                  </a:lnTo>
                  <a:lnTo>
                    <a:pt x="512" y="29"/>
                  </a:lnTo>
                  <a:lnTo>
                    <a:pt x="512" y="28"/>
                  </a:lnTo>
                  <a:lnTo>
                    <a:pt x="512" y="27"/>
                  </a:lnTo>
                  <a:lnTo>
                    <a:pt x="512" y="25"/>
                  </a:lnTo>
                  <a:lnTo>
                    <a:pt x="512" y="24"/>
                  </a:lnTo>
                  <a:lnTo>
                    <a:pt x="513" y="20"/>
                  </a:lnTo>
                  <a:lnTo>
                    <a:pt x="514" y="19"/>
                  </a:lnTo>
                  <a:lnTo>
                    <a:pt x="514" y="17"/>
                  </a:lnTo>
                  <a:lnTo>
                    <a:pt x="514" y="15"/>
                  </a:lnTo>
                  <a:lnTo>
                    <a:pt x="514" y="14"/>
                  </a:lnTo>
                  <a:lnTo>
                    <a:pt x="514" y="14"/>
                  </a:lnTo>
                  <a:lnTo>
                    <a:pt x="515" y="13"/>
                  </a:lnTo>
                  <a:lnTo>
                    <a:pt x="515" y="12"/>
                  </a:lnTo>
                  <a:lnTo>
                    <a:pt x="516" y="11"/>
                  </a:lnTo>
                  <a:lnTo>
                    <a:pt x="518" y="10"/>
                  </a:lnTo>
                  <a:lnTo>
                    <a:pt x="518" y="9"/>
                  </a:lnTo>
                  <a:lnTo>
                    <a:pt x="519" y="8"/>
                  </a:lnTo>
                  <a:lnTo>
                    <a:pt x="520" y="7"/>
                  </a:lnTo>
                  <a:lnTo>
                    <a:pt x="521" y="6"/>
                  </a:lnTo>
                  <a:lnTo>
                    <a:pt x="521" y="5"/>
                  </a:lnTo>
                  <a:lnTo>
                    <a:pt x="522" y="4"/>
                  </a:lnTo>
                  <a:lnTo>
                    <a:pt x="525" y="2"/>
                  </a:lnTo>
                  <a:lnTo>
                    <a:pt x="527" y="0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531" y="0"/>
                  </a:lnTo>
                  <a:lnTo>
                    <a:pt x="532" y="0"/>
                  </a:lnTo>
                  <a:lnTo>
                    <a:pt x="533" y="1"/>
                  </a:lnTo>
                  <a:lnTo>
                    <a:pt x="536" y="3"/>
                  </a:lnTo>
                  <a:lnTo>
                    <a:pt x="537" y="4"/>
                  </a:lnTo>
                  <a:lnTo>
                    <a:pt x="540" y="5"/>
                  </a:lnTo>
                  <a:lnTo>
                    <a:pt x="545" y="8"/>
                  </a:lnTo>
                  <a:lnTo>
                    <a:pt x="547" y="8"/>
                  </a:lnTo>
                  <a:lnTo>
                    <a:pt x="548" y="9"/>
                  </a:lnTo>
                  <a:lnTo>
                    <a:pt x="549" y="10"/>
                  </a:lnTo>
                  <a:lnTo>
                    <a:pt x="550" y="11"/>
                  </a:lnTo>
                  <a:lnTo>
                    <a:pt x="555" y="15"/>
                  </a:lnTo>
                  <a:lnTo>
                    <a:pt x="557" y="17"/>
                  </a:lnTo>
                  <a:lnTo>
                    <a:pt x="559" y="18"/>
                  </a:lnTo>
                  <a:lnTo>
                    <a:pt x="560" y="19"/>
                  </a:lnTo>
                  <a:lnTo>
                    <a:pt x="561" y="20"/>
                  </a:lnTo>
                  <a:lnTo>
                    <a:pt x="563" y="20"/>
                  </a:lnTo>
                  <a:lnTo>
                    <a:pt x="563" y="20"/>
                  </a:lnTo>
                  <a:lnTo>
                    <a:pt x="564" y="21"/>
                  </a:lnTo>
                  <a:lnTo>
                    <a:pt x="564" y="21"/>
                  </a:lnTo>
                  <a:lnTo>
                    <a:pt x="565" y="20"/>
                  </a:lnTo>
                  <a:lnTo>
                    <a:pt x="566" y="20"/>
                  </a:lnTo>
                  <a:lnTo>
                    <a:pt x="568" y="19"/>
                  </a:lnTo>
                  <a:lnTo>
                    <a:pt x="569" y="18"/>
                  </a:lnTo>
                  <a:lnTo>
                    <a:pt x="570" y="18"/>
                  </a:lnTo>
                  <a:lnTo>
                    <a:pt x="572" y="17"/>
                  </a:lnTo>
                  <a:lnTo>
                    <a:pt x="572" y="17"/>
                  </a:lnTo>
                  <a:lnTo>
                    <a:pt x="573" y="17"/>
                  </a:lnTo>
                  <a:lnTo>
                    <a:pt x="573" y="17"/>
                  </a:lnTo>
                  <a:lnTo>
                    <a:pt x="574" y="18"/>
                  </a:lnTo>
                  <a:lnTo>
                    <a:pt x="574" y="18"/>
                  </a:lnTo>
                  <a:lnTo>
                    <a:pt x="575" y="18"/>
                  </a:lnTo>
                  <a:lnTo>
                    <a:pt x="575" y="19"/>
                  </a:lnTo>
                  <a:lnTo>
                    <a:pt x="576" y="21"/>
                  </a:lnTo>
                  <a:lnTo>
                    <a:pt x="577" y="23"/>
                  </a:lnTo>
                  <a:lnTo>
                    <a:pt x="578" y="25"/>
                  </a:lnTo>
                  <a:lnTo>
                    <a:pt x="579" y="27"/>
                  </a:lnTo>
                  <a:lnTo>
                    <a:pt x="581" y="31"/>
                  </a:lnTo>
                  <a:lnTo>
                    <a:pt x="583" y="35"/>
                  </a:lnTo>
                  <a:lnTo>
                    <a:pt x="584" y="37"/>
                  </a:lnTo>
                  <a:lnTo>
                    <a:pt x="585" y="38"/>
                  </a:lnTo>
                  <a:lnTo>
                    <a:pt x="586" y="39"/>
                  </a:lnTo>
                  <a:lnTo>
                    <a:pt x="586" y="40"/>
                  </a:lnTo>
                  <a:lnTo>
                    <a:pt x="588" y="41"/>
                  </a:lnTo>
                  <a:lnTo>
                    <a:pt x="589" y="42"/>
                  </a:lnTo>
                  <a:lnTo>
                    <a:pt x="590" y="42"/>
                  </a:lnTo>
                  <a:lnTo>
                    <a:pt x="591" y="43"/>
                  </a:lnTo>
                  <a:lnTo>
                    <a:pt x="592" y="43"/>
                  </a:lnTo>
                  <a:lnTo>
                    <a:pt x="593" y="43"/>
                  </a:lnTo>
                  <a:lnTo>
                    <a:pt x="594" y="43"/>
                  </a:lnTo>
                  <a:lnTo>
                    <a:pt x="595" y="43"/>
                  </a:lnTo>
                  <a:lnTo>
                    <a:pt x="596" y="43"/>
                  </a:lnTo>
                  <a:lnTo>
                    <a:pt x="597" y="43"/>
                  </a:lnTo>
                  <a:lnTo>
                    <a:pt x="598" y="43"/>
                  </a:lnTo>
                  <a:lnTo>
                    <a:pt x="598" y="43"/>
                  </a:lnTo>
                  <a:lnTo>
                    <a:pt x="599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600" y="43"/>
                  </a:lnTo>
                  <a:lnTo>
                    <a:pt x="601" y="49"/>
                  </a:lnTo>
                  <a:lnTo>
                    <a:pt x="601" y="50"/>
                  </a:lnTo>
                  <a:lnTo>
                    <a:pt x="601" y="52"/>
                  </a:lnTo>
                  <a:lnTo>
                    <a:pt x="601" y="53"/>
                  </a:lnTo>
                  <a:lnTo>
                    <a:pt x="601" y="54"/>
                  </a:lnTo>
                  <a:lnTo>
                    <a:pt x="601" y="54"/>
                  </a:lnTo>
                  <a:lnTo>
                    <a:pt x="601" y="55"/>
                  </a:lnTo>
                  <a:lnTo>
                    <a:pt x="600" y="56"/>
                  </a:lnTo>
                  <a:lnTo>
                    <a:pt x="600" y="57"/>
                  </a:lnTo>
                  <a:lnTo>
                    <a:pt x="599" y="58"/>
                  </a:lnTo>
                  <a:lnTo>
                    <a:pt x="598" y="58"/>
                  </a:lnTo>
                  <a:lnTo>
                    <a:pt x="597" y="59"/>
                  </a:lnTo>
                  <a:lnTo>
                    <a:pt x="595" y="59"/>
                  </a:lnTo>
                  <a:lnTo>
                    <a:pt x="594" y="60"/>
                  </a:lnTo>
                  <a:lnTo>
                    <a:pt x="593" y="60"/>
                  </a:lnTo>
                  <a:lnTo>
                    <a:pt x="592" y="61"/>
                  </a:lnTo>
                  <a:lnTo>
                    <a:pt x="592" y="62"/>
                  </a:lnTo>
                  <a:lnTo>
                    <a:pt x="591" y="62"/>
                  </a:lnTo>
                  <a:lnTo>
                    <a:pt x="591" y="62"/>
                  </a:lnTo>
                  <a:lnTo>
                    <a:pt x="591" y="63"/>
                  </a:lnTo>
                  <a:lnTo>
                    <a:pt x="591" y="64"/>
                  </a:lnTo>
                  <a:lnTo>
                    <a:pt x="591" y="64"/>
                  </a:lnTo>
                  <a:lnTo>
                    <a:pt x="591" y="65"/>
                  </a:lnTo>
                  <a:lnTo>
                    <a:pt x="591" y="66"/>
                  </a:lnTo>
                  <a:lnTo>
                    <a:pt x="592" y="67"/>
                  </a:lnTo>
                  <a:lnTo>
                    <a:pt x="595" y="71"/>
                  </a:lnTo>
                  <a:lnTo>
                    <a:pt x="595" y="72"/>
                  </a:lnTo>
                  <a:lnTo>
                    <a:pt x="596" y="74"/>
                  </a:lnTo>
                  <a:lnTo>
                    <a:pt x="596" y="75"/>
                  </a:lnTo>
                  <a:lnTo>
                    <a:pt x="597" y="77"/>
                  </a:lnTo>
                  <a:lnTo>
                    <a:pt x="597" y="78"/>
                  </a:lnTo>
                  <a:lnTo>
                    <a:pt x="597" y="79"/>
                  </a:lnTo>
                  <a:lnTo>
                    <a:pt x="598" y="82"/>
                  </a:lnTo>
                  <a:lnTo>
                    <a:pt x="598" y="84"/>
                  </a:lnTo>
                  <a:lnTo>
                    <a:pt x="598" y="85"/>
                  </a:lnTo>
                  <a:lnTo>
                    <a:pt x="597" y="89"/>
                  </a:lnTo>
                  <a:lnTo>
                    <a:pt x="597" y="91"/>
                  </a:lnTo>
                  <a:lnTo>
                    <a:pt x="597" y="92"/>
                  </a:lnTo>
                  <a:lnTo>
                    <a:pt x="597" y="96"/>
                  </a:lnTo>
                  <a:lnTo>
                    <a:pt x="597" y="97"/>
                  </a:lnTo>
                  <a:lnTo>
                    <a:pt x="597" y="100"/>
                  </a:lnTo>
                  <a:lnTo>
                    <a:pt x="596" y="102"/>
                  </a:lnTo>
                  <a:lnTo>
                    <a:pt x="596" y="103"/>
                  </a:lnTo>
                  <a:lnTo>
                    <a:pt x="595" y="105"/>
                  </a:lnTo>
                  <a:lnTo>
                    <a:pt x="595" y="107"/>
                  </a:lnTo>
                  <a:lnTo>
                    <a:pt x="593" y="112"/>
                  </a:lnTo>
                  <a:lnTo>
                    <a:pt x="591" y="116"/>
                  </a:lnTo>
                  <a:lnTo>
                    <a:pt x="590" y="120"/>
                  </a:lnTo>
                  <a:lnTo>
                    <a:pt x="590" y="121"/>
                  </a:lnTo>
                  <a:lnTo>
                    <a:pt x="589" y="122"/>
                  </a:lnTo>
                  <a:lnTo>
                    <a:pt x="589" y="123"/>
                  </a:lnTo>
                  <a:lnTo>
                    <a:pt x="589" y="124"/>
                  </a:lnTo>
                  <a:lnTo>
                    <a:pt x="590" y="125"/>
                  </a:lnTo>
                  <a:lnTo>
                    <a:pt x="590" y="126"/>
                  </a:lnTo>
                  <a:lnTo>
                    <a:pt x="590" y="126"/>
                  </a:lnTo>
                  <a:lnTo>
                    <a:pt x="590" y="127"/>
                  </a:lnTo>
                  <a:lnTo>
                    <a:pt x="589" y="132"/>
                  </a:lnTo>
                  <a:lnTo>
                    <a:pt x="588" y="136"/>
                  </a:lnTo>
                  <a:lnTo>
                    <a:pt x="587" y="138"/>
                  </a:lnTo>
                  <a:lnTo>
                    <a:pt x="586" y="140"/>
                  </a:lnTo>
                  <a:lnTo>
                    <a:pt x="585" y="144"/>
                  </a:lnTo>
                  <a:lnTo>
                    <a:pt x="585" y="145"/>
                  </a:lnTo>
                  <a:lnTo>
                    <a:pt x="584" y="147"/>
                  </a:lnTo>
                  <a:lnTo>
                    <a:pt x="584" y="149"/>
                  </a:lnTo>
                  <a:lnTo>
                    <a:pt x="584" y="150"/>
                  </a:lnTo>
                  <a:lnTo>
                    <a:pt x="584" y="151"/>
                  </a:lnTo>
                  <a:lnTo>
                    <a:pt x="585" y="153"/>
                  </a:lnTo>
                  <a:lnTo>
                    <a:pt x="585" y="153"/>
                  </a:lnTo>
                  <a:lnTo>
                    <a:pt x="585" y="154"/>
                  </a:lnTo>
                  <a:lnTo>
                    <a:pt x="586" y="156"/>
                  </a:lnTo>
                  <a:lnTo>
                    <a:pt x="587" y="157"/>
                  </a:lnTo>
                  <a:lnTo>
                    <a:pt x="588" y="158"/>
                  </a:lnTo>
                  <a:lnTo>
                    <a:pt x="590" y="160"/>
                  </a:lnTo>
                  <a:lnTo>
                    <a:pt x="593" y="162"/>
                  </a:lnTo>
                  <a:lnTo>
                    <a:pt x="594" y="163"/>
                  </a:lnTo>
                  <a:lnTo>
                    <a:pt x="595" y="164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8"/>
                  </a:lnTo>
                  <a:lnTo>
                    <a:pt x="598" y="169"/>
                  </a:lnTo>
                  <a:lnTo>
                    <a:pt x="598" y="169"/>
                  </a:lnTo>
                  <a:lnTo>
                    <a:pt x="598" y="170"/>
                  </a:lnTo>
                  <a:lnTo>
                    <a:pt x="598" y="170"/>
                  </a:lnTo>
                  <a:lnTo>
                    <a:pt x="597" y="171"/>
                  </a:lnTo>
                  <a:lnTo>
                    <a:pt x="597" y="172"/>
                  </a:lnTo>
                  <a:lnTo>
                    <a:pt x="595" y="174"/>
                  </a:lnTo>
                  <a:lnTo>
                    <a:pt x="594" y="176"/>
                  </a:lnTo>
                  <a:lnTo>
                    <a:pt x="593" y="178"/>
                  </a:lnTo>
                  <a:lnTo>
                    <a:pt x="592" y="179"/>
                  </a:lnTo>
                  <a:lnTo>
                    <a:pt x="591" y="180"/>
                  </a:lnTo>
                  <a:lnTo>
                    <a:pt x="591" y="181"/>
                  </a:lnTo>
                  <a:lnTo>
                    <a:pt x="591" y="182"/>
                  </a:lnTo>
                  <a:lnTo>
                    <a:pt x="591" y="183"/>
                  </a:lnTo>
                  <a:lnTo>
                    <a:pt x="591" y="184"/>
                  </a:lnTo>
                  <a:lnTo>
                    <a:pt x="591" y="185"/>
                  </a:lnTo>
                  <a:lnTo>
                    <a:pt x="592" y="186"/>
                  </a:lnTo>
                  <a:lnTo>
                    <a:pt x="592" y="187"/>
                  </a:lnTo>
                  <a:lnTo>
                    <a:pt x="593" y="189"/>
                  </a:lnTo>
                  <a:lnTo>
                    <a:pt x="596" y="193"/>
                  </a:lnTo>
                  <a:lnTo>
                    <a:pt x="599" y="197"/>
                  </a:lnTo>
                  <a:lnTo>
                    <a:pt x="599" y="198"/>
                  </a:lnTo>
                  <a:lnTo>
                    <a:pt x="600" y="199"/>
                  </a:lnTo>
                  <a:lnTo>
                    <a:pt x="605" y="204"/>
                  </a:lnTo>
                  <a:lnTo>
                    <a:pt x="606" y="205"/>
                  </a:lnTo>
                  <a:lnTo>
                    <a:pt x="609" y="208"/>
                  </a:lnTo>
                  <a:lnTo>
                    <a:pt x="611" y="210"/>
                  </a:lnTo>
                  <a:lnTo>
                    <a:pt x="614" y="213"/>
                  </a:lnTo>
                  <a:lnTo>
                    <a:pt x="617" y="215"/>
                  </a:lnTo>
                  <a:lnTo>
                    <a:pt x="619" y="217"/>
                  </a:lnTo>
                  <a:lnTo>
                    <a:pt x="620" y="217"/>
                  </a:lnTo>
                  <a:lnTo>
                    <a:pt x="620" y="217"/>
                  </a:lnTo>
                  <a:lnTo>
                    <a:pt x="622" y="218"/>
                  </a:lnTo>
                  <a:lnTo>
                    <a:pt x="623" y="218"/>
                  </a:lnTo>
                  <a:lnTo>
                    <a:pt x="624" y="218"/>
                  </a:lnTo>
                  <a:lnTo>
                    <a:pt x="625" y="218"/>
                  </a:lnTo>
                  <a:lnTo>
                    <a:pt x="626" y="217"/>
                  </a:lnTo>
                  <a:lnTo>
                    <a:pt x="628" y="217"/>
                  </a:lnTo>
                  <a:lnTo>
                    <a:pt x="633" y="214"/>
                  </a:lnTo>
                  <a:lnTo>
                    <a:pt x="635" y="213"/>
                  </a:lnTo>
                  <a:lnTo>
                    <a:pt x="637" y="213"/>
                  </a:lnTo>
                  <a:lnTo>
                    <a:pt x="638" y="212"/>
                  </a:lnTo>
                  <a:lnTo>
                    <a:pt x="640" y="212"/>
                  </a:lnTo>
                  <a:lnTo>
                    <a:pt x="641" y="212"/>
                  </a:lnTo>
                  <a:lnTo>
                    <a:pt x="642" y="212"/>
                  </a:lnTo>
                  <a:lnTo>
                    <a:pt x="643" y="212"/>
                  </a:lnTo>
                  <a:lnTo>
                    <a:pt x="644" y="212"/>
                  </a:lnTo>
                  <a:lnTo>
                    <a:pt x="645" y="213"/>
                  </a:lnTo>
                  <a:lnTo>
                    <a:pt x="646" y="213"/>
                  </a:lnTo>
                  <a:lnTo>
                    <a:pt x="647" y="214"/>
                  </a:lnTo>
                  <a:lnTo>
                    <a:pt x="650" y="217"/>
                  </a:lnTo>
                  <a:lnTo>
                    <a:pt x="652" y="218"/>
                  </a:lnTo>
                  <a:lnTo>
                    <a:pt x="654" y="220"/>
                  </a:lnTo>
                  <a:lnTo>
                    <a:pt x="656" y="221"/>
                  </a:lnTo>
                  <a:lnTo>
                    <a:pt x="658" y="221"/>
                  </a:lnTo>
                  <a:lnTo>
                    <a:pt x="659" y="22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8" y="225"/>
                  </a:lnTo>
                  <a:lnTo>
                    <a:pt x="669" y="226"/>
                  </a:lnTo>
                  <a:lnTo>
                    <a:pt x="670" y="226"/>
                  </a:lnTo>
                  <a:lnTo>
                    <a:pt x="670" y="227"/>
                  </a:lnTo>
                  <a:lnTo>
                    <a:pt x="671" y="227"/>
                  </a:lnTo>
                  <a:lnTo>
                    <a:pt x="671" y="228"/>
                  </a:lnTo>
                  <a:lnTo>
                    <a:pt x="672" y="229"/>
                  </a:lnTo>
                  <a:lnTo>
                    <a:pt x="672" y="230"/>
                  </a:lnTo>
                  <a:lnTo>
                    <a:pt x="672" y="230"/>
                  </a:lnTo>
                  <a:lnTo>
                    <a:pt x="672" y="231"/>
                  </a:lnTo>
                  <a:lnTo>
                    <a:pt x="671" y="233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70" y="235"/>
                  </a:lnTo>
                  <a:lnTo>
                    <a:pt x="670" y="236"/>
                  </a:lnTo>
                  <a:lnTo>
                    <a:pt x="669" y="236"/>
                  </a:lnTo>
                  <a:lnTo>
                    <a:pt x="668" y="237"/>
                  </a:lnTo>
                  <a:lnTo>
                    <a:pt x="667" y="238"/>
                  </a:lnTo>
                  <a:lnTo>
                    <a:pt x="666" y="238"/>
                  </a:lnTo>
                  <a:lnTo>
                    <a:pt x="666" y="238"/>
                  </a:lnTo>
                  <a:lnTo>
                    <a:pt x="666" y="239"/>
                  </a:lnTo>
                  <a:lnTo>
                    <a:pt x="666" y="239"/>
                  </a:lnTo>
                  <a:lnTo>
                    <a:pt x="667" y="239"/>
                  </a:lnTo>
                  <a:lnTo>
                    <a:pt x="668" y="240"/>
                  </a:lnTo>
                  <a:lnTo>
                    <a:pt x="669" y="240"/>
                  </a:lnTo>
                  <a:lnTo>
                    <a:pt x="670" y="241"/>
                  </a:lnTo>
                  <a:lnTo>
                    <a:pt x="671" y="241"/>
                  </a:lnTo>
                  <a:lnTo>
                    <a:pt x="672" y="241"/>
                  </a:lnTo>
                  <a:lnTo>
                    <a:pt x="676" y="242"/>
                  </a:lnTo>
                  <a:lnTo>
                    <a:pt x="678" y="242"/>
                  </a:lnTo>
                  <a:lnTo>
                    <a:pt x="679" y="242"/>
                  </a:lnTo>
                  <a:lnTo>
                    <a:pt x="680" y="243"/>
                  </a:lnTo>
                  <a:lnTo>
                    <a:pt x="680" y="243"/>
                  </a:lnTo>
                  <a:lnTo>
                    <a:pt x="681" y="243"/>
                  </a:lnTo>
                  <a:lnTo>
                    <a:pt x="682" y="244"/>
                  </a:lnTo>
                  <a:lnTo>
                    <a:pt x="683" y="245"/>
                  </a:lnTo>
                  <a:lnTo>
                    <a:pt x="685" y="246"/>
                  </a:lnTo>
                  <a:lnTo>
                    <a:pt x="686" y="248"/>
                  </a:lnTo>
                  <a:lnTo>
                    <a:pt x="689" y="252"/>
                  </a:lnTo>
                  <a:lnTo>
                    <a:pt x="690" y="252"/>
                  </a:lnTo>
                  <a:lnTo>
                    <a:pt x="691" y="253"/>
                  </a:lnTo>
                  <a:lnTo>
                    <a:pt x="692" y="254"/>
                  </a:lnTo>
                  <a:lnTo>
                    <a:pt x="693" y="254"/>
                  </a:lnTo>
                  <a:lnTo>
                    <a:pt x="693" y="255"/>
                  </a:lnTo>
                  <a:lnTo>
                    <a:pt x="694" y="255"/>
                  </a:lnTo>
                  <a:lnTo>
                    <a:pt x="696" y="256"/>
                  </a:lnTo>
                  <a:lnTo>
                    <a:pt x="698" y="256"/>
                  </a:lnTo>
                  <a:lnTo>
                    <a:pt x="699" y="256"/>
                  </a:lnTo>
                  <a:lnTo>
                    <a:pt x="701" y="256"/>
                  </a:lnTo>
                  <a:lnTo>
                    <a:pt x="702" y="256"/>
                  </a:lnTo>
                  <a:lnTo>
                    <a:pt x="704" y="255"/>
                  </a:lnTo>
                  <a:lnTo>
                    <a:pt x="705" y="254"/>
                  </a:lnTo>
                  <a:lnTo>
                    <a:pt x="709" y="252"/>
                  </a:lnTo>
                  <a:lnTo>
                    <a:pt x="711" y="252"/>
                  </a:lnTo>
                  <a:lnTo>
                    <a:pt x="712" y="251"/>
                  </a:lnTo>
                  <a:lnTo>
                    <a:pt x="712" y="251"/>
                  </a:lnTo>
                  <a:lnTo>
                    <a:pt x="713" y="251"/>
                  </a:lnTo>
                  <a:lnTo>
                    <a:pt x="714" y="251"/>
                  </a:lnTo>
                  <a:lnTo>
                    <a:pt x="715" y="251"/>
                  </a:lnTo>
                  <a:lnTo>
                    <a:pt x="716" y="252"/>
                  </a:lnTo>
                  <a:lnTo>
                    <a:pt x="723" y="253"/>
                  </a:lnTo>
                  <a:lnTo>
                    <a:pt x="728" y="255"/>
                  </a:lnTo>
                  <a:lnTo>
                    <a:pt x="731" y="256"/>
                  </a:lnTo>
                  <a:lnTo>
                    <a:pt x="733" y="257"/>
                  </a:lnTo>
                  <a:lnTo>
                    <a:pt x="735" y="258"/>
                  </a:lnTo>
                  <a:lnTo>
                    <a:pt x="736" y="259"/>
                  </a:lnTo>
                  <a:lnTo>
                    <a:pt x="737" y="259"/>
                  </a:lnTo>
                  <a:lnTo>
                    <a:pt x="738" y="261"/>
                  </a:lnTo>
                  <a:lnTo>
                    <a:pt x="739" y="262"/>
                  </a:lnTo>
                  <a:lnTo>
                    <a:pt x="740" y="262"/>
                  </a:lnTo>
                  <a:lnTo>
                    <a:pt x="741" y="263"/>
                  </a:lnTo>
                  <a:lnTo>
                    <a:pt x="741" y="263"/>
                  </a:lnTo>
                  <a:lnTo>
                    <a:pt x="742" y="263"/>
                  </a:lnTo>
                  <a:lnTo>
                    <a:pt x="747" y="262"/>
                  </a:lnTo>
                  <a:lnTo>
                    <a:pt x="749" y="262"/>
                  </a:lnTo>
                  <a:lnTo>
                    <a:pt x="753" y="261"/>
                  </a:lnTo>
                  <a:lnTo>
                    <a:pt x="755" y="260"/>
                  </a:lnTo>
                  <a:lnTo>
                    <a:pt x="756" y="260"/>
                  </a:lnTo>
                  <a:lnTo>
                    <a:pt x="760" y="260"/>
                  </a:lnTo>
                  <a:lnTo>
                    <a:pt x="764" y="259"/>
                  </a:lnTo>
                  <a:lnTo>
                    <a:pt x="765" y="259"/>
                  </a:lnTo>
                  <a:lnTo>
                    <a:pt x="767" y="259"/>
                  </a:lnTo>
                  <a:lnTo>
                    <a:pt x="769" y="259"/>
                  </a:lnTo>
                  <a:lnTo>
                    <a:pt x="770" y="259"/>
                  </a:lnTo>
                  <a:lnTo>
                    <a:pt x="771" y="260"/>
                  </a:lnTo>
                  <a:lnTo>
                    <a:pt x="772" y="260"/>
                  </a:lnTo>
                  <a:lnTo>
                    <a:pt x="773" y="260"/>
                  </a:lnTo>
                  <a:lnTo>
                    <a:pt x="774" y="261"/>
                  </a:lnTo>
                  <a:lnTo>
                    <a:pt x="774" y="262"/>
                  </a:lnTo>
                  <a:lnTo>
                    <a:pt x="775" y="263"/>
                  </a:lnTo>
                  <a:lnTo>
                    <a:pt x="776" y="264"/>
                  </a:lnTo>
                  <a:lnTo>
                    <a:pt x="776" y="265"/>
                  </a:lnTo>
                  <a:lnTo>
                    <a:pt x="777" y="266"/>
                  </a:lnTo>
                  <a:lnTo>
                    <a:pt x="777" y="269"/>
                  </a:lnTo>
                  <a:lnTo>
                    <a:pt x="778" y="271"/>
                  </a:lnTo>
                  <a:lnTo>
                    <a:pt x="778" y="272"/>
                  </a:lnTo>
                  <a:lnTo>
                    <a:pt x="778" y="274"/>
                  </a:lnTo>
                  <a:lnTo>
                    <a:pt x="778" y="275"/>
                  </a:lnTo>
                  <a:lnTo>
                    <a:pt x="778" y="276"/>
                  </a:lnTo>
                  <a:lnTo>
                    <a:pt x="778" y="279"/>
                  </a:lnTo>
                  <a:lnTo>
                    <a:pt x="777" y="283"/>
                  </a:lnTo>
                  <a:lnTo>
                    <a:pt x="777" y="286"/>
                  </a:lnTo>
                  <a:lnTo>
                    <a:pt x="777" y="288"/>
                  </a:lnTo>
                  <a:lnTo>
                    <a:pt x="777" y="290"/>
                  </a:lnTo>
                  <a:lnTo>
                    <a:pt x="777" y="291"/>
                  </a:lnTo>
                  <a:lnTo>
                    <a:pt x="778" y="293"/>
                  </a:lnTo>
                  <a:lnTo>
                    <a:pt x="779" y="295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1" y="299"/>
                  </a:lnTo>
                  <a:lnTo>
                    <a:pt x="782" y="300"/>
                  </a:lnTo>
                  <a:lnTo>
                    <a:pt x="785" y="302"/>
                  </a:lnTo>
                  <a:lnTo>
                    <a:pt x="786" y="304"/>
                  </a:lnTo>
                  <a:lnTo>
                    <a:pt x="790" y="306"/>
                  </a:lnTo>
                  <a:lnTo>
                    <a:pt x="794" y="310"/>
                  </a:lnTo>
                  <a:lnTo>
                    <a:pt x="795" y="311"/>
                  </a:lnTo>
                  <a:lnTo>
                    <a:pt x="797" y="312"/>
                  </a:lnTo>
                  <a:lnTo>
                    <a:pt x="799" y="314"/>
                  </a:lnTo>
                  <a:lnTo>
                    <a:pt x="806" y="318"/>
                  </a:lnTo>
                  <a:lnTo>
                    <a:pt x="809" y="320"/>
                  </a:lnTo>
                  <a:lnTo>
                    <a:pt x="810" y="320"/>
                  </a:lnTo>
                  <a:lnTo>
                    <a:pt x="811" y="320"/>
                  </a:lnTo>
                  <a:lnTo>
                    <a:pt x="811" y="320"/>
                  </a:lnTo>
                  <a:lnTo>
                    <a:pt x="812" y="320"/>
                  </a:lnTo>
                  <a:lnTo>
                    <a:pt x="812" y="320"/>
                  </a:lnTo>
                  <a:lnTo>
                    <a:pt x="813" y="320"/>
                  </a:lnTo>
                  <a:lnTo>
                    <a:pt x="815" y="319"/>
                  </a:lnTo>
                  <a:lnTo>
                    <a:pt x="816" y="319"/>
                  </a:lnTo>
                  <a:lnTo>
                    <a:pt x="818" y="318"/>
                  </a:lnTo>
                  <a:lnTo>
                    <a:pt x="819" y="318"/>
                  </a:lnTo>
                  <a:lnTo>
                    <a:pt x="820" y="319"/>
                  </a:lnTo>
                  <a:lnTo>
                    <a:pt x="821" y="319"/>
                  </a:lnTo>
                  <a:lnTo>
                    <a:pt x="822" y="319"/>
                  </a:lnTo>
                  <a:lnTo>
                    <a:pt x="827" y="320"/>
                  </a:lnTo>
                  <a:lnTo>
                    <a:pt x="828" y="321"/>
                  </a:lnTo>
                  <a:lnTo>
                    <a:pt x="830" y="321"/>
                  </a:lnTo>
                  <a:lnTo>
                    <a:pt x="832" y="321"/>
                  </a:lnTo>
                  <a:lnTo>
                    <a:pt x="835" y="321"/>
                  </a:lnTo>
                  <a:lnTo>
                    <a:pt x="839" y="321"/>
                  </a:lnTo>
                  <a:lnTo>
                    <a:pt x="841" y="321"/>
                  </a:lnTo>
                  <a:lnTo>
                    <a:pt x="843" y="321"/>
                  </a:lnTo>
                  <a:lnTo>
                    <a:pt x="844" y="320"/>
                  </a:lnTo>
                  <a:lnTo>
                    <a:pt x="846" y="320"/>
                  </a:lnTo>
                  <a:lnTo>
                    <a:pt x="849" y="318"/>
                  </a:lnTo>
                  <a:lnTo>
                    <a:pt x="851" y="318"/>
                  </a:lnTo>
                  <a:lnTo>
                    <a:pt x="853" y="317"/>
                  </a:lnTo>
                  <a:lnTo>
                    <a:pt x="857" y="317"/>
                  </a:lnTo>
                  <a:lnTo>
                    <a:pt x="857" y="317"/>
                  </a:lnTo>
                  <a:lnTo>
                    <a:pt x="859" y="316"/>
                  </a:lnTo>
                  <a:lnTo>
                    <a:pt x="861" y="315"/>
                  </a:lnTo>
                  <a:lnTo>
                    <a:pt x="861" y="315"/>
                  </a:lnTo>
                  <a:lnTo>
                    <a:pt x="862" y="315"/>
                  </a:lnTo>
                  <a:lnTo>
                    <a:pt x="863" y="315"/>
                  </a:lnTo>
                  <a:lnTo>
                    <a:pt x="864" y="315"/>
                  </a:lnTo>
                  <a:lnTo>
                    <a:pt x="864" y="315"/>
                  </a:lnTo>
                  <a:lnTo>
                    <a:pt x="865" y="315"/>
                  </a:lnTo>
                  <a:lnTo>
                    <a:pt x="866" y="315"/>
                  </a:lnTo>
                  <a:lnTo>
                    <a:pt x="867" y="316"/>
                  </a:lnTo>
                  <a:lnTo>
                    <a:pt x="868" y="316"/>
                  </a:lnTo>
                  <a:lnTo>
                    <a:pt x="869" y="317"/>
                  </a:lnTo>
                  <a:lnTo>
                    <a:pt x="870" y="318"/>
                  </a:lnTo>
                  <a:lnTo>
                    <a:pt x="871" y="318"/>
                  </a:lnTo>
                  <a:lnTo>
                    <a:pt x="871" y="319"/>
                  </a:lnTo>
                  <a:lnTo>
                    <a:pt x="871" y="320"/>
                  </a:lnTo>
                  <a:lnTo>
                    <a:pt x="872" y="321"/>
                  </a:lnTo>
                  <a:lnTo>
                    <a:pt x="872" y="322"/>
                  </a:lnTo>
                  <a:lnTo>
                    <a:pt x="872" y="322"/>
                  </a:lnTo>
                  <a:lnTo>
                    <a:pt x="871" y="323"/>
                  </a:lnTo>
                  <a:lnTo>
                    <a:pt x="871" y="324"/>
                  </a:lnTo>
                  <a:lnTo>
                    <a:pt x="871" y="325"/>
                  </a:lnTo>
                  <a:lnTo>
                    <a:pt x="871" y="326"/>
                  </a:lnTo>
                  <a:lnTo>
                    <a:pt x="871" y="327"/>
                  </a:lnTo>
                  <a:lnTo>
                    <a:pt x="872" y="327"/>
                  </a:lnTo>
                  <a:lnTo>
                    <a:pt x="872" y="328"/>
                  </a:lnTo>
                  <a:lnTo>
                    <a:pt x="873" y="329"/>
                  </a:lnTo>
                  <a:lnTo>
                    <a:pt x="874" y="330"/>
                  </a:lnTo>
                  <a:lnTo>
                    <a:pt x="876" y="331"/>
                  </a:lnTo>
                  <a:lnTo>
                    <a:pt x="878" y="333"/>
                  </a:lnTo>
                  <a:lnTo>
                    <a:pt x="880" y="333"/>
                  </a:lnTo>
                  <a:lnTo>
                    <a:pt x="880" y="334"/>
                  </a:lnTo>
                  <a:lnTo>
                    <a:pt x="881" y="335"/>
                  </a:lnTo>
                  <a:lnTo>
                    <a:pt x="884" y="339"/>
                  </a:lnTo>
                  <a:lnTo>
                    <a:pt x="885" y="340"/>
                  </a:lnTo>
                  <a:lnTo>
                    <a:pt x="885" y="341"/>
                  </a:lnTo>
                  <a:lnTo>
                    <a:pt x="886" y="342"/>
                  </a:lnTo>
                  <a:lnTo>
                    <a:pt x="886" y="343"/>
                  </a:lnTo>
                  <a:lnTo>
                    <a:pt x="886" y="344"/>
                  </a:lnTo>
                  <a:lnTo>
                    <a:pt x="885" y="345"/>
                  </a:lnTo>
                  <a:lnTo>
                    <a:pt x="885" y="347"/>
                  </a:lnTo>
                  <a:lnTo>
                    <a:pt x="884" y="349"/>
                  </a:lnTo>
                  <a:lnTo>
                    <a:pt x="884" y="349"/>
                  </a:lnTo>
                  <a:lnTo>
                    <a:pt x="883" y="350"/>
                  </a:lnTo>
                  <a:lnTo>
                    <a:pt x="882" y="350"/>
                  </a:lnTo>
                  <a:lnTo>
                    <a:pt x="882" y="351"/>
                  </a:lnTo>
                  <a:lnTo>
                    <a:pt x="880" y="351"/>
                  </a:lnTo>
                  <a:lnTo>
                    <a:pt x="879" y="352"/>
                  </a:lnTo>
                  <a:lnTo>
                    <a:pt x="876" y="353"/>
                  </a:lnTo>
                  <a:lnTo>
                    <a:pt x="873" y="353"/>
                  </a:lnTo>
                  <a:lnTo>
                    <a:pt x="872" y="354"/>
                  </a:lnTo>
                  <a:lnTo>
                    <a:pt x="871" y="354"/>
                  </a:lnTo>
                  <a:lnTo>
                    <a:pt x="870" y="354"/>
                  </a:lnTo>
                  <a:lnTo>
                    <a:pt x="870" y="355"/>
                  </a:lnTo>
                  <a:lnTo>
                    <a:pt x="869" y="355"/>
                  </a:lnTo>
                  <a:lnTo>
                    <a:pt x="868" y="356"/>
                  </a:lnTo>
                  <a:lnTo>
                    <a:pt x="867" y="359"/>
                  </a:lnTo>
                  <a:lnTo>
                    <a:pt x="866" y="361"/>
                  </a:lnTo>
                  <a:lnTo>
                    <a:pt x="865" y="362"/>
                  </a:lnTo>
                  <a:lnTo>
                    <a:pt x="864" y="364"/>
                  </a:lnTo>
                  <a:lnTo>
                    <a:pt x="864" y="365"/>
                  </a:lnTo>
                  <a:lnTo>
                    <a:pt x="863" y="368"/>
                  </a:lnTo>
                  <a:lnTo>
                    <a:pt x="863" y="369"/>
                  </a:lnTo>
                  <a:lnTo>
                    <a:pt x="863" y="370"/>
                  </a:lnTo>
                  <a:lnTo>
                    <a:pt x="862" y="371"/>
                  </a:lnTo>
                  <a:lnTo>
                    <a:pt x="861" y="372"/>
                  </a:lnTo>
                  <a:lnTo>
                    <a:pt x="859" y="376"/>
                  </a:lnTo>
                  <a:lnTo>
                    <a:pt x="859" y="377"/>
                  </a:lnTo>
                  <a:lnTo>
                    <a:pt x="858" y="378"/>
                  </a:lnTo>
                  <a:lnTo>
                    <a:pt x="857" y="382"/>
                  </a:lnTo>
                  <a:lnTo>
                    <a:pt x="856" y="383"/>
                  </a:lnTo>
                  <a:lnTo>
                    <a:pt x="856" y="384"/>
                  </a:lnTo>
                  <a:lnTo>
                    <a:pt x="855" y="385"/>
                  </a:lnTo>
                  <a:lnTo>
                    <a:pt x="854" y="386"/>
                  </a:lnTo>
                  <a:lnTo>
                    <a:pt x="851" y="390"/>
                  </a:lnTo>
                  <a:lnTo>
                    <a:pt x="849" y="392"/>
                  </a:lnTo>
                  <a:lnTo>
                    <a:pt x="848" y="392"/>
                  </a:lnTo>
                  <a:lnTo>
                    <a:pt x="846" y="395"/>
                  </a:lnTo>
                  <a:lnTo>
                    <a:pt x="845" y="397"/>
                  </a:lnTo>
                  <a:lnTo>
                    <a:pt x="844" y="398"/>
                  </a:lnTo>
                  <a:lnTo>
                    <a:pt x="843" y="400"/>
                  </a:lnTo>
                  <a:lnTo>
                    <a:pt x="843" y="400"/>
                  </a:lnTo>
                  <a:lnTo>
                    <a:pt x="843" y="401"/>
                  </a:lnTo>
                  <a:lnTo>
                    <a:pt x="843" y="402"/>
                  </a:lnTo>
                  <a:lnTo>
                    <a:pt x="843" y="402"/>
                  </a:lnTo>
                  <a:lnTo>
                    <a:pt x="843" y="403"/>
                  </a:lnTo>
                  <a:lnTo>
                    <a:pt x="843" y="404"/>
                  </a:lnTo>
                  <a:lnTo>
                    <a:pt x="843" y="404"/>
                  </a:lnTo>
                  <a:lnTo>
                    <a:pt x="844" y="404"/>
                  </a:lnTo>
                  <a:lnTo>
                    <a:pt x="845" y="405"/>
                  </a:lnTo>
                  <a:lnTo>
                    <a:pt x="845" y="405"/>
                  </a:lnTo>
                  <a:lnTo>
                    <a:pt x="848" y="405"/>
                  </a:lnTo>
                  <a:lnTo>
                    <a:pt x="849" y="405"/>
                  </a:lnTo>
                  <a:lnTo>
                    <a:pt x="850" y="405"/>
                  </a:lnTo>
                  <a:lnTo>
                    <a:pt x="851" y="406"/>
                  </a:lnTo>
                  <a:lnTo>
                    <a:pt x="852" y="406"/>
                  </a:lnTo>
                  <a:lnTo>
                    <a:pt x="852" y="406"/>
                  </a:lnTo>
                  <a:lnTo>
                    <a:pt x="853" y="407"/>
                  </a:lnTo>
                  <a:lnTo>
                    <a:pt x="854" y="408"/>
                  </a:lnTo>
                  <a:lnTo>
                    <a:pt x="855" y="409"/>
                  </a:lnTo>
                  <a:lnTo>
                    <a:pt x="856" y="412"/>
                  </a:lnTo>
                  <a:lnTo>
                    <a:pt x="857" y="413"/>
                  </a:lnTo>
                  <a:lnTo>
                    <a:pt x="858" y="414"/>
                  </a:lnTo>
                  <a:lnTo>
                    <a:pt x="859" y="415"/>
                  </a:lnTo>
                  <a:lnTo>
                    <a:pt x="860" y="416"/>
                  </a:lnTo>
                  <a:lnTo>
                    <a:pt x="862" y="417"/>
                  </a:lnTo>
                  <a:lnTo>
                    <a:pt x="864" y="418"/>
                  </a:lnTo>
                  <a:lnTo>
                    <a:pt x="867" y="419"/>
                  </a:lnTo>
                  <a:lnTo>
                    <a:pt x="869" y="421"/>
                  </a:lnTo>
                  <a:lnTo>
                    <a:pt x="871" y="421"/>
                  </a:lnTo>
                  <a:lnTo>
                    <a:pt x="872" y="422"/>
                  </a:lnTo>
                  <a:lnTo>
                    <a:pt x="875" y="424"/>
                  </a:lnTo>
                  <a:lnTo>
                    <a:pt x="876" y="425"/>
                  </a:lnTo>
                  <a:lnTo>
                    <a:pt x="877" y="426"/>
                  </a:lnTo>
                  <a:lnTo>
                    <a:pt x="877" y="427"/>
                  </a:lnTo>
                  <a:lnTo>
                    <a:pt x="878" y="428"/>
                  </a:lnTo>
                  <a:lnTo>
                    <a:pt x="879" y="429"/>
                  </a:lnTo>
                  <a:lnTo>
                    <a:pt x="879" y="430"/>
                  </a:lnTo>
                  <a:lnTo>
                    <a:pt x="881" y="433"/>
                  </a:lnTo>
                  <a:lnTo>
                    <a:pt x="881" y="434"/>
                  </a:lnTo>
                  <a:lnTo>
                    <a:pt x="882" y="435"/>
                  </a:lnTo>
                  <a:lnTo>
                    <a:pt x="882" y="435"/>
                  </a:lnTo>
                  <a:lnTo>
                    <a:pt x="882" y="436"/>
                  </a:lnTo>
                  <a:lnTo>
                    <a:pt x="880" y="438"/>
                  </a:lnTo>
                  <a:lnTo>
                    <a:pt x="879" y="439"/>
                  </a:lnTo>
                  <a:lnTo>
                    <a:pt x="879" y="439"/>
                  </a:lnTo>
                  <a:lnTo>
                    <a:pt x="878" y="439"/>
                  </a:lnTo>
                  <a:lnTo>
                    <a:pt x="878" y="440"/>
                  </a:lnTo>
                  <a:lnTo>
                    <a:pt x="876" y="440"/>
                  </a:lnTo>
                  <a:lnTo>
                    <a:pt x="876" y="440"/>
                  </a:lnTo>
                  <a:lnTo>
                    <a:pt x="875" y="440"/>
                  </a:lnTo>
                  <a:lnTo>
                    <a:pt x="875" y="441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74" y="444"/>
                  </a:lnTo>
                  <a:lnTo>
                    <a:pt x="874" y="445"/>
                  </a:lnTo>
                  <a:lnTo>
                    <a:pt x="873" y="446"/>
                  </a:lnTo>
                  <a:lnTo>
                    <a:pt x="872" y="446"/>
                  </a:lnTo>
                  <a:lnTo>
                    <a:pt x="872" y="447"/>
                  </a:lnTo>
                  <a:lnTo>
                    <a:pt x="872" y="447"/>
                  </a:lnTo>
                  <a:lnTo>
                    <a:pt x="872" y="447"/>
                  </a:lnTo>
                  <a:lnTo>
                    <a:pt x="873" y="448"/>
                  </a:lnTo>
                  <a:lnTo>
                    <a:pt x="873" y="448"/>
                  </a:lnTo>
                  <a:lnTo>
                    <a:pt x="873" y="448"/>
                  </a:lnTo>
                  <a:lnTo>
                    <a:pt x="873" y="449"/>
                  </a:lnTo>
                  <a:lnTo>
                    <a:pt x="872" y="449"/>
                  </a:lnTo>
                  <a:lnTo>
                    <a:pt x="870" y="450"/>
                  </a:lnTo>
                  <a:lnTo>
                    <a:pt x="870" y="451"/>
                  </a:lnTo>
                  <a:lnTo>
                    <a:pt x="869" y="451"/>
                  </a:lnTo>
                  <a:lnTo>
                    <a:pt x="868" y="451"/>
                  </a:lnTo>
                  <a:lnTo>
                    <a:pt x="868" y="452"/>
                  </a:lnTo>
                  <a:lnTo>
                    <a:pt x="867" y="452"/>
                  </a:lnTo>
                  <a:lnTo>
                    <a:pt x="867" y="453"/>
                  </a:lnTo>
                  <a:lnTo>
                    <a:pt x="865" y="458"/>
                  </a:lnTo>
                  <a:lnTo>
                    <a:pt x="864" y="460"/>
                  </a:lnTo>
                  <a:lnTo>
                    <a:pt x="863" y="461"/>
                  </a:lnTo>
                  <a:lnTo>
                    <a:pt x="863" y="461"/>
                  </a:lnTo>
                  <a:lnTo>
                    <a:pt x="862" y="461"/>
                  </a:lnTo>
                  <a:lnTo>
                    <a:pt x="861" y="460"/>
                  </a:lnTo>
                  <a:lnTo>
                    <a:pt x="859" y="459"/>
                  </a:lnTo>
                  <a:lnTo>
                    <a:pt x="857" y="458"/>
                  </a:lnTo>
                  <a:lnTo>
                    <a:pt x="855" y="456"/>
                  </a:lnTo>
                  <a:lnTo>
                    <a:pt x="853" y="454"/>
                  </a:lnTo>
                  <a:lnTo>
                    <a:pt x="851" y="452"/>
                  </a:lnTo>
                  <a:lnTo>
                    <a:pt x="849" y="450"/>
                  </a:lnTo>
                  <a:lnTo>
                    <a:pt x="845" y="445"/>
                  </a:lnTo>
                  <a:lnTo>
                    <a:pt x="843" y="443"/>
                  </a:lnTo>
                  <a:lnTo>
                    <a:pt x="842" y="442"/>
                  </a:lnTo>
                  <a:lnTo>
                    <a:pt x="841" y="441"/>
                  </a:lnTo>
                  <a:lnTo>
                    <a:pt x="839" y="439"/>
                  </a:lnTo>
                  <a:lnTo>
                    <a:pt x="837" y="438"/>
                  </a:lnTo>
                  <a:lnTo>
                    <a:pt x="836" y="437"/>
                  </a:lnTo>
                  <a:lnTo>
                    <a:pt x="834" y="437"/>
                  </a:lnTo>
                  <a:lnTo>
                    <a:pt x="833" y="436"/>
                  </a:lnTo>
                  <a:lnTo>
                    <a:pt x="831" y="436"/>
                  </a:lnTo>
                  <a:lnTo>
                    <a:pt x="829" y="435"/>
                  </a:lnTo>
                  <a:lnTo>
                    <a:pt x="826" y="435"/>
                  </a:lnTo>
                  <a:lnTo>
                    <a:pt x="825" y="434"/>
                  </a:lnTo>
                  <a:lnTo>
                    <a:pt x="819" y="433"/>
                  </a:lnTo>
                  <a:lnTo>
                    <a:pt x="817" y="432"/>
                  </a:lnTo>
                  <a:lnTo>
                    <a:pt x="815" y="432"/>
                  </a:lnTo>
                  <a:lnTo>
                    <a:pt x="814" y="432"/>
                  </a:lnTo>
                  <a:lnTo>
                    <a:pt x="812" y="431"/>
                  </a:lnTo>
                  <a:lnTo>
                    <a:pt x="811" y="430"/>
                  </a:lnTo>
                  <a:lnTo>
                    <a:pt x="809" y="429"/>
                  </a:lnTo>
                  <a:lnTo>
                    <a:pt x="806" y="428"/>
                  </a:lnTo>
                  <a:lnTo>
                    <a:pt x="800" y="424"/>
                  </a:lnTo>
                  <a:lnTo>
                    <a:pt x="795" y="420"/>
                  </a:lnTo>
                  <a:lnTo>
                    <a:pt x="793" y="418"/>
                  </a:lnTo>
                  <a:lnTo>
                    <a:pt x="791" y="417"/>
                  </a:lnTo>
                  <a:lnTo>
                    <a:pt x="788" y="416"/>
                  </a:lnTo>
                  <a:lnTo>
                    <a:pt x="786" y="415"/>
                  </a:lnTo>
                  <a:lnTo>
                    <a:pt x="783" y="414"/>
                  </a:lnTo>
                  <a:lnTo>
                    <a:pt x="782" y="414"/>
                  </a:lnTo>
                  <a:lnTo>
                    <a:pt x="780" y="413"/>
                  </a:lnTo>
                  <a:lnTo>
                    <a:pt x="778" y="413"/>
                  </a:lnTo>
                  <a:lnTo>
                    <a:pt x="776" y="413"/>
                  </a:lnTo>
                  <a:lnTo>
                    <a:pt x="773" y="413"/>
                  </a:lnTo>
                  <a:lnTo>
                    <a:pt x="769" y="414"/>
                  </a:lnTo>
                  <a:lnTo>
                    <a:pt x="768" y="414"/>
                  </a:lnTo>
                  <a:lnTo>
                    <a:pt x="766" y="414"/>
                  </a:lnTo>
                  <a:lnTo>
                    <a:pt x="764" y="413"/>
                  </a:lnTo>
                  <a:lnTo>
                    <a:pt x="762" y="413"/>
                  </a:lnTo>
                  <a:lnTo>
                    <a:pt x="761" y="413"/>
                  </a:lnTo>
                  <a:lnTo>
                    <a:pt x="760" y="412"/>
                  </a:lnTo>
                  <a:lnTo>
                    <a:pt x="758" y="412"/>
                  </a:lnTo>
                  <a:lnTo>
                    <a:pt x="755" y="410"/>
                  </a:lnTo>
                  <a:lnTo>
                    <a:pt x="754" y="410"/>
                  </a:lnTo>
                  <a:lnTo>
                    <a:pt x="753" y="410"/>
                  </a:lnTo>
                  <a:lnTo>
                    <a:pt x="753" y="410"/>
                  </a:lnTo>
                  <a:lnTo>
                    <a:pt x="752" y="410"/>
                  </a:lnTo>
                  <a:lnTo>
                    <a:pt x="752" y="410"/>
                  </a:lnTo>
                  <a:lnTo>
                    <a:pt x="751" y="410"/>
                  </a:lnTo>
                  <a:lnTo>
                    <a:pt x="751" y="410"/>
                  </a:lnTo>
                  <a:lnTo>
                    <a:pt x="750" y="411"/>
                  </a:lnTo>
                  <a:lnTo>
                    <a:pt x="750" y="412"/>
                  </a:lnTo>
                  <a:lnTo>
                    <a:pt x="750" y="413"/>
                  </a:lnTo>
                  <a:lnTo>
                    <a:pt x="748" y="417"/>
                  </a:lnTo>
                  <a:lnTo>
                    <a:pt x="748" y="419"/>
                  </a:lnTo>
                  <a:lnTo>
                    <a:pt x="746" y="421"/>
                  </a:lnTo>
                  <a:lnTo>
                    <a:pt x="745" y="425"/>
                  </a:lnTo>
                  <a:lnTo>
                    <a:pt x="744" y="426"/>
                  </a:lnTo>
                  <a:lnTo>
                    <a:pt x="743" y="427"/>
                  </a:lnTo>
                  <a:lnTo>
                    <a:pt x="742" y="428"/>
                  </a:lnTo>
                  <a:lnTo>
                    <a:pt x="741" y="428"/>
                  </a:lnTo>
                  <a:lnTo>
                    <a:pt x="740" y="429"/>
                  </a:lnTo>
                  <a:lnTo>
                    <a:pt x="740" y="429"/>
                  </a:lnTo>
                  <a:lnTo>
                    <a:pt x="738" y="429"/>
                  </a:lnTo>
                  <a:lnTo>
                    <a:pt x="737" y="429"/>
                  </a:lnTo>
                  <a:lnTo>
                    <a:pt x="733" y="430"/>
                  </a:lnTo>
                  <a:lnTo>
                    <a:pt x="729" y="430"/>
                  </a:lnTo>
                  <a:lnTo>
                    <a:pt x="727" y="430"/>
                  </a:lnTo>
                  <a:lnTo>
                    <a:pt x="725" y="430"/>
                  </a:lnTo>
                  <a:lnTo>
                    <a:pt x="723" y="431"/>
                  </a:lnTo>
                  <a:lnTo>
                    <a:pt x="720" y="432"/>
                  </a:lnTo>
                  <a:lnTo>
                    <a:pt x="718" y="433"/>
                  </a:lnTo>
                  <a:lnTo>
                    <a:pt x="713" y="435"/>
                  </a:lnTo>
                  <a:lnTo>
                    <a:pt x="711" y="436"/>
                  </a:lnTo>
                  <a:lnTo>
                    <a:pt x="710" y="436"/>
                  </a:lnTo>
                  <a:lnTo>
                    <a:pt x="709" y="436"/>
                  </a:lnTo>
                  <a:lnTo>
                    <a:pt x="708" y="437"/>
                  </a:lnTo>
                  <a:lnTo>
                    <a:pt x="705" y="437"/>
                  </a:lnTo>
                  <a:lnTo>
                    <a:pt x="703" y="437"/>
                  </a:lnTo>
                  <a:lnTo>
                    <a:pt x="703" y="437"/>
                  </a:lnTo>
                  <a:lnTo>
                    <a:pt x="702" y="437"/>
                  </a:lnTo>
                  <a:lnTo>
                    <a:pt x="701" y="436"/>
                  </a:lnTo>
                  <a:lnTo>
                    <a:pt x="701" y="436"/>
                  </a:lnTo>
                  <a:lnTo>
                    <a:pt x="700" y="436"/>
                  </a:lnTo>
                  <a:lnTo>
                    <a:pt x="700" y="436"/>
                  </a:lnTo>
                  <a:lnTo>
                    <a:pt x="700" y="435"/>
                  </a:lnTo>
                  <a:lnTo>
                    <a:pt x="700" y="435"/>
                  </a:lnTo>
                  <a:lnTo>
                    <a:pt x="700" y="434"/>
                  </a:lnTo>
                  <a:lnTo>
                    <a:pt x="699" y="433"/>
                  </a:lnTo>
                  <a:lnTo>
                    <a:pt x="699" y="432"/>
                  </a:lnTo>
                  <a:lnTo>
                    <a:pt x="700" y="427"/>
                  </a:lnTo>
                  <a:lnTo>
                    <a:pt x="700" y="426"/>
                  </a:lnTo>
                  <a:lnTo>
                    <a:pt x="700" y="425"/>
                  </a:lnTo>
                  <a:lnTo>
                    <a:pt x="699" y="424"/>
                  </a:lnTo>
                  <a:lnTo>
                    <a:pt x="699" y="422"/>
                  </a:lnTo>
                  <a:lnTo>
                    <a:pt x="698" y="419"/>
                  </a:lnTo>
                  <a:lnTo>
                    <a:pt x="698" y="418"/>
                  </a:lnTo>
                  <a:lnTo>
                    <a:pt x="697" y="414"/>
                  </a:lnTo>
                  <a:lnTo>
                    <a:pt x="696" y="411"/>
                  </a:lnTo>
                  <a:lnTo>
                    <a:pt x="695" y="410"/>
                  </a:lnTo>
                  <a:lnTo>
                    <a:pt x="695" y="409"/>
                  </a:lnTo>
                  <a:lnTo>
                    <a:pt x="694" y="409"/>
                  </a:lnTo>
                  <a:lnTo>
                    <a:pt x="693" y="408"/>
                  </a:lnTo>
                  <a:lnTo>
                    <a:pt x="693" y="407"/>
                  </a:lnTo>
                  <a:lnTo>
                    <a:pt x="692" y="406"/>
                  </a:lnTo>
                  <a:lnTo>
                    <a:pt x="690" y="405"/>
                  </a:lnTo>
                  <a:lnTo>
                    <a:pt x="689" y="404"/>
                  </a:lnTo>
                  <a:lnTo>
                    <a:pt x="687" y="404"/>
                  </a:lnTo>
                  <a:lnTo>
                    <a:pt x="685" y="404"/>
                  </a:lnTo>
                  <a:lnTo>
                    <a:pt x="683" y="403"/>
                  </a:lnTo>
                  <a:lnTo>
                    <a:pt x="680" y="403"/>
                  </a:lnTo>
                  <a:lnTo>
                    <a:pt x="678" y="403"/>
                  </a:lnTo>
                  <a:lnTo>
                    <a:pt x="674" y="403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68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3" y="401"/>
                  </a:lnTo>
                  <a:lnTo>
                    <a:pt x="662" y="401"/>
                  </a:lnTo>
                  <a:lnTo>
                    <a:pt x="661" y="400"/>
                  </a:lnTo>
                  <a:lnTo>
                    <a:pt x="660" y="399"/>
                  </a:lnTo>
                  <a:lnTo>
                    <a:pt x="659" y="398"/>
                  </a:lnTo>
                  <a:lnTo>
                    <a:pt x="656" y="396"/>
                  </a:lnTo>
                  <a:lnTo>
                    <a:pt x="655" y="395"/>
                  </a:lnTo>
                  <a:lnTo>
                    <a:pt x="654" y="395"/>
                  </a:lnTo>
                  <a:lnTo>
                    <a:pt x="654" y="394"/>
                  </a:lnTo>
                  <a:lnTo>
                    <a:pt x="653" y="394"/>
                  </a:lnTo>
                  <a:lnTo>
                    <a:pt x="652" y="393"/>
                  </a:lnTo>
                  <a:lnTo>
                    <a:pt x="651" y="393"/>
                  </a:lnTo>
                  <a:lnTo>
                    <a:pt x="646" y="392"/>
                  </a:lnTo>
                  <a:lnTo>
                    <a:pt x="641" y="391"/>
                  </a:lnTo>
                  <a:lnTo>
                    <a:pt x="640" y="391"/>
                  </a:lnTo>
                  <a:lnTo>
                    <a:pt x="639" y="391"/>
                  </a:lnTo>
                  <a:lnTo>
                    <a:pt x="638" y="391"/>
                  </a:lnTo>
                  <a:lnTo>
                    <a:pt x="636" y="391"/>
                  </a:lnTo>
                  <a:lnTo>
                    <a:pt x="635" y="392"/>
                  </a:lnTo>
                  <a:lnTo>
                    <a:pt x="633" y="392"/>
                  </a:lnTo>
                  <a:lnTo>
                    <a:pt x="631" y="393"/>
                  </a:lnTo>
                  <a:lnTo>
                    <a:pt x="630" y="394"/>
                  </a:lnTo>
                  <a:lnTo>
                    <a:pt x="629" y="395"/>
                  </a:lnTo>
                  <a:lnTo>
                    <a:pt x="629" y="395"/>
                  </a:lnTo>
                  <a:lnTo>
                    <a:pt x="628" y="396"/>
                  </a:lnTo>
                  <a:lnTo>
                    <a:pt x="628" y="396"/>
                  </a:lnTo>
                  <a:lnTo>
                    <a:pt x="628" y="397"/>
                  </a:lnTo>
                  <a:lnTo>
                    <a:pt x="627" y="400"/>
                  </a:lnTo>
                  <a:lnTo>
                    <a:pt x="627" y="402"/>
                  </a:lnTo>
                  <a:lnTo>
                    <a:pt x="626" y="403"/>
                  </a:lnTo>
                  <a:lnTo>
                    <a:pt x="626" y="405"/>
                  </a:lnTo>
                  <a:lnTo>
                    <a:pt x="625" y="407"/>
                  </a:lnTo>
                  <a:lnTo>
                    <a:pt x="623" y="410"/>
                  </a:lnTo>
                  <a:lnTo>
                    <a:pt x="622" y="412"/>
                  </a:lnTo>
                  <a:lnTo>
                    <a:pt x="622" y="413"/>
                  </a:lnTo>
                  <a:lnTo>
                    <a:pt x="621" y="415"/>
                  </a:lnTo>
                  <a:lnTo>
                    <a:pt x="621" y="417"/>
                  </a:lnTo>
                  <a:lnTo>
                    <a:pt x="620" y="418"/>
                  </a:lnTo>
                  <a:lnTo>
                    <a:pt x="620" y="420"/>
                  </a:lnTo>
                  <a:lnTo>
                    <a:pt x="620" y="421"/>
                  </a:lnTo>
                  <a:lnTo>
                    <a:pt x="620" y="423"/>
                  </a:lnTo>
                  <a:lnTo>
                    <a:pt x="620" y="426"/>
                  </a:lnTo>
                  <a:lnTo>
                    <a:pt x="620" y="429"/>
                  </a:lnTo>
                  <a:lnTo>
                    <a:pt x="620" y="432"/>
                  </a:lnTo>
                  <a:lnTo>
                    <a:pt x="621" y="436"/>
                  </a:lnTo>
                  <a:lnTo>
                    <a:pt x="621" y="442"/>
                  </a:lnTo>
                  <a:lnTo>
                    <a:pt x="622" y="447"/>
                  </a:lnTo>
                  <a:lnTo>
                    <a:pt x="622" y="449"/>
                  </a:lnTo>
                  <a:lnTo>
                    <a:pt x="624" y="457"/>
                  </a:lnTo>
                  <a:lnTo>
                    <a:pt x="624" y="459"/>
                  </a:lnTo>
                  <a:lnTo>
                    <a:pt x="624" y="461"/>
                  </a:lnTo>
                  <a:lnTo>
                    <a:pt x="624" y="463"/>
                  </a:lnTo>
                  <a:lnTo>
                    <a:pt x="624" y="465"/>
                  </a:lnTo>
                  <a:lnTo>
                    <a:pt x="624" y="467"/>
                  </a:lnTo>
                  <a:lnTo>
                    <a:pt x="624" y="469"/>
                  </a:lnTo>
                  <a:lnTo>
                    <a:pt x="623" y="472"/>
                  </a:lnTo>
                  <a:lnTo>
                    <a:pt x="621" y="481"/>
                  </a:lnTo>
                  <a:lnTo>
                    <a:pt x="621" y="482"/>
                  </a:lnTo>
                  <a:lnTo>
                    <a:pt x="620" y="485"/>
                  </a:lnTo>
                  <a:lnTo>
                    <a:pt x="620" y="486"/>
                  </a:lnTo>
                  <a:lnTo>
                    <a:pt x="619" y="489"/>
                  </a:lnTo>
                  <a:lnTo>
                    <a:pt x="619" y="491"/>
                  </a:lnTo>
                  <a:lnTo>
                    <a:pt x="619" y="493"/>
                  </a:lnTo>
                  <a:lnTo>
                    <a:pt x="619" y="496"/>
                  </a:lnTo>
                  <a:lnTo>
                    <a:pt x="619" y="501"/>
                  </a:lnTo>
                  <a:lnTo>
                    <a:pt x="619" y="502"/>
                  </a:lnTo>
                  <a:lnTo>
                    <a:pt x="619" y="503"/>
                  </a:lnTo>
                  <a:lnTo>
                    <a:pt x="619" y="504"/>
                  </a:lnTo>
                  <a:lnTo>
                    <a:pt x="618" y="505"/>
                  </a:lnTo>
                  <a:lnTo>
                    <a:pt x="617" y="508"/>
                  </a:lnTo>
                  <a:lnTo>
                    <a:pt x="616" y="511"/>
                  </a:lnTo>
                  <a:lnTo>
                    <a:pt x="614" y="517"/>
                  </a:lnTo>
                  <a:lnTo>
                    <a:pt x="613" y="522"/>
                  </a:lnTo>
                  <a:lnTo>
                    <a:pt x="612" y="524"/>
                  </a:lnTo>
                  <a:lnTo>
                    <a:pt x="612" y="526"/>
                  </a:lnTo>
                  <a:lnTo>
                    <a:pt x="612" y="528"/>
                  </a:lnTo>
                  <a:lnTo>
                    <a:pt x="611" y="531"/>
                  </a:lnTo>
                  <a:lnTo>
                    <a:pt x="611" y="533"/>
                  </a:lnTo>
                  <a:lnTo>
                    <a:pt x="611" y="535"/>
                  </a:lnTo>
                  <a:lnTo>
                    <a:pt x="611" y="536"/>
                  </a:lnTo>
                  <a:lnTo>
                    <a:pt x="612" y="538"/>
                  </a:lnTo>
                  <a:lnTo>
                    <a:pt x="612" y="539"/>
                  </a:lnTo>
                  <a:lnTo>
                    <a:pt x="612" y="540"/>
                  </a:lnTo>
                  <a:lnTo>
                    <a:pt x="613" y="541"/>
                  </a:lnTo>
                  <a:lnTo>
                    <a:pt x="615" y="544"/>
                  </a:lnTo>
                  <a:lnTo>
                    <a:pt x="616" y="545"/>
                  </a:lnTo>
                  <a:lnTo>
                    <a:pt x="616" y="546"/>
                  </a:lnTo>
                  <a:lnTo>
                    <a:pt x="617" y="547"/>
                  </a:lnTo>
                  <a:lnTo>
                    <a:pt x="617" y="548"/>
                  </a:lnTo>
                  <a:lnTo>
                    <a:pt x="617" y="550"/>
                  </a:lnTo>
                  <a:lnTo>
                    <a:pt x="617" y="551"/>
                  </a:lnTo>
                  <a:lnTo>
                    <a:pt x="616" y="552"/>
                  </a:lnTo>
                  <a:lnTo>
                    <a:pt x="616" y="553"/>
                  </a:lnTo>
                  <a:lnTo>
                    <a:pt x="615" y="554"/>
                  </a:lnTo>
                  <a:lnTo>
                    <a:pt x="614" y="555"/>
                  </a:lnTo>
                  <a:lnTo>
                    <a:pt x="612" y="556"/>
                  </a:lnTo>
                  <a:lnTo>
                    <a:pt x="611" y="557"/>
                  </a:lnTo>
                  <a:lnTo>
                    <a:pt x="610" y="557"/>
                  </a:lnTo>
                  <a:lnTo>
                    <a:pt x="609" y="557"/>
                  </a:lnTo>
                  <a:lnTo>
                    <a:pt x="607" y="557"/>
                  </a:lnTo>
                  <a:lnTo>
                    <a:pt x="604" y="557"/>
                  </a:lnTo>
                  <a:lnTo>
                    <a:pt x="602" y="556"/>
                  </a:lnTo>
                  <a:lnTo>
                    <a:pt x="595" y="555"/>
                  </a:lnTo>
                  <a:lnTo>
                    <a:pt x="591" y="553"/>
                  </a:lnTo>
                  <a:lnTo>
                    <a:pt x="589" y="553"/>
                  </a:lnTo>
                  <a:lnTo>
                    <a:pt x="587" y="552"/>
                  </a:lnTo>
                  <a:lnTo>
                    <a:pt x="582" y="550"/>
                  </a:lnTo>
                  <a:lnTo>
                    <a:pt x="581" y="550"/>
                  </a:lnTo>
                  <a:lnTo>
                    <a:pt x="578" y="548"/>
                  </a:lnTo>
                  <a:lnTo>
                    <a:pt x="577" y="548"/>
                  </a:lnTo>
                  <a:lnTo>
                    <a:pt x="575" y="547"/>
                  </a:lnTo>
                  <a:lnTo>
                    <a:pt x="573" y="547"/>
                  </a:lnTo>
                  <a:lnTo>
                    <a:pt x="567" y="546"/>
                  </a:lnTo>
                  <a:lnTo>
                    <a:pt x="563" y="545"/>
                  </a:lnTo>
                  <a:lnTo>
                    <a:pt x="561" y="545"/>
                  </a:lnTo>
                  <a:lnTo>
                    <a:pt x="560" y="545"/>
                  </a:lnTo>
                  <a:lnTo>
                    <a:pt x="558" y="545"/>
                  </a:lnTo>
                  <a:lnTo>
                    <a:pt x="557" y="545"/>
                  </a:lnTo>
                  <a:lnTo>
                    <a:pt x="555" y="545"/>
                  </a:lnTo>
                  <a:lnTo>
                    <a:pt x="554" y="545"/>
                  </a:lnTo>
                  <a:lnTo>
                    <a:pt x="553" y="546"/>
                  </a:lnTo>
                  <a:lnTo>
                    <a:pt x="552" y="546"/>
                  </a:lnTo>
                  <a:lnTo>
                    <a:pt x="551" y="546"/>
                  </a:lnTo>
                  <a:lnTo>
                    <a:pt x="551" y="547"/>
                  </a:lnTo>
                  <a:lnTo>
                    <a:pt x="550" y="548"/>
                  </a:lnTo>
                  <a:lnTo>
                    <a:pt x="549" y="548"/>
                  </a:lnTo>
                  <a:lnTo>
                    <a:pt x="548" y="549"/>
                  </a:lnTo>
                  <a:lnTo>
                    <a:pt x="548" y="551"/>
                  </a:lnTo>
                  <a:lnTo>
                    <a:pt x="547" y="552"/>
                  </a:lnTo>
                  <a:lnTo>
                    <a:pt x="547" y="553"/>
                  </a:lnTo>
                  <a:lnTo>
                    <a:pt x="546" y="558"/>
                  </a:lnTo>
                  <a:lnTo>
                    <a:pt x="545" y="565"/>
                  </a:lnTo>
                  <a:lnTo>
                    <a:pt x="544" y="567"/>
                  </a:lnTo>
                  <a:lnTo>
                    <a:pt x="544" y="571"/>
                  </a:lnTo>
                  <a:lnTo>
                    <a:pt x="543" y="573"/>
                  </a:lnTo>
                  <a:lnTo>
                    <a:pt x="543" y="574"/>
                  </a:lnTo>
                  <a:lnTo>
                    <a:pt x="542" y="575"/>
                  </a:lnTo>
                  <a:lnTo>
                    <a:pt x="542" y="576"/>
                  </a:lnTo>
                  <a:lnTo>
                    <a:pt x="541" y="578"/>
                  </a:lnTo>
                  <a:lnTo>
                    <a:pt x="539" y="580"/>
                  </a:lnTo>
                  <a:lnTo>
                    <a:pt x="537" y="582"/>
                  </a:lnTo>
                  <a:lnTo>
                    <a:pt x="535" y="585"/>
                  </a:lnTo>
                  <a:lnTo>
                    <a:pt x="534" y="586"/>
                  </a:lnTo>
                  <a:lnTo>
                    <a:pt x="532" y="588"/>
                  </a:lnTo>
                  <a:lnTo>
                    <a:pt x="531" y="589"/>
                  </a:lnTo>
                  <a:lnTo>
                    <a:pt x="529" y="590"/>
                  </a:lnTo>
                  <a:lnTo>
                    <a:pt x="525" y="593"/>
                  </a:lnTo>
                  <a:lnTo>
                    <a:pt x="520" y="597"/>
                  </a:lnTo>
                  <a:lnTo>
                    <a:pt x="518" y="598"/>
                  </a:lnTo>
                  <a:lnTo>
                    <a:pt x="517" y="600"/>
                  </a:lnTo>
                  <a:lnTo>
                    <a:pt x="516" y="601"/>
                  </a:lnTo>
                  <a:lnTo>
                    <a:pt x="515" y="602"/>
                  </a:lnTo>
                  <a:lnTo>
                    <a:pt x="514" y="604"/>
                  </a:lnTo>
                  <a:lnTo>
                    <a:pt x="512" y="606"/>
                  </a:lnTo>
                  <a:lnTo>
                    <a:pt x="511" y="609"/>
                  </a:lnTo>
                  <a:lnTo>
                    <a:pt x="510" y="611"/>
                  </a:lnTo>
                  <a:lnTo>
                    <a:pt x="509" y="614"/>
                  </a:lnTo>
                  <a:lnTo>
                    <a:pt x="508" y="618"/>
                  </a:lnTo>
                  <a:lnTo>
                    <a:pt x="507" y="620"/>
                  </a:lnTo>
                  <a:lnTo>
                    <a:pt x="507" y="622"/>
                  </a:lnTo>
                  <a:lnTo>
                    <a:pt x="507" y="624"/>
                  </a:lnTo>
                  <a:lnTo>
                    <a:pt x="506" y="626"/>
                  </a:lnTo>
                  <a:lnTo>
                    <a:pt x="506" y="627"/>
                  </a:lnTo>
                  <a:lnTo>
                    <a:pt x="506" y="629"/>
                  </a:lnTo>
                  <a:lnTo>
                    <a:pt x="507" y="637"/>
                  </a:lnTo>
                  <a:lnTo>
                    <a:pt x="507" y="640"/>
                  </a:lnTo>
                  <a:lnTo>
                    <a:pt x="507" y="642"/>
                  </a:lnTo>
                  <a:lnTo>
                    <a:pt x="507" y="645"/>
                  </a:lnTo>
                  <a:lnTo>
                    <a:pt x="506" y="652"/>
                  </a:lnTo>
                  <a:lnTo>
                    <a:pt x="506" y="657"/>
                  </a:lnTo>
                  <a:lnTo>
                    <a:pt x="506" y="658"/>
                  </a:lnTo>
                  <a:lnTo>
                    <a:pt x="506" y="660"/>
                  </a:lnTo>
                  <a:lnTo>
                    <a:pt x="505" y="661"/>
                  </a:lnTo>
                  <a:lnTo>
                    <a:pt x="505" y="663"/>
                  </a:lnTo>
                  <a:lnTo>
                    <a:pt x="504" y="664"/>
                  </a:lnTo>
                  <a:lnTo>
                    <a:pt x="504" y="666"/>
                  </a:lnTo>
                  <a:lnTo>
                    <a:pt x="503" y="667"/>
                  </a:lnTo>
                  <a:lnTo>
                    <a:pt x="502" y="668"/>
                  </a:lnTo>
                  <a:lnTo>
                    <a:pt x="501" y="670"/>
                  </a:lnTo>
                  <a:lnTo>
                    <a:pt x="500" y="671"/>
                  </a:lnTo>
                  <a:lnTo>
                    <a:pt x="500" y="671"/>
                  </a:lnTo>
                  <a:lnTo>
                    <a:pt x="499" y="672"/>
                  </a:lnTo>
                  <a:lnTo>
                    <a:pt x="498" y="672"/>
                  </a:lnTo>
                  <a:lnTo>
                    <a:pt x="498" y="672"/>
                  </a:lnTo>
                  <a:lnTo>
                    <a:pt x="497" y="673"/>
                  </a:lnTo>
                  <a:lnTo>
                    <a:pt x="496" y="673"/>
                  </a:lnTo>
                  <a:lnTo>
                    <a:pt x="495" y="673"/>
                  </a:lnTo>
                  <a:lnTo>
                    <a:pt x="494" y="673"/>
                  </a:lnTo>
                  <a:lnTo>
                    <a:pt x="492" y="674"/>
                  </a:lnTo>
                  <a:lnTo>
                    <a:pt x="491" y="674"/>
                  </a:lnTo>
                  <a:lnTo>
                    <a:pt x="490" y="673"/>
                  </a:lnTo>
                  <a:lnTo>
                    <a:pt x="489" y="673"/>
                  </a:lnTo>
                  <a:lnTo>
                    <a:pt x="488" y="673"/>
                  </a:lnTo>
                  <a:lnTo>
                    <a:pt x="487" y="673"/>
                  </a:lnTo>
                  <a:lnTo>
                    <a:pt x="486" y="672"/>
                  </a:lnTo>
                  <a:lnTo>
                    <a:pt x="486" y="672"/>
                  </a:lnTo>
                  <a:lnTo>
                    <a:pt x="485" y="671"/>
                  </a:lnTo>
                  <a:lnTo>
                    <a:pt x="484" y="670"/>
                  </a:lnTo>
                  <a:lnTo>
                    <a:pt x="483" y="670"/>
                  </a:lnTo>
                  <a:lnTo>
                    <a:pt x="482" y="668"/>
                  </a:lnTo>
                  <a:lnTo>
                    <a:pt x="479" y="664"/>
                  </a:lnTo>
                  <a:lnTo>
                    <a:pt x="478" y="663"/>
                  </a:lnTo>
                  <a:lnTo>
                    <a:pt x="477" y="662"/>
                  </a:lnTo>
                  <a:lnTo>
                    <a:pt x="476" y="661"/>
                  </a:lnTo>
                  <a:lnTo>
                    <a:pt x="474" y="660"/>
                  </a:lnTo>
                  <a:lnTo>
                    <a:pt x="473" y="660"/>
                  </a:lnTo>
                  <a:lnTo>
                    <a:pt x="471" y="659"/>
                  </a:lnTo>
                  <a:lnTo>
                    <a:pt x="470" y="658"/>
                  </a:lnTo>
                  <a:lnTo>
                    <a:pt x="469" y="658"/>
                  </a:lnTo>
                  <a:lnTo>
                    <a:pt x="468" y="657"/>
                  </a:lnTo>
                  <a:lnTo>
                    <a:pt x="467" y="656"/>
                  </a:lnTo>
                  <a:lnTo>
                    <a:pt x="466" y="655"/>
                  </a:lnTo>
                  <a:lnTo>
                    <a:pt x="466" y="654"/>
                  </a:lnTo>
                  <a:lnTo>
                    <a:pt x="463" y="651"/>
                  </a:lnTo>
                  <a:lnTo>
                    <a:pt x="462" y="650"/>
                  </a:lnTo>
                  <a:lnTo>
                    <a:pt x="461" y="649"/>
                  </a:lnTo>
                  <a:lnTo>
                    <a:pt x="461" y="648"/>
                  </a:lnTo>
                  <a:lnTo>
                    <a:pt x="460" y="648"/>
                  </a:lnTo>
                  <a:lnTo>
                    <a:pt x="459" y="648"/>
                  </a:lnTo>
                  <a:lnTo>
                    <a:pt x="458" y="647"/>
                  </a:lnTo>
                  <a:lnTo>
                    <a:pt x="457" y="648"/>
                  </a:lnTo>
                  <a:lnTo>
                    <a:pt x="456" y="648"/>
                  </a:lnTo>
                  <a:lnTo>
                    <a:pt x="455" y="648"/>
                  </a:lnTo>
                  <a:lnTo>
                    <a:pt x="454" y="649"/>
                  </a:lnTo>
                  <a:lnTo>
                    <a:pt x="445" y="654"/>
                  </a:lnTo>
                  <a:lnTo>
                    <a:pt x="444" y="655"/>
                  </a:lnTo>
                  <a:lnTo>
                    <a:pt x="442" y="656"/>
                  </a:lnTo>
                  <a:lnTo>
                    <a:pt x="441" y="656"/>
                  </a:lnTo>
                  <a:lnTo>
                    <a:pt x="440" y="657"/>
                  </a:lnTo>
                  <a:lnTo>
                    <a:pt x="439" y="657"/>
                  </a:lnTo>
                  <a:lnTo>
                    <a:pt x="438" y="657"/>
                  </a:lnTo>
                  <a:lnTo>
                    <a:pt x="437" y="657"/>
                  </a:lnTo>
                  <a:lnTo>
                    <a:pt x="436" y="657"/>
                  </a:lnTo>
                  <a:lnTo>
                    <a:pt x="435" y="657"/>
                  </a:lnTo>
                  <a:lnTo>
                    <a:pt x="434" y="656"/>
                  </a:lnTo>
                  <a:lnTo>
                    <a:pt x="430" y="655"/>
                  </a:lnTo>
                  <a:lnTo>
                    <a:pt x="424" y="653"/>
                  </a:lnTo>
                  <a:lnTo>
                    <a:pt x="422" y="652"/>
                  </a:lnTo>
                  <a:lnTo>
                    <a:pt x="417" y="650"/>
                  </a:lnTo>
                  <a:lnTo>
                    <a:pt x="415" y="649"/>
                  </a:lnTo>
                  <a:lnTo>
                    <a:pt x="414" y="648"/>
                  </a:lnTo>
                  <a:lnTo>
                    <a:pt x="413" y="648"/>
                  </a:lnTo>
                  <a:lnTo>
                    <a:pt x="412" y="647"/>
                  </a:lnTo>
                  <a:lnTo>
                    <a:pt x="411" y="646"/>
                  </a:lnTo>
                  <a:lnTo>
                    <a:pt x="409" y="643"/>
                  </a:lnTo>
                  <a:lnTo>
                    <a:pt x="407" y="642"/>
                  </a:lnTo>
                  <a:lnTo>
                    <a:pt x="403" y="638"/>
                  </a:lnTo>
                  <a:lnTo>
                    <a:pt x="401" y="636"/>
                  </a:lnTo>
                  <a:lnTo>
                    <a:pt x="400" y="635"/>
                  </a:lnTo>
                  <a:lnTo>
                    <a:pt x="399" y="634"/>
                  </a:lnTo>
                  <a:lnTo>
                    <a:pt x="398" y="634"/>
                  </a:lnTo>
                  <a:lnTo>
                    <a:pt x="398" y="634"/>
                  </a:lnTo>
                  <a:lnTo>
                    <a:pt x="396" y="634"/>
                  </a:lnTo>
                  <a:lnTo>
                    <a:pt x="396" y="634"/>
                  </a:lnTo>
                  <a:lnTo>
                    <a:pt x="395" y="634"/>
                  </a:lnTo>
                  <a:lnTo>
                    <a:pt x="394" y="635"/>
                  </a:lnTo>
                  <a:lnTo>
                    <a:pt x="393" y="635"/>
                  </a:lnTo>
                  <a:lnTo>
                    <a:pt x="393" y="636"/>
                  </a:lnTo>
                  <a:lnTo>
                    <a:pt x="392" y="636"/>
                  </a:lnTo>
                  <a:lnTo>
                    <a:pt x="392" y="637"/>
                  </a:lnTo>
                  <a:lnTo>
                    <a:pt x="391" y="637"/>
                  </a:lnTo>
                  <a:lnTo>
                    <a:pt x="391" y="638"/>
                  </a:lnTo>
                  <a:lnTo>
                    <a:pt x="391" y="639"/>
                  </a:lnTo>
                  <a:lnTo>
                    <a:pt x="391" y="644"/>
                  </a:lnTo>
                  <a:lnTo>
                    <a:pt x="390" y="646"/>
                  </a:lnTo>
                  <a:lnTo>
                    <a:pt x="390" y="648"/>
                  </a:lnTo>
                  <a:lnTo>
                    <a:pt x="389" y="651"/>
                  </a:lnTo>
                  <a:lnTo>
                    <a:pt x="388" y="655"/>
                  </a:lnTo>
                  <a:lnTo>
                    <a:pt x="388" y="656"/>
                  </a:lnTo>
                  <a:lnTo>
                    <a:pt x="387" y="658"/>
                  </a:lnTo>
                  <a:lnTo>
                    <a:pt x="387" y="659"/>
                  </a:lnTo>
                  <a:lnTo>
                    <a:pt x="386" y="661"/>
                  </a:lnTo>
                  <a:lnTo>
                    <a:pt x="385" y="662"/>
                  </a:lnTo>
                  <a:lnTo>
                    <a:pt x="384" y="663"/>
                  </a:lnTo>
                  <a:lnTo>
                    <a:pt x="383" y="664"/>
                  </a:lnTo>
                  <a:lnTo>
                    <a:pt x="382" y="665"/>
                  </a:lnTo>
                  <a:lnTo>
                    <a:pt x="381" y="666"/>
                  </a:lnTo>
                  <a:lnTo>
                    <a:pt x="381" y="667"/>
                  </a:lnTo>
                  <a:lnTo>
                    <a:pt x="380" y="667"/>
                  </a:lnTo>
                  <a:lnTo>
                    <a:pt x="379" y="667"/>
                  </a:lnTo>
                  <a:lnTo>
                    <a:pt x="378" y="668"/>
                  </a:lnTo>
                  <a:lnTo>
                    <a:pt x="377" y="668"/>
                  </a:lnTo>
                  <a:lnTo>
                    <a:pt x="372" y="668"/>
                  </a:lnTo>
                  <a:lnTo>
                    <a:pt x="370" y="669"/>
                  </a:lnTo>
                  <a:lnTo>
                    <a:pt x="368" y="669"/>
                  </a:lnTo>
                  <a:lnTo>
                    <a:pt x="367" y="669"/>
                  </a:lnTo>
                  <a:lnTo>
                    <a:pt x="367" y="670"/>
                  </a:lnTo>
                  <a:lnTo>
                    <a:pt x="366" y="670"/>
                  </a:lnTo>
                  <a:lnTo>
                    <a:pt x="365" y="671"/>
                  </a:lnTo>
                  <a:lnTo>
                    <a:pt x="365" y="671"/>
                  </a:lnTo>
                  <a:lnTo>
                    <a:pt x="364" y="673"/>
                  </a:lnTo>
                  <a:lnTo>
                    <a:pt x="363" y="675"/>
                  </a:lnTo>
                  <a:lnTo>
                    <a:pt x="362" y="677"/>
                  </a:lnTo>
                  <a:lnTo>
                    <a:pt x="362" y="677"/>
                  </a:lnTo>
                  <a:lnTo>
                    <a:pt x="362" y="678"/>
                  </a:lnTo>
                  <a:lnTo>
                    <a:pt x="361" y="679"/>
                  </a:lnTo>
                  <a:lnTo>
                    <a:pt x="360" y="679"/>
                  </a:lnTo>
                  <a:lnTo>
                    <a:pt x="359" y="680"/>
                  </a:lnTo>
                  <a:lnTo>
                    <a:pt x="358" y="680"/>
                  </a:lnTo>
                  <a:lnTo>
                    <a:pt x="356" y="681"/>
                  </a:lnTo>
                  <a:lnTo>
                    <a:pt x="354" y="682"/>
                  </a:lnTo>
                  <a:lnTo>
                    <a:pt x="353" y="682"/>
                  </a:lnTo>
                  <a:lnTo>
                    <a:pt x="352" y="682"/>
                  </a:lnTo>
                  <a:lnTo>
                    <a:pt x="351" y="683"/>
                  </a:lnTo>
                  <a:lnTo>
                    <a:pt x="350" y="684"/>
                  </a:lnTo>
                  <a:lnTo>
                    <a:pt x="349" y="684"/>
                  </a:lnTo>
                  <a:lnTo>
                    <a:pt x="346" y="687"/>
                  </a:lnTo>
                  <a:lnTo>
                    <a:pt x="345" y="688"/>
                  </a:lnTo>
                  <a:lnTo>
                    <a:pt x="344" y="689"/>
                  </a:lnTo>
                  <a:lnTo>
                    <a:pt x="343" y="690"/>
                  </a:lnTo>
                  <a:lnTo>
                    <a:pt x="342" y="690"/>
                  </a:lnTo>
                  <a:lnTo>
                    <a:pt x="340" y="690"/>
                  </a:lnTo>
                  <a:lnTo>
                    <a:pt x="339" y="690"/>
                  </a:lnTo>
                  <a:lnTo>
                    <a:pt x="339" y="690"/>
                  </a:lnTo>
                  <a:lnTo>
                    <a:pt x="338" y="690"/>
                  </a:lnTo>
                  <a:lnTo>
                    <a:pt x="337" y="689"/>
                  </a:lnTo>
                  <a:lnTo>
                    <a:pt x="333" y="688"/>
                  </a:lnTo>
                  <a:lnTo>
                    <a:pt x="328" y="685"/>
                  </a:lnTo>
                  <a:lnTo>
                    <a:pt x="324" y="683"/>
                  </a:lnTo>
                  <a:lnTo>
                    <a:pt x="313" y="678"/>
                  </a:lnTo>
                  <a:lnTo>
                    <a:pt x="311" y="677"/>
                  </a:lnTo>
                  <a:lnTo>
                    <a:pt x="309" y="676"/>
                  </a:lnTo>
                  <a:lnTo>
                    <a:pt x="308" y="676"/>
                  </a:lnTo>
                  <a:lnTo>
                    <a:pt x="307" y="675"/>
                  </a:lnTo>
                  <a:lnTo>
                    <a:pt x="302" y="675"/>
                  </a:lnTo>
                  <a:lnTo>
                    <a:pt x="299" y="674"/>
                  </a:lnTo>
                  <a:lnTo>
                    <a:pt x="297" y="674"/>
                  </a:lnTo>
                  <a:lnTo>
                    <a:pt x="291" y="671"/>
                  </a:lnTo>
                  <a:lnTo>
                    <a:pt x="284" y="669"/>
                  </a:lnTo>
                  <a:lnTo>
                    <a:pt x="280" y="668"/>
                  </a:lnTo>
                  <a:lnTo>
                    <a:pt x="279" y="668"/>
                  </a:lnTo>
                  <a:lnTo>
                    <a:pt x="277" y="667"/>
                  </a:lnTo>
                  <a:lnTo>
                    <a:pt x="274" y="667"/>
                  </a:lnTo>
                  <a:lnTo>
                    <a:pt x="269" y="667"/>
                  </a:lnTo>
                  <a:lnTo>
                    <a:pt x="268" y="667"/>
                  </a:lnTo>
                  <a:lnTo>
                    <a:pt x="266" y="667"/>
                  </a:lnTo>
                  <a:lnTo>
                    <a:pt x="260" y="666"/>
                  </a:lnTo>
                  <a:lnTo>
                    <a:pt x="258" y="665"/>
                  </a:lnTo>
                  <a:lnTo>
                    <a:pt x="254" y="665"/>
                  </a:lnTo>
                  <a:lnTo>
                    <a:pt x="253" y="665"/>
                  </a:lnTo>
                  <a:lnTo>
                    <a:pt x="251" y="665"/>
                  </a:lnTo>
                  <a:lnTo>
                    <a:pt x="246" y="666"/>
                  </a:lnTo>
                  <a:lnTo>
                    <a:pt x="244" y="666"/>
                  </a:lnTo>
                  <a:lnTo>
                    <a:pt x="242" y="666"/>
                  </a:lnTo>
                  <a:lnTo>
                    <a:pt x="241" y="666"/>
                  </a:lnTo>
                  <a:lnTo>
                    <a:pt x="240" y="666"/>
                  </a:lnTo>
                  <a:lnTo>
                    <a:pt x="239" y="666"/>
                  </a:lnTo>
                  <a:lnTo>
                    <a:pt x="238" y="665"/>
                  </a:lnTo>
                  <a:lnTo>
                    <a:pt x="235" y="664"/>
                  </a:lnTo>
                  <a:lnTo>
                    <a:pt x="234" y="663"/>
                  </a:lnTo>
                  <a:lnTo>
                    <a:pt x="231" y="663"/>
                  </a:lnTo>
                  <a:lnTo>
                    <a:pt x="227" y="662"/>
                  </a:lnTo>
                  <a:lnTo>
                    <a:pt x="226" y="661"/>
                  </a:lnTo>
                  <a:lnTo>
                    <a:pt x="225" y="661"/>
                  </a:lnTo>
                  <a:lnTo>
                    <a:pt x="224" y="661"/>
                  </a:lnTo>
                  <a:lnTo>
                    <a:pt x="222" y="659"/>
                  </a:lnTo>
                  <a:lnTo>
                    <a:pt x="219" y="656"/>
                  </a:lnTo>
                  <a:lnTo>
                    <a:pt x="218" y="655"/>
                  </a:lnTo>
                  <a:lnTo>
                    <a:pt x="217" y="655"/>
                  </a:lnTo>
                  <a:lnTo>
                    <a:pt x="216" y="653"/>
                  </a:lnTo>
                  <a:lnTo>
                    <a:pt x="215" y="652"/>
                  </a:lnTo>
                  <a:lnTo>
                    <a:pt x="215" y="651"/>
                  </a:lnTo>
                  <a:lnTo>
                    <a:pt x="214" y="650"/>
                  </a:lnTo>
                  <a:lnTo>
                    <a:pt x="213" y="647"/>
                  </a:lnTo>
                  <a:lnTo>
                    <a:pt x="212" y="646"/>
                  </a:lnTo>
                  <a:lnTo>
                    <a:pt x="212" y="645"/>
                  </a:lnTo>
                  <a:lnTo>
                    <a:pt x="211" y="645"/>
                  </a:lnTo>
                  <a:lnTo>
                    <a:pt x="211" y="644"/>
                  </a:lnTo>
                  <a:lnTo>
                    <a:pt x="209" y="642"/>
                  </a:lnTo>
                  <a:lnTo>
                    <a:pt x="208" y="641"/>
                  </a:lnTo>
                  <a:lnTo>
                    <a:pt x="207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5" y="637"/>
                  </a:lnTo>
                  <a:lnTo>
                    <a:pt x="204" y="636"/>
                  </a:lnTo>
                  <a:lnTo>
                    <a:pt x="204" y="635"/>
                  </a:lnTo>
                  <a:lnTo>
                    <a:pt x="204" y="634"/>
                  </a:lnTo>
                  <a:lnTo>
                    <a:pt x="204" y="634"/>
                  </a:lnTo>
                  <a:lnTo>
                    <a:pt x="205" y="633"/>
                  </a:lnTo>
                  <a:lnTo>
                    <a:pt x="205" y="632"/>
                  </a:lnTo>
                  <a:lnTo>
                    <a:pt x="205" y="631"/>
                  </a:lnTo>
                  <a:lnTo>
                    <a:pt x="206" y="630"/>
                  </a:lnTo>
                  <a:lnTo>
                    <a:pt x="207" y="630"/>
                  </a:lnTo>
                  <a:lnTo>
                    <a:pt x="207" y="629"/>
                  </a:lnTo>
                  <a:lnTo>
                    <a:pt x="209" y="628"/>
                  </a:lnTo>
                  <a:lnTo>
                    <a:pt x="210" y="627"/>
                  </a:lnTo>
                  <a:lnTo>
                    <a:pt x="211" y="626"/>
                  </a:lnTo>
                  <a:lnTo>
                    <a:pt x="215" y="625"/>
                  </a:lnTo>
                  <a:lnTo>
                    <a:pt x="216" y="624"/>
                  </a:lnTo>
                  <a:lnTo>
                    <a:pt x="216" y="624"/>
                  </a:lnTo>
                  <a:lnTo>
                    <a:pt x="217" y="623"/>
                  </a:lnTo>
                  <a:lnTo>
                    <a:pt x="217" y="622"/>
                  </a:lnTo>
                  <a:lnTo>
                    <a:pt x="218" y="622"/>
                  </a:lnTo>
                  <a:lnTo>
                    <a:pt x="218" y="621"/>
                  </a:lnTo>
                  <a:lnTo>
                    <a:pt x="219" y="620"/>
                  </a:lnTo>
                  <a:lnTo>
                    <a:pt x="219" y="618"/>
                  </a:lnTo>
                  <a:lnTo>
                    <a:pt x="219" y="617"/>
                  </a:lnTo>
                  <a:lnTo>
                    <a:pt x="219" y="616"/>
                  </a:lnTo>
                  <a:lnTo>
                    <a:pt x="218" y="615"/>
                  </a:lnTo>
                  <a:lnTo>
                    <a:pt x="218" y="614"/>
                  </a:lnTo>
                  <a:lnTo>
                    <a:pt x="217" y="614"/>
                  </a:lnTo>
                  <a:lnTo>
                    <a:pt x="217" y="613"/>
                  </a:lnTo>
                  <a:lnTo>
                    <a:pt x="216" y="612"/>
                  </a:lnTo>
                  <a:lnTo>
                    <a:pt x="212" y="609"/>
                  </a:lnTo>
                  <a:lnTo>
                    <a:pt x="210" y="608"/>
                  </a:lnTo>
                  <a:lnTo>
                    <a:pt x="209" y="607"/>
                  </a:lnTo>
                  <a:lnTo>
                    <a:pt x="208" y="605"/>
                  </a:lnTo>
                  <a:lnTo>
                    <a:pt x="205" y="601"/>
                  </a:lnTo>
                  <a:lnTo>
                    <a:pt x="203" y="599"/>
                  </a:lnTo>
                  <a:lnTo>
                    <a:pt x="201" y="597"/>
                  </a:lnTo>
                  <a:lnTo>
                    <a:pt x="200" y="595"/>
                  </a:lnTo>
                  <a:lnTo>
                    <a:pt x="198" y="594"/>
                  </a:lnTo>
                  <a:lnTo>
                    <a:pt x="197" y="593"/>
                  </a:lnTo>
                  <a:lnTo>
                    <a:pt x="196" y="592"/>
                  </a:lnTo>
                  <a:lnTo>
                    <a:pt x="195" y="591"/>
                  </a:lnTo>
                  <a:lnTo>
                    <a:pt x="194" y="591"/>
                  </a:lnTo>
                  <a:lnTo>
                    <a:pt x="193" y="590"/>
                  </a:lnTo>
                  <a:lnTo>
                    <a:pt x="190" y="589"/>
                  </a:lnTo>
                  <a:lnTo>
                    <a:pt x="186" y="588"/>
                  </a:lnTo>
                  <a:lnTo>
                    <a:pt x="184" y="587"/>
                  </a:lnTo>
                  <a:lnTo>
                    <a:pt x="182" y="586"/>
                  </a:lnTo>
                  <a:lnTo>
                    <a:pt x="180" y="585"/>
                  </a:lnTo>
                  <a:lnTo>
                    <a:pt x="178" y="584"/>
                  </a:lnTo>
                  <a:lnTo>
                    <a:pt x="177" y="584"/>
                  </a:lnTo>
                  <a:lnTo>
                    <a:pt x="172" y="580"/>
                  </a:lnTo>
                  <a:lnTo>
                    <a:pt x="171" y="579"/>
                  </a:lnTo>
                  <a:lnTo>
                    <a:pt x="170" y="578"/>
                  </a:lnTo>
                  <a:lnTo>
                    <a:pt x="168" y="577"/>
                  </a:lnTo>
                  <a:lnTo>
                    <a:pt x="167" y="575"/>
                  </a:lnTo>
                  <a:lnTo>
                    <a:pt x="165" y="573"/>
                  </a:lnTo>
                  <a:lnTo>
                    <a:pt x="159" y="566"/>
                  </a:lnTo>
                  <a:lnTo>
                    <a:pt x="156" y="564"/>
                  </a:lnTo>
                  <a:lnTo>
                    <a:pt x="154" y="562"/>
                  </a:lnTo>
                  <a:lnTo>
                    <a:pt x="152" y="560"/>
                  </a:lnTo>
                  <a:lnTo>
                    <a:pt x="150" y="559"/>
                  </a:lnTo>
                  <a:lnTo>
                    <a:pt x="148" y="557"/>
                  </a:lnTo>
                  <a:lnTo>
                    <a:pt x="146" y="555"/>
                  </a:lnTo>
                  <a:lnTo>
                    <a:pt x="144" y="554"/>
                  </a:lnTo>
                  <a:lnTo>
                    <a:pt x="142" y="553"/>
                  </a:lnTo>
                  <a:lnTo>
                    <a:pt x="140" y="552"/>
                  </a:lnTo>
                  <a:lnTo>
                    <a:pt x="138" y="551"/>
                  </a:lnTo>
                  <a:lnTo>
                    <a:pt x="136" y="550"/>
                  </a:lnTo>
                  <a:lnTo>
                    <a:pt x="134" y="549"/>
                  </a:lnTo>
                  <a:lnTo>
                    <a:pt x="125" y="547"/>
                  </a:lnTo>
                  <a:lnTo>
                    <a:pt x="123" y="546"/>
                  </a:lnTo>
                  <a:lnTo>
                    <a:pt x="121" y="545"/>
                  </a:lnTo>
                  <a:lnTo>
                    <a:pt x="120" y="545"/>
                  </a:lnTo>
                  <a:lnTo>
                    <a:pt x="118" y="544"/>
                  </a:lnTo>
                  <a:lnTo>
                    <a:pt x="117" y="543"/>
                  </a:lnTo>
                  <a:lnTo>
                    <a:pt x="117" y="543"/>
                  </a:lnTo>
                  <a:lnTo>
                    <a:pt x="116" y="542"/>
                  </a:lnTo>
                  <a:lnTo>
                    <a:pt x="115" y="541"/>
                  </a:lnTo>
                  <a:lnTo>
                    <a:pt x="115" y="539"/>
                  </a:lnTo>
                  <a:lnTo>
                    <a:pt x="114" y="537"/>
                  </a:lnTo>
                  <a:lnTo>
                    <a:pt x="114" y="536"/>
                  </a:lnTo>
                  <a:lnTo>
                    <a:pt x="113" y="532"/>
                  </a:lnTo>
                  <a:lnTo>
                    <a:pt x="113" y="530"/>
                  </a:lnTo>
                  <a:lnTo>
                    <a:pt x="113" y="529"/>
                  </a:lnTo>
                  <a:lnTo>
                    <a:pt x="112" y="527"/>
                  </a:lnTo>
                  <a:lnTo>
                    <a:pt x="111" y="524"/>
                  </a:lnTo>
                  <a:lnTo>
                    <a:pt x="108" y="518"/>
                  </a:lnTo>
                  <a:lnTo>
                    <a:pt x="107" y="516"/>
                  </a:lnTo>
                  <a:lnTo>
                    <a:pt x="107" y="514"/>
                  </a:lnTo>
                  <a:lnTo>
                    <a:pt x="105" y="512"/>
                  </a:lnTo>
                  <a:lnTo>
                    <a:pt x="105" y="511"/>
                  </a:lnTo>
                  <a:lnTo>
                    <a:pt x="104" y="511"/>
                  </a:lnTo>
                  <a:lnTo>
                    <a:pt x="103" y="510"/>
                  </a:lnTo>
                  <a:lnTo>
                    <a:pt x="103" y="509"/>
                  </a:lnTo>
                  <a:lnTo>
                    <a:pt x="99" y="507"/>
                  </a:lnTo>
                  <a:lnTo>
                    <a:pt x="98" y="506"/>
                  </a:lnTo>
                  <a:lnTo>
                    <a:pt x="97" y="505"/>
                  </a:lnTo>
                  <a:lnTo>
                    <a:pt x="97" y="504"/>
                  </a:lnTo>
                  <a:lnTo>
                    <a:pt x="96" y="504"/>
                  </a:lnTo>
                  <a:lnTo>
                    <a:pt x="95" y="503"/>
                  </a:lnTo>
                  <a:lnTo>
                    <a:pt x="95" y="501"/>
                  </a:lnTo>
                  <a:lnTo>
                    <a:pt x="94" y="500"/>
                  </a:lnTo>
                  <a:lnTo>
                    <a:pt x="93" y="498"/>
                  </a:lnTo>
                  <a:lnTo>
                    <a:pt x="92" y="496"/>
                  </a:lnTo>
                  <a:lnTo>
                    <a:pt x="90" y="490"/>
                  </a:lnTo>
                  <a:lnTo>
                    <a:pt x="88" y="485"/>
                  </a:lnTo>
                  <a:lnTo>
                    <a:pt x="87" y="482"/>
                  </a:lnTo>
                  <a:lnTo>
                    <a:pt x="86" y="480"/>
                  </a:lnTo>
                  <a:lnTo>
                    <a:pt x="85" y="479"/>
                  </a:lnTo>
                  <a:lnTo>
                    <a:pt x="84" y="477"/>
                  </a:lnTo>
                  <a:lnTo>
                    <a:pt x="83" y="476"/>
                  </a:lnTo>
                  <a:lnTo>
                    <a:pt x="82" y="475"/>
                  </a:lnTo>
                  <a:lnTo>
                    <a:pt x="82" y="475"/>
                  </a:lnTo>
                  <a:lnTo>
                    <a:pt x="81" y="475"/>
                  </a:lnTo>
                  <a:lnTo>
                    <a:pt x="80" y="474"/>
                  </a:lnTo>
                  <a:lnTo>
                    <a:pt x="79" y="474"/>
                  </a:lnTo>
                  <a:lnTo>
                    <a:pt x="75" y="475"/>
                  </a:lnTo>
                  <a:lnTo>
                    <a:pt x="72" y="475"/>
                  </a:lnTo>
                  <a:lnTo>
                    <a:pt x="70" y="475"/>
                  </a:lnTo>
                  <a:lnTo>
                    <a:pt x="66" y="475"/>
                  </a:lnTo>
                  <a:lnTo>
                    <a:pt x="65" y="475"/>
                  </a:lnTo>
                  <a:lnTo>
                    <a:pt x="63" y="475"/>
                  </a:lnTo>
                  <a:lnTo>
                    <a:pt x="61" y="474"/>
                  </a:lnTo>
                  <a:lnTo>
                    <a:pt x="60" y="474"/>
                  </a:lnTo>
                  <a:lnTo>
                    <a:pt x="58" y="473"/>
                  </a:lnTo>
                  <a:lnTo>
                    <a:pt x="58" y="473"/>
                  </a:lnTo>
                  <a:lnTo>
                    <a:pt x="57" y="472"/>
                  </a:lnTo>
                  <a:lnTo>
                    <a:pt x="56" y="471"/>
                  </a:lnTo>
                  <a:lnTo>
                    <a:pt x="55" y="470"/>
                  </a:lnTo>
                  <a:lnTo>
                    <a:pt x="51" y="466"/>
                  </a:lnTo>
                  <a:lnTo>
                    <a:pt x="50" y="465"/>
                  </a:lnTo>
                  <a:lnTo>
                    <a:pt x="49" y="463"/>
                  </a:lnTo>
                  <a:lnTo>
                    <a:pt x="47" y="461"/>
                  </a:lnTo>
                  <a:lnTo>
                    <a:pt x="46" y="458"/>
                  </a:lnTo>
                  <a:lnTo>
                    <a:pt x="43" y="453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7" y="439"/>
                  </a:lnTo>
                  <a:lnTo>
                    <a:pt x="36" y="435"/>
                  </a:lnTo>
                  <a:lnTo>
                    <a:pt x="35" y="434"/>
                  </a:lnTo>
                  <a:lnTo>
                    <a:pt x="35" y="433"/>
                  </a:lnTo>
                  <a:lnTo>
                    <a:pt x="34" y="433"/>
                  </a:lnTo>
                  <a:lnTo>
                    <a:pt x="34" y="433"/>
                  </a:lnTo>
                  <a:lnTo>
                    <a:pt x="34" y="432"/>
                  </a:lnTo>
                  <a:lnTo>
                    <a:pt x="33" y="432"/>
                  </a:lnTo>
                  <a:lnTo>
                    <a:pt x="32" y="432"/>
                  </a:lnTo>
                  <a:lnTo>
                    <a:pt x="29" y="432"/>
                  </a:lnTo>
                  <a:lnTo>
                    <a:pt x="28" y="432"/>
                  </a:lnTo>
                  <a:lnTo>
                    <a:pt x="27" y="432"/>
                  </a:lnTo>
                  <a:lnTo>
                    <a:pt x="26" y="431"/>
                  </a:lnTo>
                  <a:lnTo>
                    <a:pt x="25" y="430"/>
                  </a:lnTo>
                  <a:lnTo>
                    <a:pt x="24" y="429"/>
                  </a:lnTo>
                  <a:lnTo>
                    <a:pt x="23" y="427"/>
                  </a:lnTo>
                  <a:lnTo>
                    <a:pt x="21" y="424"/>
                  </a:lnTo>
                  <a:lnTo>
                    <a:pt x="20" y="423"/>
                  </a:lnTo>
                  <a:lnTo>
                    <a:pt x="19" y="422"/>
                  </a:lnTo>
                  <a:lnTo>
                    <a:pt x="18" y="421"/>
                  </a:lnTo>
                  <a:lnTo>
                    <a:pt x="17" y="420"/>
                  </a:lnTo>
                  <a:lnTo>
                    <a:pt x="16" y="419"/>
                  </a:lnTo>
                  <a:lnTo>
                    <a:pt x="15" y="419"/>
                  </a:lnTo>
                  <a:lnTo>
                    <a:pt x="14" y="418"/>
                  </a:lnTo>
                  <a:lnTo>
                    <a:pt x="13" y="418"/>
                  </a:lnTo>
                  <a:lnTo>
                    <a:pt x="12" y="418"/>
                  </a:lnTo>
                  <a:lnTo>
                    <a:pt x="10" y="417"/>
                  </a:lnTo>
                  <a:lnTo>
                    <a:pt x="8" y="417"/>
                  </a:lnTo>
                  <a:lnTo>
                    <a:pt x="6" y="417"/>
                  </a:lnTo>
                  <a:lnTo>
                    <a:pt x="5" y="417"/>
                  </a:lnTo>
                  <a:lnTo>
                    <a:pt x="4" y="417"/>
                  </a:lnTo>
                  <a:lnTo>
                    <a:pt x="4" y="417"/>
                  </a:lnTo>
                  <a:lnTo>
                    <a:pt x="4" y="415"/>
                  </a:lnTo>
                  <a:lnTo>
                    <a:pt x="2" y="410"/>
                  </a:lnTo>
                  <a:lnTo>
                    <a:pt x="1" y="409"/>
                  </a:lnTo>
                  <a:lnTo>
                    <a:pt x="1" y="407"/>
                  </a:lnTo>
                  <a:lnTo>
                    <a:pt x="1" y="406"/>
                  </a:lnTo>
                  <a:lnTo>
                    <a:pt x="1" y="405"/>
                  </a:lnTo>
                  <a:lnTo>
                    <a:pt x="0" y="403"/>
                  </a:lnTo>
                  <a:lnTo>
                    <a:pt x="0" y="401"/>
                  </a:lnTo>
                  <a:lnTo>
                    <a:pt x="0" y="399"/>
                  </a:lnTo>
                  <a:lnTo>
                    <a:pt x="0" y="397"/>
                  </a:lnTo>
                  <a:lnTo>
                    <a:pt x="1" y="395"/>
                  </a:lnTo>
                  <a:lnTo>
                    <a:pt x="1" y="393"/>
                  </a:lnTo>
                  <a:lnTo>
                    <a:pt x="2" y="389"/>
                  </a:lnTo>
                  <a:lnTo>
                    <a:pt x="2" y="387"/>
                  </a:lnTo>
                  <a:lnTo>
                    <a:pt x="3" y="384"/>
                  </a:lnTo>
                  <a:lnTo>
                    <a:pt x="3" y="383"/>
                  </a:lnTo>
                  <a:lnTo>
                    <a:pt x="4" y="381"/>
                  </a:lnTo>
                  <a:lnTo>
                    <a:pt x="5" y="379"/>
                  </a:lnTo>
                  <a:lnTo>
                    <a:pt x="6" y="376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10" y="370"/>
                  </a:lnTo>
                  <a:lnTo>
                    <a:pt x="11" y="369"/>
                  </a:lnTo>
                  <a:lnTo>
                    <a:pt x="12" y="368"/>
                  </a:lnTo>
                  <a:lnTo>
                    <a:pt x="13" y="367"/>
                  </a:lnTo>
                  <a:lnTo>
                    <a:pt x="14" y="367"/>
                  </a:lnTo>
                  <a:lnTo>
                    <a:pt x="15" y="366"/>
                  </a:lnTo>
                  <a:lnTo>
                    <a:pt x="16" y="366"/>
                  </a:lnTo>
                  <a:lnTo>
                    <a:pt x="19" y="364"/>
                  </a:lnTo>
                  <a:lnTo>
                    <a:pt x="20" y="364"/>
                  </a:lnTo>
                  <a:lnTo>
                    <a:pt x="21" y="363"/>
                  </a:lnTo>
                  <a:lnTo>
                    <a:pt x="23" y="362"/>
                  </a:lnTo>
                  <a:lnTo>
                    <a:pt x="23" y="361"/>
                  </a:lnTo>
                  <a:lnTo>
                    <a:pt x="24" y="360"/>
                  </a:lnTo>
                  <a:lnTo>
                    <a:pt x="25" y="359"/>
                  </a:lnTo>
                  <a:lnTo>
                    <a:pt x="25" y="359"/>
                  </a:lnTo>
                  <a:lnTo>
                    <a:pt x="26" y="358"/>
                  </a:lnTo>
                  <a:lnTo>
                    <a:pt x="26" y="357"/>
                  </a:lnTo>
                  <a:lnTo>
                    <a:pt x="26" y="356"/>
                  </a:lnTo>
                  <a:lnTo>
                    <a:pt x="27" y="355"/>
                  </a:lnTo>
                  <a:lnTo>
                    <a:pt x="27" y="353"/>
                  </a:lnTo>
                  <a:lnTo>
                    <a:pt x="27" y="351"/>
                  </a:lnTo>
                  <a:lnTo>
                    <a:pt x="27" y="349"/>
                  </a:lnTo>
                  <a:lnTo>
                    <a:pt x="27" y="347"/>
                  </a:lnTo>
                  <a:lnTo>
                    <a:pt x="25" y="341"/>
                  </a:lnTo>
                  <a:lnTo>
                    <a:pt x="25" y="340"/>
                  </a:lnTo>
                  <a:lnTo>
                    <a:pt x="24" y="338"/>
                  </a:lnTo>
                  <a:lnTo>
                    <a:pt x="23" y="334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29"/>
                  </a:lnTo>
                  <a:lnTo>
                    <a:pt x="22" y="327"/>
                  </a:lnTo>
                  <a:lnTo>
                    <a:pt x="23" y="324"/>
                  </a:lnTo>
                  <a:lnTo>
                    <a:pt x="23" y="322"/>
                  </a:lnTo>
                  <a:lnTo>
                    <a:pt x="24" y="320"/>
                  </a:lnTo>
                  <a:lnTo>
                    <a:pt x="24" y="314"/>
                  </a:lnTo>
                  <a:lnTo>
                    <a:pt x="24" y="312"/>
                  </a:lnTo>
                  <a:lnTo>
                    <a:pt x="25" y="309"/>
                  </a:lnTo>
                  <a:lnTo>
                    <a:pt x="26" y="304"/>
                  </a:lnTo>
                  <a:lnTo>
                    <a:pt x="26" y="303"/>
                  </a:lnTo>
                  <a:lnTo>
                    <a:pt x="26" y="302"/>
                  </a:lnTo>
                  <a:lnTo>
                    <a:pt x="27" y="302"/>
                  </a:lnTo>
                  <a:lnTo>
                    <a:pt x="27" y="302"/>
                  </a:lnTo>
                  <a:lnTo>
                    <a:pt x="28" y="302"/>
                  </a:lnTo>
                  <a:lnTo>
                    <a:pt x="29" y="302"/>
                  </a:lnTo>
                  <a:lnTo>
                    <a:pt x="30" y="302"/>
                  </a:lnTo>
                  <a:lnTo>
                    <a:pt x="35" y="303"/>
                  </a:lnTo>
                  <a:lnTo>
                    <a:pt x="37" y="303"/>
                  </a:lnTo>
                  <a:lnTo>
                    <a:pt x="38" y="303"/>
                  </a:lnTo>
                  <a:lnTo>
                    <a:pt x="39" y="303"/>
                  </a:lnTo>
                  <a:lnTo>
                    <a:pt x="40" y="303"/>
                  </a:lnTo>
                  <a:lnTo>
                    <a:pt x="41" y="303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5" y="301"/>
                  </a:lnTo>
                  <a:lnTo>
                    <a:pt x="46" y="301"/>
                  </a:lnTo>
                  <a:lnTo>
                    <a:pt x="48" y="300"/>
                  </a:lnTo>
                  <a:lnTo>
                    <a:pt x="50" y="298"/>
                  </a:lnTo>
                  <a:lnTo>
                    <a:pt x="54" y="295"/>
                  </a:lnTo>
                  <a:lnTo>
                    <a:pt x="55" y="294"/>
                  </a:lnTo>
                  <a:lnTo>
                    <a:pt x="57" y="293"/>
                  </a:lnTo>
                  <a:lnTo>
                    <a:pt x="59" y="292"/>
                  </a:lnTo>
                  <a:lnTo>
                    <a:pt x="63" y="290"/>
                  </a:lnTo>
                  <a:lnTo>
                    <a:pt x="64" y="290"/>
                  </a:lnTo>
                  <a:lnTo>
                    <a:pt x="65" y="290"/>
                  </a:lnTo>
                  <a:lnTo>
                    <a:pt x="65" y="289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7" y="284"/>
                  </a:lnTo>
                  <a:lnTo>
                    <a:pt x="69" y="279"/>
                  </a:lnTo>
                  <a:lnTo>
                    <a:pt x="69" y="277"/>
                  </a:lnTo>
                  <a:lnTo>
                    <a:pt x="70" y="276"/>
                  </a:lnTo>
                  <a:lnTo>
                    <a:pt x="71" y="275"/>
                  </a:lnTo>
                  <a:lnTo>
                    <a:pt x="72" y="273"/>
                  </a:lnTo>
                  <a:lnTo>
                    <a:pt x="73" y="272"/>
                  </a:lnTo>
                  <a:lnTo>
                    <a:pt x="75" y="270"/>
                  </a:lnTo>
                  <a:lnTo>
                    <a:pt x="75" y="269"/>
                  </a:lnTo>
                  <a:lnTo>
                    <a:pt x="76" y="269"/>
                  </a:lnTo>
                  <a:lnTo>
                    <a:pt x="76" y="268"/>
                  </a:lnTo>
                  <a:lnTo>
                    <a:pt x="76" y="267"/>
                  </a:lnTo>
                  <a:lnTo>
                    <a:pt x="76" y="266"/>
                  </a:lnTo>
                  <a:lnTo>
                    <a:pt x="76" y="265"/>
                  </a:lnTo>
                  <a:lnTo>
                    <a:pt x="76" y="264"/>
                  </a:lnTo>
                  <a:lnTo>
                    <a:pt x="76" y="262"/>
                  </a:lnTo>
                  <a:lnTo>
                    <a:pt x="75" y="261"/>
                  </a:lnTo>
                  <a:lnTo>
                    <a:pt x="75" y="260"/>
                  </a:lnTo>
                  <a:lnTo>
                    <a:pt x="74" y="259"/>
                  </a:lnTo>
                  <a:lnTo>
                    <a:pt x="72" y="256"/>
                  </a:lnTo>
                  <a:lnTo>
                    <a:pt x="71" y="255"/>
                  </a:lnTo>
                  <a:lnTo>
                    <a:pt x="70" y="253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49"/>
                  </a:lnTo>
                  <a:lnTo>
                    <a:pt x="69" y="248"/>
                  </a:lnTo>
                  <a:lnTo>
                    <a:pt x="69" y="247"/>
                  </a:lnTo>
                  <a:lnTo>
                    <a:pt x="69" y="246"/>
                  </a:lnTo>
                  <a:lnTo>
                    <a:pt x="70" y="245"/>
                  </a:lnTo>
                  <a:lnTo>
                    <a:pt x="70" y="244"/>
                  </a:lnTo>
                  <a:lnTo>
                    <a:pt x="71" y="243"/>
                  </a:lnTo>
                  <a:lnTo>
                    <a:pt x="72" y="242"/>
                  </a:lnTo>
                  <a:lnTo>
                    <a:pt x="74" y="241"/>
                  </a:lnTo>
                  <a:lnTo>
                    <a:pt x="75" y="238"/>
                  </a:lnTo>
                  <a:lnTo>
                    <a:pt x="76" y="238"/>
                  </a:lnTo>
                  <a:lnTo>
                    <a:pt x="77" y="237"/>
                  </a:lnTo>
                  <a:lnTo>
                    <a:pt x="79" y="236"/>
                  </a:lnTo>
                  <a:lnTo>
                    <a:pt x="79" y="236"/>
                  </a:lnTo>
                  <a:lnTo>
                    <a:pt x="80" y="236"/>
                  </a:lnTo>
                  <a:lnTo>
                    <a:pt x="80" y="235"/>
                  </a:lnTo>
                  <a:lnTo>
                    <a:pt x="81" y="235"/>
                  </a:lnTo>
                  <a:lnTo>
                    <a:pt x="81" y="234"/>
                  </a:lnTo>
                  <a:lnTo>
                    <a:pt x="82" y="232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8" y="226"/>
                  </a:lnTo>
                  <a:lnTo>
                    <a:pt x="77" y="225"/>
                  </a:lnTo>
                  <a:lnTo>
                    <a:pt x="76" y="225"/>
                  </a:lnTo>
                  <a:lnTo>
                    <a:pt x="76" y="224"/>
                  </a:lnTo>
                  <a:lnTo>
                    <a:pt x="76" y="223"/>
                  </a:lnTo>
                  <a:lnTo>
                    <a:pt x="75" y="222"/>
                  </a:lnTo>
                  <a:lnTo>
                    <a:pt x="75" y="221"/>
                  </a:lnTo>
                  <a:lnTo>
                    <a:pt x="75" y="221"/>
                  </a:lnTo>
                  <a:lnTo>
                    <a:pt x="75" y="220"/>
                  </a:lnTo>
                  <a:lnTo>
                    <a:pt x="75" y="219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7" y="216"/>
                  </a:lnTo>
                  <a:lnTo>
                    <a:pt x="80" y="214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3" y="211"/>
                  </a:lnTo>
                  <a:lnTo>
                    <a:pt x="83" y="210"/>
                  </a:lnTo>
                  <a:lnTo>
                    <a:pt x="83" y="209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4" y="207"/>
                  </a:lnTo>
                  <a:lnTo>
                    <a:pt x="84" y="206"/>
                  </a:lnTo>
                  <a:lnTo>
                    <a:pt x="83" y="204"/>
                  </a:lnTo>
                  <a:lnTo>
                    <a:pt x="83" y="202"/>
                  </a:lnTo>
                  <a:lnTo>
                    <a:pt x="83" y="201"/>
                  </a:lnTo>
                  <a:lnTo>
                    <a:pt x="83" y="200"/>
                  </a:lnTo>
                  <a:lnTo>
                    <a:pt x="84" y="199"/>
                  </a:lnTo>
                  <a:lnTo>
                    <a:pt x="84" y="197"/>
                  </a:lnTo>
                  <a:lnTo>
                    <a:pt x="84" y="196"/>
                  </a:lnTo>
                  <a:lnTo>
                    <a:pt x="85" y="195"/>
                  </a:lnTo>
                  <a:lnTo>
                    <a:pt x="86" y="194"/>
                  </a:lnTo>
                  <a:lnTo>
                    <a:pt x="88" y="192"/>
                  </a:lnTo>
                  <a:lnTo>
                    <a:pt x="89" y="191"/>
                  </a:lnTo>
                  <a:lnTo>
                    <a:pt x="91" y="189"/>
                  </a:lnTo>
                  <a:lnTo>
                    <a:pt x="94" y="187"/>
                  </a:lnTo>
                  <a:lnTo>
                    <a:pt x="98" y="184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0" y="181"/>
                  </a:lnTo>
                  <a:lnTo>
                    <a:pt x="101" y="180"/>
                  </a:lnTo>
                  <a:lnTo>
                    <a:pt x="102" y="178"/>
                  </a:lnTo>
                  <a:lnTo>
                    <a:pt x="103" y="174"/>
                  </a:lnTo>
                  <a:lnTo>
                    <a:pt x="104" y="172"/>
                  </a:lnTo>
                  <a:lnTo>
                    <a:pt x="105" y="170"/>
                  </a:lnTo>
                  <a:lnTo>
                    <a:pt x="107" y="167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10" y="159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09" y="155"/>
                  </a:lnTo>
                  <a:lnTo>
                    <a:pt x="109" y="154"/>
                  </a:lnTo>
                  <a:lnTo>
                    <a:pt x="108" y="154"/>
                  </a:lnTo>
                  <a:lnTo>
                    <a:pt x="106" y="151"/>
                  </a:lnTo>
                  <a:lnTo>
                    <a:pt x="105" y="150"/>
                  </a:lnTo>
                  <a:lnTo>
                    <a:pt x="104" y="148"/>
                  </a:lnTo>
                  <a:lnTo>
                    <a:pt x="102" y="144"/>
                  </a:lnTo>
                  <a:lnTo>
                    <a:pt x="101" y="142"/>
                  </a:lnTo>
                  <a:lnTo>
                    <a:pt x="101" y="140"/>
                  </a:lnTo>
                  <a:lnTo>
                    <a:pt x="100" y="137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1" y="125"/>
                  </a:lnTo>
                  <a:lnTo>
                    <a:pt x="101" y="124"/>
                  </a:lnTo>
                  <a:lnTo>
                    <a:pt x="102" y="122"/>
                  </a:lnTo>
                  <a:lnTo>
                    <a:pt x="103" y="120"/>
                  </a:lnTo>
                  <a:lnTo>
                    <a:pt x="104" y="119"/>
                  </a:lnTo>
                  <a:lnTo>
                    <a:pt x="107" y="114"/>
                  </a:lnTo>
                  <a:lnTo>
                    <a:pt x="108" y="113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7" y="111"/>
                  </a:lnTo>
                  <a:lnTo>
                    <a:pt x="107" y="109"/>
                  </a:lnTo>
                  <a:lnTo>
                    <a:pt x="106" y="108"/>
                  </a:lnTo>
                  <a:lnTo>
                    <a:pt x="105" y="105"/>
                  </a:lnTo>
                  <a:lnTo>
                    <a:pt x="104" y="102"/>
                  </a:lnTo>
                  <a:lnTo>
                    <a:pt x="103" y="100"/>
                  </a:lnTo>
                  <a:lnTo>
                    <a:pt x="103" y="99"/>
                  </a:lnTo>
                  <a:lnTo>
                    <a:pt x="102" y="96"/>
                  </a:lnTo>
                  <a:lnTo>
                    <a:pt x="102" y="94"/>
                  </a:lnTo>
                  <a:lnTo>
                    <a:pt x="102" y="88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98" y="79"/>
                  </a:lnTo>
                  <a:lnTo>
                    <a:pt x="97" y="78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7" y="76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7" y="72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100" y="64"/>
                  </a:lnTo>
                  <a:lnTo>
                    <a:pt x="100" y="63"/>
                  </a:lnTo>
                  <a:lnTo>
                    <a:pt x="101" y="62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6" y="62"/>
                  </a:lnTo>
                  <a:lnTo>
                    <a:pt x="108" y="61"/>
                  </a:lnTo>
                  <a:lnTo>
                    <a:pt x="109" y="61"/>
                  </a:lnTo>
                  <a:lnTo>
                    <a:pt x="113" y="60"/>
                  </a:lnTo>
                  <a:lnTo>
                    <a:pt x="119" y="58"/>
                  </a:lnTo>
                  <a:lnTo>
                    <a:pt x="121" y="57"/>
                  </a:lnTo>
                  <a:lnTo>
                    <a:pt x="124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6" y="56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8" y="56"/>
                  </a:lnTo>
                  <a:lnTo>
                    <a:pt x="129" y="57"/>
                  </a:lnTo>
                  <a:lnTo>
                    <a:pt x="132" y="60"/>
                  </a:lnTo>
                  <a:lnTo>
                    <a:pt x="133" y="60"/>
                  </a:lnTo>
                  <a:lnTo>
                    <a:pt x="133" y="61"/>
                  </a:lnTo>
                  <a:lnTo>
                    <a:pt x="134" y="61"/>
                  </a:lnTo>
                  <a:lnTo>
                    <a:pt x="135" y="61"/>
                  </a:lnTo>
                  <a:lnTo>
                    <a:pt x="136" y="61"/>
                  </a:lnTo>
                  <a:lnTo>
                    <a:pt x="136" y="61"/>
                  </a:lnTo>
                  <a:lnTo>
                    <a:pt x="137" y="60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3" y="58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7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9" y="58"/>
                  </a:lnTo>
                  <a:lnTo>
                    <a:pt x="150" y="58"/>
                  </a:lnTo>
                  <a:lnTo>
                    <a:pt x="153" y="61"/>
                  </a:lnTo>
                  <a:lnTo>
                    <a:pt x="154" y="61"/>
                  </a:lnTo>
                  <a:lnTo>
                    <a:pt x="156" y="62"/>
                  </a:lnTo>
                  <a:lnTo>
                    <a:pt x="157" y="63"/>
                  </a:lnTo>
                  <a:lnTo>
                    <a:pt x="158" y="63"/>
                  </a:lnTo>
                  <a:lnTo>
                    <a:pt x="159" y="64"/>
                  </a:lnTo>
                  <a:lnTo>
                    <a:pt x="159" y="65"/>
                  </a:lnTo>
                  <a:lnTo>
                    <a:pt x="160" y="65"/>
                  </a:lnTo>
                  <a:lnTo>
                    <a:pt x="161" y="65"/>
                  </a:lnTo>
                  <a:lnTo>
                    <a:pt x="163" y="66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7" y="68"/>
                  </a:lnTo>
                  <a:lnTo>
                    <a:pt x="168" y="68"/>
                  </a:lnTo>
                  <a:lnTo>
                    <a:pt x="170" y="68"/>
                  </a:lnTo>
                  <a:lnTo>
                    <a:pt x="171" y="68"/>
                  </a:lnTo>
                  <a:lnTo>
                    <a:pt x="172" y="67"/>
                  </a:lnTo>
                  <a:lnTo>
                    <a:pt x="174" y="67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4"/>
                  </a:lnTo>
                  <a:lnTo>
                    <a:pt x="179" y="64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3" y="62"/>
                  </a:lnTo>
                  <a:lnTo>
                    <a:pt x="188" y="62"/>
                  </a:lnTo>
                  <a:lnTo>
                    <a:pt x="189" y="62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2" y="60"/>
                  </a:lnTo>
                  <a:lnTo>
                    <a:pt x="194" y="59"/>
                  </a:lnTo>
                  <a:lnTo>
                    <a:pt x="196" y="58"/>
                  </a:lnTo>
                  <a:lnTo>
                    <a:pt x="197" y="57"/>
                  </a:lnTo>
                  <a:lnTo>
                    <a:pt x="198" y="57"/>
                  </a:lnTo>
                  <a:lnTo>
                    <a:pt x="201" y="56"/>
                  </a:lnTo>
                  <a:lnTo>
                    <a:pt x="201" y="56"/>
                  </a:lnTo>
                  <a:lnTo>
                    <a:pt x="201" y="56"/>
                  </a:lnTo>
                  <a:lnTo>
                    <a:pt x="202" y="55"/>
                  </a:lnTo>
                  <a:lnTo>
                    <a:pt x="203" y="55"/>
                  </a:lnTo>
                  <a:lnTo>
                    <a:pt x="204" y="53"/>
                  </a:lnTo>
                  <a:lnTo>
                    <a:pt x="205" y="51"/>
                  </a:lnTo>
                  <a:lnTo>
                    <a:pt x="205" y="50"/>
                  </a:lnTo>
                  <a:lnTo>
                    <a:pt x="206" y="49"/>
                  </a:lnTo>
                  <a:lnTo>
                    <a:pt x="207" y="46"/>
                  </a:lnTo>
                  <a:lnTo>
                    <a:pt x="208" y="43"/>
                  </a:lnTo>
                  <a:lnTo>
                    <a:pt x="209" y="42"/>
                  </a:lnTo>
                  <a:lnTo>
                    <a:pt x="209" y="41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1" y="39"/>
                  </a:lnTo>
                  <a:lnTo>
                    <a:pt x="213" y="38"/>
                  </a:lnTo>
                  <a:lnTo>
                    <a:pt x="218" y="36"/>
                  </a:lnTo>
                  <a:lnTo>
                    <a:pt x="221" y="34"/>
                  </a:lnTo>
                  <a:lnTo>
                    <a:pt x="223" y="33"/>
                  </a:lnTo>
                  <a:lnTo>
                    <a:pt x="225" y="33"/>
                  </a:lnTo>
                  <a:lnTo>
                    <a:pt x="227" y="32"/>
                  </a:lnTo>
                  <a:lnTo>
                    <a:pt x="230" y="31"/>
                  </a:lnTo>
                  <a:lnTo>
                    <a:pt x="230" y="31"/>
                  </a:lnTo>
                  <a:close/>
                </a:path>
              </a:pathLst>
            </a:custGeom>
            <a:solidFill>
              <a:srgbClr val="71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1" name="Freeform 265"/>
            <p:cNvSpPr>
              <a:spLocks/>
            </p:cNvSpPr>
            <p:nvPr/>
          </p:nvSpPr>
          <p:spPr bwMode="auto">
            <a:xfrm>
              <a:off x="3556" y="2545"/>
              <a:ext cx="656" cy="589"/>
            </a:xfrm>
            <a:custGeom>
              <a:avLst/>
              <a:gdLst>
                <a:gd name="T0" fmla="*/ 6 w 656"/>
                <a:gd name="T1" fmla="*/ 51 h 589"/>
                <a:gd name="T2" fmla="*/ 37 w 656"/>
                <a:gd name="T3" fmla="*/ 51 h 589"/>
                <a:gd name="T4" fmla="*/ 70 w 656"/>
                <a:gd name="T5" fmla="*/ 35 h 589"/>
                <a:gd name="T6" fmla="*/ 96 w 656"/>
                <a:gd name="T7" fmla="*/ 36 h 589"/>
                <a:gd name="T8" fmla="*/ 114 w 656"/>
                <a:gd name="T9" fmla="*/ 52 h 589"/>
                <a:gd name="T10" fmla="*/ 136 w 656"/>
                <a:gd name="T11" fmla="*/ 48 h 589"/>
                <a:gd name="T12" fmla="*/ 147 w 656"/>
                <a:gd name="T13" fmla="*/ 39 h 589"/>
                <a:gd name="T14" fmla="*/ 171 w 656"/>
                <a:gd name="T15" fmla="*/ 50 h 589"/>
                <a:gd name="T16" fmla="*/ 195 w 656"/>
                <a:gd name="T17" fmla="*/ 50 h 589"/>
                <a:gd name="T18" fmla="*/ 222 w 656"/>
                <a:gd name="T19" fmla="*/ 51 h 589"/>
                <a:gd name="T20" fmla="*/ 238 w 656"/>
                <a:gd name="T21" fmla="*/ 62 h 589"/>
                <a:gd name="T22" fmla="*/ 255 w 656"/>
                <a:gd name="T23" fmla="*/ 59 h 589"/>
                <a:gd name="T24" fmla="*/ 285 w 656"/>
                <a:gd name="T25" fmla="*/ 40 h 589"/>
                <a:gd name="T26" fmla="*/ 285 w 656"/>
                <a:gd name="T27" fmla="*/ 13 h 589"/>
                <a:gd name="T28" fmla="*/ 302 w 656"/>
                <a:gd name="T29" fmla="*/ 0 h 589"/>
                <a:gd name="T30" fmla="*/ 334 w 656"/>
                <a:gd name="T31" fmla="*/ 21 h 589"/>
                <a:gd name="T32" fmla="*/ 348 w 656"/>
                <a:gd name="T33" fmla="*/ 25 h 589"/>
                <a:gd name="T34" fmla="*/ 367 w 656"/>
                <a:gd name="T35" fmla="*/ 43 h 589"/>
                <a:gd name="T36" fmla="*/ 368 w 656"/>
                <a:gd name="T37" fmla="*/ 58 h 589"/>
                <a:gd name="T38" fmla="*/ 366 w 656"/>
                <a:gd name="T39" fmla="*/ 74 h 589"/>
                <a:gd name="T40" fmla="*/ 365 w 656"/>
                <a:gd name="T41" fmla="*/ 107 h 589"/>
                <a:gd name="T42" fmla="*/ 355 w 656"/>
                <a:gd name="T43" fmla="*/ 145 h 589"/>
                <a:gd name="T44" fmla="*/ 367 w 656"/>
                <a:gd name="T45" fmla="*/ 168 h 589"/>
                <a:gd name="T46" fmla="*/ 362 w 656"/>
                <a:gd name="T47" fmla="*/ 186 h 589"/>
                <a:gd name="T48" fmla="*/ 393 w 656"/>
                <a:gd name="T49" fmla="*/ 218 h 589"/>
                <a:gd name="T50" fmla="*/ 420 w 656"/>
                <a:gd name="T51" fmla="*/ 217 h 589"/>
                <a:gd name="T52" fmla="*/ 442 w 656"/>
                <a:gd name="T53" fmla="*/ 231 h 589"/>
                <a:gd name="T54" fmla="*/ 441 w 656"/>
                <a:gd name="T55" fmla="*/ 241 h 589"/>
                <a:gd name="T56" fmla="*/ 463 w 656"/>
                <a:gd name="T57" fmla="*/ 255 h 589"/>
                <a:gd name="T58" fmla="*/ 493 w 656"/>
                <a:gd name="T59" fmla="*/ 253 h 589"/>
                <a:gd name="T60" fmla="*/ 526 w 656"/>
                <a:gd name="T61" fmla="*/ 260 h 589"/>
                <a:gd name="T62" fmla="*/ 548 w 656"/>
                <a:gd name="T63" fmla="*/ 271 h 589"/>
                <a:gd name="T64" fmla="*/ 555 w 656"/>
                <a:gd name="T65" fmla="*/ 302 h 589"/>
                <a:gd name="T66" fmla="*/ 588 w 656"/>
                <a:gd name="T67" fmla="*/ 318 h 589"/>
                <a:gd name="T68" fmla="*/ 623 w 656"/>
                <a:gd name="T69" fmla="*/ 317 h 589"/>
                <a:gd name="T70" fmla="*/ 641 w 656"/>
                <a:gd name="T71" fmla="*/ 319 h 589"/>
                <a:gd name="T72" fmla="*/ 650 w 656"/>
                <a:gd name="T73" fmla="*/ 334 h 589"/>
                <a:gd name="T74" fmla="*/ 646 w 656"/>
                <a:gd name="T75" fmla="*/ 353 h 589"/>
                <a:gd name="T76" fmla="*/ 631 w 656"/>
                <a:gd name="T77" fmla="*/ 372 h 589"/>
                <a:gd name="T78" fmla="*/ 613 w 656"/>
                <a:gd name="T79" fmla="*/ 401 h 589"/>
                <a:gd name="T80" fmla="*/ 625 w 656"/>
                <a:gd name="T81" fmla="*/ 409 h 589"/>
                <a:gd name="T82" fmla="*/ 649 w 656"/>
                <a:gd name="T83" fmla="*/ 429 h 589"/>
                <a:gd name="T84" fmla="*/ 645 w 656"/>
                <a:gd name="T85" fmla="*/ 442 h 589"/>
                <a:gd name="T86" fmla="*/ 638 w 656"/>
                <a:gd name="T87" fmla="*/ 452 h 589"/>
                <a:gd name="T88" fmla="*/ 612 w 656"/>
                <a:gd name="T89" fmla="*/ 442 h 589"/>
                <a:gd name="T90" fmla="*/ 579 w 656"/>
                <a:gd name="T91" fmla="*/ 429 h 589"/>
                <a:gd name="T92" fmla="*/ 534 w 656"/>
                <a:gd name="T93" fmla="*/ 413 h 589"/>
                <a:gd name="T94" fmla="*/ 518 w 656"/>
                <a:gd name="T95" fmla="*/ 419 h 589"/>
                <a:gd name="T96" fmla="*/ 488 w 656"/>
                <a:gd name="T97" fmla="*/ 433 h 589"/>
                <a:gd name="T98" fmla="*/ 469 w 656"/>
                <a:gd name="T99" fmla="*/ 433 h 589"/>
                <a:gd name="T100" fmla="*/ 460 w 656"/>
                <a:gd name="T101" fmla="*/ 405 h 589"/>
                <a:gd name="T102" fmla="*/ 429 w 656"/>
                <a:gd name="T103" fmla="*/ 398 h 589"/>
                <a:gd name="T104" fmla="*/ 400 w 656"/>
                <a:gd name="T105" fmla="*/ 394 h 589"/>
                <a:gd name="T106" fmla="*/ 390 w 656"/>
                <a:gd name="T107" fmla="*/ 420 h 589"/>
                <a:gd name="T108" fmla="*/ 393 w 656"/>
                <a:gd name="T109" fmla="*/ 472 h 589"/>
                <a:gd name="T110" fmla="*/ 383 w 656"/>
                <a:gd name="T111" fmla="*/ 522 h 589"/>
                <a:gd name="T112" fmla="*/ 387 w 656"/>
                <a:gd name="T113" fmla="*/ 550 h 589"/>
                <a:gd name="T114" fmla="*/ 352 w 656"/>
                <a:gd name="T115" fmla="*/ 550 h 589"/>
                <a:gd name="T116" fmla="*/ 321 w 656"/>
                <a:gd name="T117" fmla="*/ 547 h 589"/>
                <a:gd name="T118" fmla="*/ 307 w 656"/>
                <a:gd name="T119" fmla="*/ 58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" h="589">
                  <a:moveTo>
                    <a:pt x="0" y="31"/>
                  </a:moveTo>
                  <a:lnTo>
                    <a:pt x="0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5" y="51"/>
                  </a:lnTo>
                  <a:lnTo>
                    <a:pt x="37" y="51"/>
                  </a:lnTo>
                  <a:lnTo>
                    <a:pt x="48" y="50"/>
                  </a:lnTo>
                  <a:lnTo>
                    <a:pt x="53" y="50"/>
                  </a:lnTo>
                  <a:lnTo>
                    <a:pt x="55" y="49"/>
                  </a:lnTo>
                  <a:lnTo>
                    <a:pt x="57" y="49"/>
                  </a:lnTo>
                  <a:lnTo>
                    <a:pt x="59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2" y="48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7" y="41"/>
                  </a:lnTo>
                  <a:lnTo>
                    <a:pt x="68" y="39"/>
                  </a:lnTo>
                  <a:lnTo>
                    <a:pt x="69" y="36"/>
                  </a:lnTo>
                  <a:lnTo>
                    <a:pt x="70" y="35"/>
                  </a:lnTo>
                  <a:lnTo>
                    <a:pt x="71" y="34"/>
                  </a:lnTo>
                  <a:lnTo>
                    <a:pt x="72" y="33"/>
                  </a:lnTo>
                  <a:lnTo>
                    <a:pt x="73" y="33"/>
                  </a:lnTo>
                  <a:lnTo>
                    <a:pt x="74" y="32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91" y="32"/>
                  </a:lnTo>
                  <a:lnTo>
                    <a:pt x="93" y="33"/>
                  </a:lnTo>
                  <a:lnTo>
                    <a:pt x="94" y="34"/>
                  </a:lnTo>
                  <a:lnTo>
                    <a:pt x="95" y="35"/>
                  </a:lnTo>
                  <a:lnTo>
                    <a:pt x="96" y="36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6" y="43"/>
                  </a:lnTo>
                  <a:lnTo>
                    <a:pt x="108" y="44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10" y="46"/>
                  </a:lnTo>
                  <a:lnTo>
                    <a:pt x="111" y="47"/>
                  </a:lnTo>
                  <a:lnTo>
                    <a:pt x="112" y="48"/>
                  </a:lnTo>
                  <a:lnTo>
                    <a:pt x="112" y="49"/>
                  </a:lnTo>
                  <a:lnTo>
                    <a:pt x="113" y="49"/>
                  </a:lnTo>
                  <a:lnTo>
                    <a:pt x="114" y="52"/>
                  </a:lnTo>
                  <a:lnTo>
                    <a:pt x="114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6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5" y="55"/>
                  </a:lnTo>
                  <a:lnTo>
                    <a:pt x="128" y="54"/>
                  </a:lnTo>
                  <a:lnTo>
                    <a:pt x="128" y="54"/>
                  </a:lnTo>
                  <a:lnTo>
                    <a:pt x="129" y="53"/>
                  </a:lnTo>
                  <a:lnTo>
                    <a:pt x="130" y="53"/>
                  </a:lnTo>
                  <a:lnTo>
                    <a:pt x="134" y="50"/>
                  </a:lnTo>
                  <a:lnTo>
                    <a:pt x="135" y="49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9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6" y="41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48" y="39"/>
                  </a:lnTo>
                  <a:lnTo>
                    <a:pt x="148" y="38"/>
                  </a:lnTo>
                  <a:lnTo>
                    <a:pt x="149" y="39"/>
                  </a:lnTo>
                  <a:lnTo>
                    <a:pt x="150" y="39"/>
                  </a:lnTo>
                  <a:lnTo>
                    <a:pt x="154" y="41"/>
                  </a:lnTo>
                  <a:lnTo>
                    <a:pt x="155" y="42"/>
                  </a:lnTo>
                  <a:lnTo>
                    <a:pt x="156" y="43"/>
                  </a:lnTo>
                  <a:lnTo>
                    <a:pt x="159" y="44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6" y="48"/>
                  </a:lnTo>
                  <a:lnTo>
                    <a:pt x="167" y="49"/>
                  </a:lnTo>
                  <a:lnTo>
                    <a:pt x="169" y="50"/>
                  </a:lnTo>
                  <a:lnTo>
                    <a:pt x="170" y="50"/>
                  </a:lnTo>
                  <a:lnTo>
                    <a:pt x="171" y="50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0"/>
                  </a:lnTo>
                  <a:lnTo>
                    <a:pt x="174" y="48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6"/>
                  </a:lnTo>
                  <a:lnTo>
                    <a:pt x="179" y="46"/>
                  </a:lnTo>
                  <a:lnTo>
                    <a:pt x="181" y="46"/>
                  </a:lnTo>
                  <a:lnTo>
                    <a:pt x="182" y="46"/>
                  </a:lnTo>
                  <a:lnTo>
                    <a:pt x="185" y="46"/>
                  </a:lnTo>
                  <a:lnTo>
                    <a:pt x="186" y="47"/>
                  </a:lnTo>
                  <a:lnTo>
                    <a:pt x="187" y="47"/>
                  </a:lnTo>
                  <a:lnTo>
                    <a:pt x="188" y="47"/>
                  </a:lnTo>
                  <a:lnTo>
                    <a:pt x="189" y="47"/>
                  </a:lnTo>
                  <a:lnTo>
                    <a:pt x="192" y="49"/>
                  </a:lnTo>
                  <a:lnTo>
                    <a:pt x="193" y="49"/>
                  </a:lnTo>
                  <a:lnTo>
                    <a:pt x="195" y="50"/>
                  </a:lnTo>
                  <a:lnTo>
                    <a:pt x="196" y="50"/>
                  </a:lnTo>
                  <a:lnTo>
                    <a:pt x="199" y="51"/>
                  </a:lnTo>
                  <a:lnTo>
                    <a:pt x="204" y="51"/>
                  </a:lnTo>
                  <a:lnTo>
                    <a:pt x="206" y="51"/>
                  </a:lnTo>
                  <a:lnTo>
                    <a:pt x="209" y="52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4" y="51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21" y="49"/>
                  </a:lnTo>
                  <a:lnTo>
                    <a:pt x="221" y="49"/>
                  </a:lnTo>
                  <a:lnTo>
                    <a:pt x="222" y="49"/>
                  </a:lnTo>
                  <a:lnTo>
                    <a:pt x="222" y="49"/>
                  </a:lnTo>
                  <a:lnTo>
                    <a:pt x="222" y="49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2"/>
                  </a:lnTo>
                  <a:lnTo>
                    <a:pt x="222" y="55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2" y="57"/>
                  </a:lnTo>
                  <a:lnTo>
                    <a:pt x="222" y="58"/>
                  </a:lnTo>
                  <a:lnTo>
                    <a:pt x="222" y="58"/>
                  </a:lnTo>
                  <a:lnTo>
                    <a:pt x="223" y="59"/>
                  </a:lnTo>
                  <a:lnTo>
                    <a:pt x="224" y="59"/>
                  </a:lnTo>
                  <a:lnTo>
                    <a:pt x="224" y="60"/>
                  </a:lnTo>
                  <a:lnTo>
                    <a:pt x="225" y="60"/>
                  </a:lnTo>
                  <a:lnTo>
                    <a:pt x="226" y="60"/>
                  </a:lnTo>
                  <a:lnTo>
                    <a:pt x="228" y="60"/>
                  </a:lnTo>
                  <a:lnTo>
                    <a:pt x="231" y="61"/>
                  </a:lnTo>
                  <a:lnTo>
                    <a:pt x="233" y="61"/>
                  </a:lnTo>
                  <a:lnTo>
                    <a:pt x="235" y="62"/>
                  </a:lnTo>
                  <a:lnTo>
                    <a:pt x="238" y="62"/>
                  </a:lnTo>
                  <a:lnTo>
                    <a:pt x="240" y="63"/>
                  </a:lnTo>
                  <a:lnTo>
                    <a:pt x="241" y="64"/>
                  </a:lnTo>
                  <a:lnTo>
                    <a:pt x="242" y="65"/>
                  </a:lnTo>
                  <a:lnTo>
                    <a:pt x="245" y="66"/>
                  </a:lnTo>
                  <a:lnTo>
                    <a:pt x="246" y="67"/>
                  </a:lnTo>
                  <a:lnTo>
                    <a:pt x="246" y="67"/>
                  </a:lnTo>
                  <a:lnTo>
                    <a:pt x="247" y="67"/>
                  </a:lnTo>
                  <a:lnTo>
                    <a:pt x="247" y="67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49" y="67"/>
                  </a:lnTo>
                  <a:lnTo>
                    <a:pt x="250" y="67"/>
                  </a:lnTo>
                  <a:lnTo>
                    <a:pt x="250" y="66"/>
                  </a:lnTo>
                  <a:lnTo>
                    <a:pt x="251" y="65"/>
                  </a:lnTo>
                  <a:lnTo>
                    <a:pt x="252" y="62"/>
                  </a:lnTo>
                  <a:lnTo>
                    <a:pt x="253" y="61"/>
                  </a:lnTo>
                  <a:lnTo>
                    <a:pt x="255" y="59"/>
                  </a:lnTo>
                  <a:lnTo>
                    <a:pt x="257" y="58"/>
                  </a:lnTo>
                  <a:lnTo>
                    <a:pt x="259" y="56"/>
                  </a:lnTo>
                  <a:lnTo>
                    <a:pt x="263" y="52"/>
                  </a:lnTo>
                  <a:lnTo>
                    <a:pt x="265" y="50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0" y="47"/>
                  </a:lnTo>
                  <a:lnTo>
                    <a:pt x="272" y="47"/>
                  </a:lnTo>
                  <a:lnTo>
                    <a:pt x="277" y="45"/>
                  </a:lnTo>
                  <a:lnTo>
                    <a:pt x="278" y="45"/>
                  </a:lnTo>
                  <a:lnTo>
                    <a:pt x="280" y="44"/>
                  </a:lnTo>
                  <a:lnTo>
                    <a:pt x="281" y="43"/>
                  </a:lnTo>
                  <a:lnTo>
                    <a:pt x="283" y="43"/>
                  </a:lnTo>
                  <a:lnTo>
                    <a:pt x="283" y="42"/>
                  </a:lnTo>
                  <a:lnTo>
                    <a:pt x="284" y="42"/>
                  </a:lnTo>
                  <a:lnTo>
                    <a:pt x="284" y="41"/>
                  </a:lnTo>
                  <a:lnTo>
                    <a:pt x="285" y="40"/>
                  </a:lnTo>
                  <a:lnTo>
                    <a:pt x="285" y="39"/>
                  </a:lnTo>
                  <a:lnTo>
                    <a:pt x="285" y="38"/>
                  </a:lnTo>
                  <a:lnTo>
                    <a:pt x="284" y="37"/>
                  </a:lnTo>
                  <a:lnTo>
                    <a:pt x="284" y="34"/>
                  </a:lnTo>
                  <a:lnTo>
                    <a:pt x="283" y="31"/>
                  </a:lnTo>
                  <a:lnTo>
                    <a:pt x="282" y="29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5"/>
                  </a:lnTo>
                  <a:lnTo>
                    <a:pt x="282" y="24"/>
                  </a:lnTo>
                  <a:lnTo>
                    <a:pt x="283" y="20"/>
                  </a:lnTo>
                  <a:lnTo>
                    <a:pt x="284" y="19"/>
                  </a:lnTo>
                  <a:lnTo>
                    <a:pt x="284" y="17"/>
                  </a:lnTo>
                  <a:lnTo>
                    <a:pt x="284" y="15"/>
                  </a:lnTo>
                  <a:lnTo>
                    <a:pt x="284" y="14"/>
                  </a:lnTo>
                  <a:lnTo>
                    <a:pt x="284" y="14"/>
                  </a:lnTo>
                  <a:lnTo>
                    <a:pt x="285" y="13"/>
                  </a:lnTo>
                  <a:lnTo>
                    <a:pt x="285" y="12"/>
                  </a:lnTo>
                  <a:lnTo>
                    <a:pt x="286" y="11"/>
                  </a:lnTo>
                  <a:lnTo>
                    <a:pt x="288" y="10"/>
                  </a:lnTo>
                  <a:lnTo>
                    <a:pt x="288" y="9"/>
                  </a:lnTo>
                  <a:lnTo>
                    <a:pt x="289" y="8"/>
                  </a:lnTo>
                  <a:lnTo>
                    <a:pt x="290" y="7"/>
                  </a:lnTo>
                  <a:lnTo>
                    <a:pt x="291" y="6"/>
                  </a:lnTo>
                  <a:lnTo>
                    <a:pt x="291" y="5"/>
                  </a:lnTo>
                  <a:lnTo>
                    <a:pt x="292" y="4"/>
                  </a:lnTo>
                  <a:lnTo>
                    <a:pt x="295" y="2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2" y="0"/>
                  </a:lnTo>
                  <a:lnTo>
                    <a:pt x="303" y="1"/>
                  </a:lnTo>
                  <a:lnTo>
                    <a:pt x="306" y="3"/>
                  </a:lnTo>
                  <a:lnTo>
                    <a:pt x="307" y="4"/>
                  </a:lnTo>
                  <a:lnTo>
                    <a:pt x="310" y="5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8" y="9"/>
                  </a:lnTo>
                  <a:lnTo>
                    <a:pt x="319" y="10"/>
                  </a:lnTo>
                  <a:lnTo>
                    <a:pt x="320" y="11"/>
                  </a:lnTo>
                  <a:lnTo>
                    <a:pt x="325" y="15"/>
                  </a:lnTo>
                  <a:lnTo>
                    <a:pt x="327" y="17"/>
                  </a:lnTo>
                  <a:lnTo>
                    <a:pt x="329" y="18"/>
                  </a:lnTo>
                  <a:lnTo>
                    <a:pt x="330" y="19"/>
                  </a:lnTo>
                  <a:lnTo>
                    <a:pt x="331" y="20"/>
                  </a:lnTo>
                  <a:lnTo>
                    <a:pt x="333" y="20"/>
                  </a:lnTo>
                  <a:lnTo>
                    <a:pt x="333" y="20"/>
                  </a:lnTo>
                  <a:lnTo>
                    <a:pt x="334" y="21"/>
                  </a:lnTo>
                  <a:lnTo>
                    <a:pt x="334" y="21"/>
                  </a:lnTo>
                  <a:lnTo>
                    <a:pt x="335" y="20"/>
                  </a:lnTo>
                  <a:lnTo>
                    <a:pt x="336" y="20"/>
                  </a:lnTo>
                  <a:lnTo>
                    <a:pt x="338" y="19"/>
                  </a:lnTo>
                  <a:lnTo>
                    <a:pt x="339" y="18"/>
                  </a:lnTo>
                  <a:lnTo>
                    <a:pt x="340" y="18"/>
                  </a:lnTo>
                  <a:lnTo>
                    <a:pt x="342" y="17"/>
                  </a:lnTo>
                  <a:lnTo>
                    <a:pt x="342" y="17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5" y="18"/>
                  </a:lnTo>
                  <a:lnTo>
                    <a:pt x="345" y="19"/>
                  </a:lnTo>
                  <a:lnTo>
                    <a:pt x="346" y="21"/>
                  </a:lnTo>
                  <a:lnTo>
                    <a:pt x="347" y="23"/>
                  </a:lnTo>
                  <a:lnTo>
                    <a:pt x="348" y="25"/>
                  </a:lnTo>
                  <a:lnTo>
                    <a:pt x="349" y="27"/>
                  </a:lnTo>
                  <a:lnTo>
                    <a:pt x="351" y="31"/>
                  </a:lnTo>
                  <a:lnTo>
                    <a:pt x="353" y="35"/>
                  </a:lnTo>
                  <a:lnTo>
                    <a:pt x="354" y="37"/>
                  </a:lnTo>
                  <a:lnTo>
                    <a:pt x="355" y="38"/>
                  </a:lnTo>
                  <a:lnTo>
                    <a:pt x="356" y="39"/>
                  </a:lnTo>
                  <a:lnTo>
                    <a:pt x="356" y="40"/>
                  </a:lnTo>
                  <a:lnTo>
                    <a:pt x="358" y="41"/>
                  </a:lnTo>
                  <a:lnTo>
                    <a:pt x="359" y="42"/>
                  </a:lnTo>
                  <a:lnTo>
                    <a:pt x="360" y="42"/>
                  </a:lnTo>
                  <a:lnTo>
                    <a:pt x="361" y="43"/>
                  </a:lnTo>
                  <a:lnTo>
                    <a:pt x="362" y="43"/>
                  </a:lnTo>
                  <a:lnTo>
                    <a:pt x="363" y="43"/>
                  </a:lnTo>
                  <a:lnTo>
                    <a:pt x="364" y="43"/>
                  </a:lnTo>
                  <a:lnTo>
                    <a:pt x="365" y="43"/>
                  </a:lnTo>
                  <a:lnTo>
                    <a:pt x="366" y="43"/>
                  </a:lnTo>
                  <a:lnTo>
                    <a:pt x="367" y="43"/>
                  </a:lnTo>
                  <a:lnTo>
                    <a:pt x="368" y="43"/>
                  </a:lnTo>
                  <a:lnTo>
                    <a:pt x="368" y="43"/>
                  </a:lnTo>
                  <a:lnTo>
                    <a:pt x="369" y="42"/>
                  </a:lnTo>
                  <a:lnTo>
                    <a:pt x="370" y="42"/>
                  </a:lnTo>
                  <a:lnTo>
                    <a:pt x="370" y="42"/>
                  </a:lnTo>
                  <a:lnTo>
                    <a:pt x="370" y="43"/>
                  </a:lnTo>
                  <a:lnTo>
                    <a:pt x="371" y="49"/>
                  </a:lnTo>
                  <a:lnTo>
                    <a:pt x="371" y="50"/>
                  </a:lnTo>
                  <a:lnTo>
                    <a:pt x="371" y="52"/>
                  </a:lnTo>
                  <a:lnTo>
                    <a:pt x="371" y="53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71" y="55"/>
                  </a:lnTo>
                  <a:lnTo>
                    <a:pt x="370" y="56"/>
                  </a:lnTo>
                  <a:lnTo>
                    <a:pt x="370" y="57"/>
                  </a:lnTo>
                  <a:lnTo>
                    <a:pt x="369" y="58"/>
                  </a:lnTo>
                  <a:lnTo>
                    <a:pt x="368" y="58"/>
                  </a:lnTo>
                  <a:lnTo>
                    <a:pt x="367" y="59"/>
                  </a:lnTo>
                  <a:lnTo>
                    <a:pt x="365" y="59"/>
                  </a:lnTo>
                  <a:lnTo>
                    <a:pt x="364" y="60"/>
                  </a:lnTo>
                  <a:lnTo>
                    <a:pt x="363" y="60"/>
                  </a:lnTo>
                  <a:lnTo>
                    <a:pt x="362" y="61"/>
                  </a:lnTo>
                  <a:lnTo>
                    <a:pt x="362" y="62"/>
                  </a:lnTo>
                  <a:lnTo>
                    <a:pt x="361" y="62"/>
                  </a:lnTo>
                  <a:lnTo>
                    <a:pt x="361" y="62"/>
                  </a:lnTo>
                  <a:lnTo>
                    <a:pt x="361" y="63"/>
                  </a:lnTo>
                  <a:lnTo>
                    <a:pt x="361" y="64"/>
                  </a:lnTo>
                  <a:lnTo>
                    <a:pt x="361" y="64"/>
                  </a:lnTo>
                  <a:lnTo>
                    <a:pt x="361" y="65"/>
                  </a:lnTo>
                  <a:lnTo>
                    <a:pt x="361" y="66"/>
                  </a:lnTo>
                  <a:lnTo>
                    <a:pt x="362" y="67"/>
                  </a:lnTo>
                  <a:lnTo>
                    <a:pt x="365" y="71"/>
                  </a:lnTo>
                  <a:lnTo>
                    <a:pt x="365" y="72"/>
                  </a:lnTo>
                  <a:lnTo>
                    <a:pt x="366" y="74"/>
                  </a:lnTo>
                  <a:lnTo>
                    <a:pt x="366" y="75"/>
                  </a:lnTo>
                  <a:lnTo>
                    <a:pt x="367" y="77"/>
                  </a:lnTo>
                  <a:lnTo>
                    <a:pt x="367" y="78"/>
                  </a:lnTo>
                  <a:lnTo>
                    <a:pt x="367" y="79"/>
                  </a:lnTo>
                  <a:lnTo>
                    <a:pt x="368" y="82"/>
                  </a:lnTo>
                  <a:lnTo>
                    <a:pt x="368" y="84"/>
                  </a:lnTo>
                  <a:lnTo>
                    <a:pt x="368" y="85"/>
                  </a:lnTo>
                  <a:lnTo>
                    <a:pt x="367" y="89"/>
                  </a:lnTo>
                  <a:lnTo>
                    <a:pt x="367" y="91"/>
                  </a:lnTo>
                  <a:lnTo>
                    <a:pt x="367" y="92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7" y="100"/>
                  </a:lnTo>
                  <a:lnTo>
                    <a:pt x="366" y="102"/>
                  </a:lnTo>
                  <a:lnTo>
                    <a:pt x="366" y="103"/>
                  </a:lnTo>
                  <a:lnTo>
                    <a:pt x="365" y="105"/>
                  </a:lnTo>
                  <a:lnTo>
                    <a:pt x="365" y="107"/>
                  </a:lnTo>
                  <a:lnTo>
                    <a:pt x="363" y="112"/>
                  </a:lnTo>
                  <a:lnTo>
                    <a:pt x="361" y="116"/>
                  </a:lnTo>
                  <a:lnTo>
                    <a:pt x="360" y="120"/>
                  </a:lnTo>
                  <a:lnTo>
                    <a:pt x="360" y="121"/>
                  </a:lnTo>
                  <a:lnTo>
                    <a:pt x="359" y="122"/>
                  </a:lnTo>
                  <a:lnTo>
                    <a:pt x="359" y="123"/>
                  </a:lnTo>
                  <a:lnTo>
                    <a:pt x="359" y="124"/>
                  </a:lnTo>
                  <a:lnTo>
                    <a:pt x="360" y="125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27"/>
                  </a:lnTo>
                  <a:lnTo>
                    <a:pt x="359" y="132"/>
                  </a:lnTo>
                  <a:lnTo>
                    <a:pt x="358" y="136"/>
                  </a:lnTo>
                  <a:lnTo>
                    <a:pt x="357" y="138"/>
                  </a:lnTo>
                  <a:lnTo>
                    <a:pt x="356" y="140"/>
                  </a:lnTo>
                  <a:lnTo>
                    <a:pt x="355" y="144"/>
                  </a:lnTo>
                  <a:lnTo>
                    <a:pt x="355" y="145"/>
                  </a:lnTo>
                  <a:lnTo>
                    <a:pt x="354" y="147"/>
                  </a:lnTo>
                  <a:lnTo>
                    <a:pt x="354" y="149"/>
                  </a:lnTo>
                  <a:lnTo>
                    <a:pt x="354" y="150"/>
                  </a:lnTo>
                  <a:lnTo>
                    <a:pt x="354" y="151"/>
                  </a:lnTo>
                  <a:lnTo>
                    <a:pt x="355" y="153"/>
                  </a:lnTo>
                  <a:lnTo>
                    <a:pt x="355" y="153"/>
                  </a:lnTo>
                  <a:lnTo>
                    <a:pt x="355" y="154"/>
                  </a:lnTo>
                  <a:lnTo>
                    <a:pt x="356" y="156"/>
                  </a:lnTo>
                  <a:lnTo>
                    <a:pt x="357" y="157"/>
                  </a:lnTo>
                  <a:lnTo>
                    <a:pt x="358" y="158"/>
                  </a:lnTo>
                  <a:lnTo>
                    <a:pt x="360" y="160"/>
                  </a:lnTo>
                  <a:lnTo>
                    <a:pt x="363" y="162"/>
                  </a:lnTo>
                  <a:lnTo>
                    <a:pt x="364" y="163"/>
                  </a:lnTo>
                  <a:lnTo>
                    <a:pt x="365" y="164"/>
                  </a:lnTo>
                  <a:lnTo>
                    <a:pt x="365" y="165"/>
                  </a:lnTo>
                  <a:lnTo>
                    <a:pt x="366" y="166"/>
                  </a:lnTo>
                  <a:lnTo>
                    <a:pt x="367" y="168"/>
                  </a:lnTo>
                  <a:lnTo>
                    <a:pt x="368" y="169"/>
                  </a:lnTo>
                  <a:lnTo>
                    <a:pt x="368" y="169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67" y="171"/>
                  </a:lnTo>
                  <a:lnTo>
                    <a:pt x="367" y="172"/>
                  </a:lnTo>
                  <a:lnTo>
                    <a:pt x="365" y="174"/>
                  </a:lnTo>
                  <a:lnTo>
                    <a:pt x="364" y="176"/>
                  </a:lnTo>
                  <a:lnTo>
                    <a:pt x="363" y="178"/>
                  </a:lnTo>
                  <a:lnTo>
                    <a:pt x="362" y="179"/>
                  </a:lnTo>
                  <a:lnTo>
                    <a:pt x="361" y="180"/>
                  </a:lnTo>
                  <a:lnTo>
                    <a:pt x="361" y="181"/>
                  </a:lnTo>
                  <a:lnTo>
                    <a:pt x="361" y="182"/>
                  </a:lnTo>
                  <a:lnTo>
                    <a:pt x="361" y="183"/>
                  </a:lnTo>
                  <a:lnTo>
                    <a:pt x="361" y="184"/>
                  </a:lnTo>
                  <a:lnTo>
                    <a:pt x="361" y="185"/>
                  </a:lnTo>
                  <a:lnTo>
                    <a:pt x="362" y="186"/>
                  </a:lnTo>
                  <a:lnTo>
                    <a:pt x="362" y="187"/>
                  </a:lnTo>
                  <a:lnTo>
                    <a:pt x="363" y="189"/>
                  </a:lnTo>
                  <a:lnTo>
                    <a:pt x="366" y="193"/>
                  </a:lnTo>
                  <a:lnTo>
                    <a:pt x="369" y="197"/>
                  </a:lnTo>
                  <a:lnTo>
                    <a:pt x="369" y="198"/>
                  </a:lnTo>
                  <a:lnTo>
                    <a:pt x="370" y="199"/>
                  </a:lnTo>
                  <a:lnTo>
                    <a:pt x="375" y="204"/>
                  </a:lnTo>
                  <a:lnTo>
                    <a:pt x="376" y="205"/>
                  </a:lnTo>
                  <a:lnTo>
                    <a:pt x="379" y="208"/>
                  </a:lnTo>
                  <a:lnTo>
                    <a:pt x="381" y="210"/>
                  </a:lnTo>
                  <a:lnTo>
                    <a:pt x="384" y="213"/>
                  </a:lnTo>
                  <a:lnTo>
                    <a:pt x="387" y="215"/>
                  </a:lnTo>
                  <a:lnTo>
                    <a:pt x="389" y="217"/>
                  </a:lnTo>
                  <a:lnTo>
                    <a:pt x="390" y="217"/>
                  </a:lnTo>
                  <a:lnTo>
                    <a:pt x="390" y="217"/>
                  </a:lnTo>
                  <a:lnTo>
                    <a:pt x="392" y="218"/>
                  </a:lnTo>
                  <a:lnTo>
                    <a:pt x="393" y="218"/>
                  </a:lnTo>
                  <a:lnTo>
                    <a:pt x="394" y="218"/>
                  </a:lnTo>
                  <a:lnTo>
                    <a:pt x="395" y="218"/>
                  </a:lnTo>
                  <a:lnTo>
                    <a:pt x="396" y="217"/>
                  </a:lnTo>
                  <a:lnTo>
                    <a:pt x="398" y="217"/>
                  </a:lnTo>
                  <a:lnTo>
                    <a:pt x="403" y="214"/>
                  </a:lnTo>
                  <a:lnTo>
                    <a:pt x="405" y="213"/>
                  </a:lnTo>
                  <a:lnTo>
                    <a:pt x="407" y="213"/>
                  </a:lnTo>
                  <a:lnTo>
                    <a:pt x="408" y="212"/>
                  </a:lnTo>
                  <a:lnTo>
                    <a:pt x="410" y="212"/>
                  </a:lnTo>
                  <a:lnTo>
                    <a:pt x="411" y="212"/>
                  </a:lnTo>
                  <a:lnTo>
                    <a:pt x="412" y="212"/>
                  </a:lnTo>
                  <a:lnTo>
                    <a:pt x="413" y="212"/>
                  </a:lnTo>
                  <a:lnTo>
                    <a:pt x="414" y="212"/>
                  </a:lnTo>
                  <a:lnTo>
                    <a:pt x="415" y="213"/>
                  </a:lnTo>
                  <a:lnTo>
                    <a:pt x="416" y="213"/>
                  </a:lnTo>
                  <a:lnTo>
                    <a:pt x="417" y="214"/>
                  </a:lnTo>
                  <a:lnTo>
                    <a:pt x="420" y="217"/>
                  </a:lnTo>
                  <a:lnTo>
                    <a:pt x="422" y="218"/>
                  </a:lnTo>
                  <a:lnTo>
                    <a:pt x="424" y="220"/>
                  </a:lnTo>
                  <a:lnTo>
                    <a:pt x="426" y="221"/>
                  </a:lnTo>
                  <a:lnTo>
                    <a:pt x="428" y="221"/>
                  </a:lnTo>
                  <a:lnTo>
                    <a:pt x="429" y="222"/>
                  </a:lnTo>
                  <a:lnTo>
                    <a:pt x="434" y="224"/>
                  </a:lnTo>
                  <a:lnTo>
                    <a:pt x="436" y="224"/>
                  </a:lnTo>
                  <a:lnTo>
                    <a:pt x="438" y="225"/>
                  </a:lnTo>
                  <a:lnTo>
                    <a:pt x="439" y="226"/>
                  </a:lnTo>
                  <a:lnTo>
                    <a:pt x="440" y="226"/>
                  </a:lnTo>
                  <a:lnTo>
                    <a:pt x="440" y="227"/>
                  </a:lnTo>
                  <a:lnTo>
                    <a:pt x="441" y="227"/>
                  </a:lnTo>
                  <a:lnTo>
                    <a:pt x="441" y="228"/>
                  </a:lnTo>
                  <a:lnTo>
                    <a:pt x="442" y="229"/>
                  </a:lnTo>
                  <a:lnTo>
                    <a:pt x="442" y="230"/>
                  </a:lnTo>
                  <a:lnTo>
                    <a:pt x="442" y="230"/>
                  </a:lnTo>
                  <a:lnTo>
                    <a:pt x="442" y="231"/>
                  </a:lnTo>
                  <a:lnTo>
                    <a:pt x="441" y="233"/>
                  </a:lnTo>
                  <a:lnTo>
                    <a:pt x="441" y="234"/>
                  </a:lnTo>
                  <a:lnTo>
                    <a:pt x="441" y="234"/>
                  </a:lnTo>
                  <a:lnTo>
                    <a:pt x="440" y="235"/>
                  </a:lnTo>
                  <a:lnTo>
                    <a:pt x="440" y="236"/>
                  </a:lnTo>
                  <a:lnTo>
                    <a:pt x="439" y="236"/>
                  </a:lnTo>
                  <a:lnTo>
                    <a:pt x="438" y="237"/>
                  </a:lnTo>
                  <a:lnTo>
                    <a:pt x="437" y="238"/>
                  </a:lnTo>
                  <a:lnTo>
                    <a:pt x="436" y="238"/>
                  </a:lnTo>
                  <a:lnTo>
                    <a:pt x="436" y="238"/>
                  </a:lnTo>
                  <a:lnTo>
                    <a:pt x="436" y="239"/>
                  </a:lnTo>
                  <a:lnTo>
                    <a:pt x="436" y="239"/>
                  </a:lnTo>
                  <a:lnTo>
                    <a:pt x="437" y="239"/>
                  </a:lnTo>
                  <a:lnTo>
                    <a:pt x="438" y="240"/>
                  </a:lnTo>
                  <a:lnTo>
                    <a:pt x="439" y="240"/>
                  </a:lnTo>
                  <a:lnTo>
                    <a:pt x="440" y="241"/>
                  </a:lnTo>
                  <a:lnTo>
                    <a:pt x="441" y="241"/>
                  </a:lnTo>
                  <a:lnTo>
                    <a:pt x="442" y="241"/>
                  </a:lnTo>
                  <a:lnTo>
                    <a:pt x="446" y="242"/>
                  </a:lnTo>
                  <a:lnTo>
                    <a:pt x="448" y="242"/>
                  </a:lnTo>
                  <a:lnTo>
                    <a:pt x="449" y="242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51" y="243"/>
                  </a:lnTo>
                  <a:lnTo>
                    <a:pt x="452" y="244"/>
                  </a:lnTo>
                  <a:lnTo>
                    <a:pt x="453" y="245"/>
                  </a:lnTo>
                  <a:lnTo>
                    <a:pt x="455" y="246"/>
                  </a:lnTo>
                  <a:lnTo>
                    <a:pt x="456" y="248"/>
                  </a:lnTo>
                  <a:lnTo>
                    <a:pt x="459" y="252"/>
                  </a:lnTo>
                  <a:lnTo>
                    <a:pt x="460" y="252"/>
                  </a:lnTo>
                  <a:lnTo>
                    <a:pt x="461" y="253"/>
                  </a:lnTo>
                  <a:lnTo>
                    <a:pt x="462" y="254"/>
                  </a:lnTo>
                  <a:lnTo>
                    <a:pt x="463" y="254"/>
                  </a:lnTo>
                  <a:lnTo>
                    <a:pt x="463" y="255"/>
                  </a:lnTo>
                  <a:lnTo>
                    <a:pt x="464" y="255"/>
                  </a:lnTo>
                  <a:lnTo>
                    <a:pt x="466" y="256"/>
                  </a:lnTo>
                  <a:lnTo>
                    <a:pt x="468" y="256"/>
                  </a:lnTo>
                  <a:lnTo>
                    <a:pt x="469" y="256"/>
                  </a:lnTo>
                  <a:lnTo>
                    <a:pt x="471" y="256"/>
                  </a:lnTo>
                  <a:lnTo>
                    <a:pt x="472" y="256"/>
                  </a:lnTo>
                  <a:lnTo>
                    <a:pt x="474" y="255"/>
                  </a:lnTo>
                  <a:lnTo>
                    <a:pt x="475" y="254"/>
                  </a:lnTo>
                  <a:lnTo>
                    <a:pt x="479" y="252"/>
                  </a:lnTo>
                  <a:lnTo>
                    <a:pt x="481" y="252"/>
                  </a:lnTo>
                  <a:lnTo>
                    <a:pt x="482" y="251"/>
                  </a:lnTo>
                  <a:lnTo>
                    <a:pt x="482" y="251"/>
                  </a:lnTo>
                  <a:lnTo>
                    <a:pt x="483" y="251"/>
                  </a:lnTo>
                  <a:lnTo>
                    <a:pt x="484" y="251"/>
                  </a:lnTo>
                  <a:lnTo>
                    <a:pt x="485" y="251"/>
                  </a:lnTo>
                  <a:lnTo>
                    <a:pt x="486" y="252"/>
                  </a:lnTo>
                  <a:lnTo>
                    <a:pt x="493" y="253"/>
                  </a:lnTo>
                  <a:lnTo>
                    <a:pt x="498" y="255"/>
                  </a:lnTo>
                  <a:lnTo>
                    <a:pt x="501" y="256"/>
                  </a:lnTo>
                  <a:lnTo>
                    <a:pt x="503" y="257"/>
                  </a:lnTo>
                  <a:lnTo>
                    <a:pt x="505" y="258"/>
                  </a:lnTo>
                  <a:lnTo>
                    <a:pt x="506" y="259"/>
                  </a:lnTo>
                  <a:lnTo>
                    <a:pt x="507" y="259"/>
                  </a:lnTo>
                  <a:lnTo>
                    <a:pt x="508" y="261"/>
                  </a:lnTo>
                  <a:lnTo>
                    <a:pt x="509" y="262"/>
                  </a:lnTo>
                  <a:lnTo>
                    <a:pt x="510" y="262"/>
                  </a:lnTo>
                  <a:lnTo>
                    <a:pt x="511" y="263"/>
                  </a:lnTo>
                  <a:lnTo>
                    <a:pt x="511" y="263"/>
                  </a:lnTo>
                  <a:lnTo>
                    <a:pt x="512" y="263"/>
                  </a:lnTo>
                  <a:lnTo>
                    <a:pt x="517" y="262"/>
                  </a:lnTo>
                  <a:lnTo>
                    <a:pt x="519" y="262"/>
                  </a:lnTo>
                  <a:lnTo>
                    <a:pt x="523" y="261"/>
                  </a:lnTo>
                  <a:lnTo>
                    <a:pt x="525" y="260"/>
                  </a:lnTo>
                  <a:lnTo>
                    <a:pt x="526" y="260"/>
                  </a:lnTo>
                  <a:lnTo>
                    <a:pt x="530" y="260"/>
                  </a:lnTo>
                  <a:lnTo>
                    <a:pt x="534" y="259"/>
                  </a:lnTo>
                  <a:lnTo>
                    <a:pt x="535" y="259"/>
                  </a:lnTo>
                  <a:lnTo>
                    <a:pt x="537" y="259"/>
                  </a:lnTo>
                  <a:lnTo>
                    <a:pt x="539" y="259"/>
                  </a:lnTo>
                  <a:lnTo>
                    <a:pt x="540" y="259"/>
                  </a:lnTo>
                  <a:lnTo>
                    <a:pt x="541" y="260"/>
                  </a:lnTo>
                  <a:lnTo>
                    <a:pt x="542" y="260"/>
                  </a:lnTo>
                  <a:lnTo>
                    <a:pt x="543" y="260"/>
                  </a:lnTo>
                  <a:lnTo>
                    <a:pt x="544" y="261"/>
                  </a:lnTo>
                  <a:lnTo>
                    <a:pt x="544" y="262"/>
                  </a:lnTo>
                  <a:lnTo>
                    <a:pt x="545" y="263"/>
                  </a:lnTo>
                  <a:lnTo>
                    <a:pt x="546" y="264"/>
                  </a:lnTo>
                  <a:lnTo>
                    <a:pt x="546" y="265"/>
                  </a:lnTo>
                  <a:lnTo>
                    <a:pt x="547" y="266"/>
                  </a:lnTo>
                  <a:lnTo>
                    <a:pt x="547" y="269"/>
                  </a:lnTo>
                  <a:lnTo>
                    <a:pt x="548" y="271"/>
                  </a:lnTo>
                  <a:lnTo>
                    <a:pt x="548" y="272"/>
                  </a:lnTo>
                  <a:lnTo>
                    <a:pt x="548" y="274"/>
                  </a:lnTo>
                  <a:lnTo>
                    <a:pt x="548" y="275"/>
                  </a:lnTo>
                  <a:lnTo>
                    <a:pt x="548" y="276"/>
                  </a:lnTo>
                  <a:lnTo>
                    <a:pt x="548" y="279"/>
                  </a:lnTo>
                  <a:lnTo>
                    <a:pt x="547" y="283"/>
                  </a:lnTo>
                  <a:lnTo>
                    <a:pt x="547" y="286"/>
                  </a:lnTo>
                  <a:lnTo>
                    <a:pt x="547" y="288"/>
                  </a:lnTo>
                  <a:lnTo>
                    <a:pt x="547" y="290"/>
                  </a:lnTo>
                  <a:lnTo>
                    <a:pt x="547" y="291"/>
                  </a:lnTo>
                  <a:lnTo>
                    <a:pt x="548" y="293"/>
                  </a:lnTo>
                  <a:lnTo>
                    <a:pt x="549" y="295"/>
                  </a:lnTo>
                  <a:lnTo>
                    <a:pt x="550" y="297"/>
                  </a:lnTo>
                  <a:lnTo>
                    <a:pt x="550" y="298"/>
                  </a:lnTo>
                  <a:lnTo>
                    <a:pt x="551" y="299"/>
                  </a:lnTo>
                  <a:lnTo>
                    <a:pt x="552" y="300"/>
                  </a:lnTo>
                  <a:lnTo>
                    <a:pt x="555" y="302"/>
                  </a:lnTo>
                  <a:lnTo>
                    <a:pt x="556" y="304"/>
                  </a:lnTo>
                  <a:lnTo>
                    <a:pt x="560" y="306"/>
                  </a:lnTo>
                  <a:lnTo>
                    <a:pt x="564" y="310"/>
                  </a:lnTo>
                  <a:lnTo>
                    <a:pt x="565" y="311"/>
                  </a:lnTo>
                  <a:lnTo>
                    <a:pt x="567" y="312"/>
                  </a:lnTo>
                  <a:lnTo>
                    <a:pt x="569" y="314"/>
                  </a:lnTo>
                  <a:lnTo>
                    <a:pt x="576" y="318"/>
                  </a:lnTo>
                  <a:lnTo>
                    <a:pt x="579" y="320"/>
                  </a:lnTo>
                  <a:lnTo>
                    <a:pt x="580" y="320"/>
                  </a:lnTo>
                  <a:lnTo>
                    <a:pt x="581" y="320"/>
                  </a:lnTo>
                  <a:lnTo>
                    <a:pt x="581" y="320"/>
                  </a:lnTo>
                  <a:lnTo>
                    <a:pt x="582" y="320"/>
                  </a:lnTo>
                  <a:lnTo>
                    <a:pt x="582" y="320"/>
                  </a:lnTo>
                  <a:lnTo>
                    <a:pt x="583" y="320"/>
                  </a:lnTo>
                  <a:lnTo>
                    <a:pt x="585" y="319"/>
                  </a:lnTo>
                  <a:lnTo>
                    <a:pt x="586" y="319"/>
                  </a:lnTo>
                  <a:lnTo>
                    <a:pt x="588" y="318"/>
                  </a:lnTo>
                  <a:lnTo>
                    <a:pt x="589" y="318"/>
                  </a:lnTo>
                  <a:lnTo>
                    <a:pt x="590" y="319"/>
                  </a:lnTo>
                  <a:lnTo>
                    <a:pt x="591" y="319"/>
                  </a:lnTo>
                  <a:lnTo>
                    <a:pt x="592" y="319"/>
                  </a:lnTo>
                  <a:lnTo>
                    <a:pt x="597" y="320"/>
                  </a:lnTo>
                  <a:lnTo>
                    <a:pt x="598" y="321"/>
                  </a:lnTo>
                  <a:lnTo>
                    <a:pt x="600" y="321"/>
                  </a:lnTo>
                  <a:lnTo>
                    <a:pt x="602" y="321"/>
                  </a:lnTo>
                  <a:lnTo>
                    <a:pt x="605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4" y="320"/>
                  </a:lnTo>
                  <a:lnTo>
                    <a:pt x="616" y="320"/>
                  </a:lnTo>
                  <a:lnTo>
                    <a:pt x="619" y="318"/>
                  </a:lnTo>
                  <a:lnTo>
                    <a:pt x="621" y="318"/>
                  </a:lnTo>
                  <a:lnTo>
                    <a:pt x="623" y="317"/>
                  </a:lnTo>
                  <a:lnTo>
                    <a:pt x="627" y="317"/>
                  </a:lnTo>
                  <a:lnTo>
                    <a:pt x="627" y="317"/>
                  </a:lnTo>
                  <a:lnTo>
                    <a:pt x="629" y="316"/>
                  </a:lnTo>
                  <a:lnTo>
                    <a:pt x="631" y="315"/>
                  </a:lnTo>
                  <a:lnTo>
                    <a:pt x="631" y="315"/>
                  </a:lnTo>
                  <a:lnTo>
                    <a:pt x="632" y="315"/>
                  </a:lnTo>
                  <a:lnTo>
                    <a:pt x="633" y="315"/>
                  </a:lnTo>
                  <a:lnTo>
                    <a:pt x="634" y="315"/>
                  </a:lnTo>
                  <a:lnTo>
                    <a:pt x="634" y="315"/>
                  </a:lnTo>
                  <a:lnTo>
                    <a:pt x="635" y="315"/>
                  </a:lnTo>
                  <a:lnTo>
                    <a:pt x="636" y="315"/>
                  </a:lnTo>
                  <a:lnTo>
                    <a:pt x="637" y="316"/>
                  </a:lnTo>
                  <a:lnTo>
                    <a:pt x="638" y="316"/>
                  </a:lnTo>
                  <a:lnTo>
                    <a:pt x="639" y="317"/>
                  </a:lnTo>
                  <a:lnTo>
                    <a:pt x="640" y="318"/>
                  </a:lnTo>
                  <a:lnTo>
                    <a:pt x="641" y="318"/>
                  </a:lnTo>
                  <a:lnTo>
                    <a:pt x="641" y="319"/>
                  </a:lnTo>
                  <a:lnTo>
                    <a:pt x="641" y="320"/>
                  </a:lnTo>
                  <a:lnTo>
                    <a:pt x="642" y="321"/>
                  </a:lnTo>
                  <a:lnTo>
                    <a:pt x="642" y="322"/>
                  </a:lnTo>
                  <a:lnTo>
                    <a:pt x="642" y="322"/>
                  </a:lnTo>
                  <a:lnTo>
                    <a:pt x="641" y="323"/>
                  </a:lnTo>
                  <a:lnTo>
                    <a:pt x="641" y="324"/>
                  </a:lnTo>
                  <a:lnTo>
                    <a:pt x="641" y="325"/>
                  </a:lnTo>
                  <a:lnTo>
                    <a:pt x="641" y="326"/>
                  </a:lnTo>
                  <a:lnTo>
                    <a:pt x="641" y="327"/>
                  </a:lnTo>
                  <a:lnTo>
                    <a:pt x="642" y="327"/>
                  </a:lnTo>
                  <a:lnTo>
                    <a:pt x="642" y="328"/>
                  </a:lnTo>
                  <a:lnTo>
                    <a:pt x="643" y="329"/>
                  </a:lnTo>
                  <a:lnTo>
                    <a:pt x="644" y="330"/>
                  </a:lnTo>
                  <a:lnTo>
                    <a:pt x="646" y="331"/>
                  </a:lnTo>
                  <a:lnTo>
                    <a:pt x="648" y="333"/>
                  </a:lnTo>
                  <a:lnTo>
                    <a:pt x="650" y="333"/>
                  </a:lnTo>
                  <a:lnTo>
                    <a:pt x="650" y="334"/>
                  </a:lnTo>
                  <a:lnTo>
                    <a:pt x="651" y="335"/>
                  </a:lnTo>
                  <a:lnTo>
                    <a:pt x="654" y="339"/>
                  </a:lnTo>
                  <a:lnTo>
                    <a:pt x="655" y="340"/>
                  </a:lnTo>
                  <a:lnTo>
                    <a:pt x="655" y="341"/>
                  </a:lnTo>
                  <a:lnTo>
                    <a:pt x="656" y="342"/>
                  </a:lnTo>
                  <a:lnTo>
                    <a:pt x="656" y="343"/>
                  </a:lnTo>
                  <a:lnTo>
                    <a:pt x="656" y="344"/>
                  </a:lnTo>
                  <a:lnTo>
                    <a:pt x="655" y="345"/>
                  </a:lnTo>
                  <a:lnTo>
                    <a:pt x="655" y="347"/>
                  </a:lnTo>
                  <a:lnTo>
                    <a:pt x="654" y="349"/>
                  </a:lnTo>
                  <a:lnTo>
                    <a:pt x="654" y="349"/>
                  </a:lnTo>
                  <a:lnTo>
                    <a:pt x="653" y="350"/>
                  </a:lnTo>
                  <a:lnTo>
                    <a:pt x="652" y="350"/>
                  </a:lnTo>
                  <a:lnTo>
                    <a:pt x="652" y="351"/>
                  </a:lnTo>
                  <a:lnTo>
                    <a:pt x="650" y="351"/>
                  </a:lnTo>
                  <a:lnTo>
                    <a:pt x="649" y="352"/>
                  </a:lnTo>
                  <a:lnTo>
                    <a:pt x="646" y="353"/>
                  </a:lnTo>
                  <a:lnTo>
                    <a:pt x="643" y="353"/>
                  </a:lnTo>
                  <a:lnTo>
                    <a:pt x="642" y="354"/>
                  </a:lnTo>
                  <a:lnTo>
                    <a:pt x="641" y="354"/>
                  </a:lnTo>
                  <a:lnTo>
                    <a:pt x="640" y="354"/>
                  </a:lnTo>
                  <a:lnTo>
                    <a:pt x="640" y="355"/>
                  </a:lnTo>
                  <a:lnTo>
                    <a:pt x="639" y="355"/>
                  </a:lnTo>
                  <a:lnTo>
                    <a:pt x="638" y="356"/>
                  </a:lnTo>
                  <a:lnTo>
                    <a:pt x="637" y="359"/>
                  </a:lnTo>
                  <a:lnTo>
                    <a:pt x="636" y="361"/>
                  </a:lnTo>
                  <a:lnTo>
                    <a:pt x="635" y="362"/>
                  </a:lnTo>
                  <a:lnTo>
                    <a:pt x="634" y="364"/>
                  </a:lnTo>
                  <a:lnTo>
                    <a:pt x="634" y="365"/>
                  </a:lnTo>
                  <a:lnTo>
                    <a:pt x="633" y="368"/>
                  </a:lnTo>
                  <a:lnTo>
                    <a:pt x="633" y="369"/>
                  </a:lnTo>
                  <a:lnTo>
                    <a:pt x="633" y="370"/>
                  </a:lnTo>
                  <a:lnTo>
                    <a:pt x="632" y="371"/>
                  </a:lnTo>
                  <a:lnTo>
                    <a:pt x="631" y="372"/>
                  </a:lnTo>
                  <a:lnTo>
                    <a:pt x="629" y="376"/>
                  </a:lnTo>
                  <a:lnTo>
                    <a:pt x="629" y="377"/>
                  </a:lnTo>
                  <a:lnTo>
                    <a:pt x="628" y="378"/>
                  </a:lnTo>
                  <a:lnTo>
                    <a:pt x="627" y="382"/>
                  </a:lnTo>
                  <a:lnTo>
                    <a:pt x="626" y="383"/>
                  </a:lnTo>
                  <a:lnTo>
                    <a:pt x="626" y="384"/>
                  </a:lnTo>
                  <a:lnTo>
                    <a:pt x="625" y="385"/>
                  </a:lnTo>
                  <a:lnTo>
                    <a:pt x="624" y="386"/>
                  </a:lnTo>
                  <a:lnTo>
                    <a:pt x="621" y="390"/>
                  </a:lnTo>
                  <a:lnTo>
                    <a:pt x="619" y="392"/>
                  </a:lnTo>
                  <a:lnTo>
                    <a:pt x="618" y="392"/>
                  </a:lnTo>
                  <a:lnTo>
                    <a:pt x="616" y="395"/>
                  </a:lnTo>
                  <a:lnTo>
                    <a:pt x="615" y="397"/>
                  </a:lnTo>
                  <a:lnTo>
                    <a:pt x="614" y="398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3" y="401"/>
                  </a:lnTo>
                  <a:lnTo>
                    <a:pt x="613" y="402"/>
                  </a:lnTo>
                  <a:lnTo>
                    <a:pt x="613" y="402"/>
                  </a:lnTo>
                  <a:lnTo>
                    <a:pt x="613" y="403"/>
                  </a:lnTo>
                  <a:lnTo>
                    <a:pt x="613" y="404"/>
                  </a:lnTo>
                  <a:lnTo>
                    <a:pt x="613" y="404"/>
                  </a:lnTo>
                  <a:lnTo>
                    <a:pt x="614" y="404"/>
                  </a:lnTo>
                  <a:lnTo>
                    <a:pt x="615" y="405"/>
                  </a:lnTo>
                  <a:lnTo>
                    <a:pt x="615" y="405"/>
                  </a:lnTo>
                  <a:lnTo>
                    <a:pt x="618" y="405"/>
                  </a:lnTo>
                  <a:lnTo>
                    <a:pt x="619" y="405"/>
                  </a:lnTo>
                  <a:lnTo>
                    <a:pt x="620" y="405"/>
                  </a:lnTo>
                  <a:lnTo>
                    <a:pt x="621" y="406"/>
                  </a:lnTo>
                  <a:lnTo>
                    <a:pt x="622" y="406"/>
                  </a:lnTo>
                  <a:lnTo>
                    <a:pt x="622" y="406"/>
                  </a:lnTo>
                  <a:lnTo>
                    <a:pt x="623" y="407"/>
                  </a:lnTo>
                  <a:lnTo>
                    <a:pt x="624" y="408"/>
                  </a:lnTo>
                  <a:lnTo>
                    <a:pt x="625" y="409"/>
                  </a:lnTo>
                  <a:lnTo>
                    <a:pt x="626" y="412"/>
                  </a:lnTo>
                  <a:lnTo>
                    <a:pt x="627" y="413"/>
                  </a:lnTo>
                  <a:lnTo>
                    <a:pt x="628" y="414"/>
                  </a:lnTo>
                  <a:lnTo>
                    <a:pt x="629" y="415"/>
                  </a:lnTo>
                  <a:lnTo>
                    <a:pt x="630" y="416"/>
                  </a:lnTo>
                  <a:lnTo>
                    <a:pt x="632" y="417"/>
                  </a:lnTo>
                  <a:lnTo>
                    <a:pt x="634" y="418"/>
                  </a:lnTo>
                  <a:lnTo>
                    <a:pt x="637" y="419"/>
                  </a:lnTo>
                  <a:lnTo>
                    <a:pt x="639" y="421"/>
                  </a:lnTo>
                  <a:lnTo>
                    <a:pt x="641" y="421"/>
                  </a:lnTo>
                  <a:lnTo>
                    <a:pt x="642" y="422"/>
                  </a:lnTo>
                  <a:lnTo>
                    <a:pt x="645" y="424"/>
                  </a:lnTo>
                  <a:lnTo>
                    <a:pt x="646" y="425"/>
                  </a:lnTo>
                  <a:lnTo>
                    <a:pt x="647" y="426"/>
                  </a:lnTo>
                  <a:lnTo>
                    <a:pt x="647" y="427"/>
                  </a:lnTo>
                  <a:lnTo>
                    <a:pt x="648" y="428"/>
                  </a:lnTo>
                  <a:lnTo>
                    <a:pt x="649" y="429"/>
                  </a:lnTo>
                  <a:lnTo>
                    <a:pt x="649" y="430"/>
                  </a:lnTo>
                  <a:lnTo>
                    <a:pt x="651" y="433"/>
                  </a:lnTo>
                  <a:lnTo>
                    <a:pt x="651" y="434"/>
                  </a:lnTo>
                  <a:lnTo>
                    <a:pt x="652" y="435"/>
                  </a:lnTo>
                  <a:lnTo>
                    <a:pt x="652" y="435"/>
                  </a:lnTo>
                  <a:lnTo>
                    <a:pt x="652" y="436"/>
                  </a:lnTo>
                  <a:lnTo>
                    <a:pt x="650" y="438"/>
                  </a:lnTo>
                  <a:lnTo>
                    <a:pt x="649" y="439"/>
                  </a:lnTo>
                  <a:lnTo>
                    <a:pt x="649" y="439"/>
                  </a:lnTo>
                  <a:lnTo>
                    <a:pt x="648" y="439"/>
                  </a:lnTo>
                  <a:lnTo>
                    <a:pt x="648" y="440"/>
                  </a:lnTo>
                  <a:lnTo>
                    <a:pt x="646" y="440"/>
                  </a:lnTo>
                  <a:lnTo>
                    <a:pt x="646" y="440"/>
                  </a:lnTo>
                  <a:lnTo>
                    <a:pt x="645" y="440"/>
                  </a:lnTo>
                  <a:lnTo>
                    <a:pt x="645" y="441"/>
                  </a:lnTo>
                  <a:lnTo>
                    <a:pt x="645" y="442"/>
                  </a:lnTo>
                  <a:lnTo>
                    <a:pt x="645" y="442"/>
                  </a:lnTo>
                  <a:lnTo>
                    <a:pt x="644" y="444"/>
                  </a:lnTo>
                  <a:lnTo>
                    <a:pt x="644" y="445"/>
                  </a:lnTo>
                  <a:lnTo>
                    <a:pt x="643" y="446"/>
                  </a:lnTo>
                  <a:lnTo>
                    <a:pt x="642" y="446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3" y="448"/>
                  </a:lnTo>
                  <a:lnTo>
                    <a:pt x="643" y="448"/>
                  </a:lnTo>
                  <a:lnTo>
                    <a:pt x="643" y="448"/>
                  </a:lnTo>
                  <a:lnTo>
                    <a:pt x="643" y="449"/>
                  </a:lnTo>
                  <a:lnTo>
                    <a:pt x="642" y="449"/>
                  </a:lnTo>
                  <a:lnTo>
                    <a:pt x="640" y="450"/>
                  </a:lnTo>
                  <a:lnTo>
                    <a:pt x="640" y="451"/>
                  </a:lnTo>
                  <a:lnTo>
                    <a:pt x="639" y="451"/>
                  </a:lnTo>
                  <a:lnTo>
                    <a:pt x="638" y="451"/>
                  </a:lnTo>
                  <a:lnTo>
                    <a:pt x="638" y="452"/>
                  </a:lnTo>
                  <a:lnTo>
                    <a:pt x="637" y="452"/>
                  </a:lnTo>
                  <a:lnTo>
                    <a:pt x="637" y="453"/>
                  </a:lnTo>
                  <a:lnTo>
                    <a:pt x="635" y="458"/>
                  </a:lnTo>
                  <a:lnTo>
                    <a:pt x="634" y="460"/>
                  </a:lnTo>
                  <a:lnTo>
                    <a:pt x="633" y="461"/>
                  </a:lnTo>
                  <a:lnTo>
                    <a:pt x="633" y="461"/>
                  </a:lnTo>
                  <a:lnTo>
                    <a:pt x="632" y="461"/>
                  </a:lnTo>
                  <a:lnTo>
                    <a:pt x="631" y="460"/>
                  </a:lnTo>
                  <a:lnTo>
                    <a:pt x="629" y="459"/>
                  </a:lnTo>
                  <a:lnTo>
                    <a:pt x="627" y="458"/>
                  </a:lnTo>
                  <a:lnTo>
                    <a:pt x="625" y="456"/>
                  </a:lnTo>
                  <a:lnTo>
                    <a:pt x="623" y="454"/>
                  </a:lnTo>
                  <a:lnTo>
                    <a:pt x="621" y="452"/>
                  </a:lnTo>
                  <a:lnTo>
                    <a:pt x="619" y="450"/>
                  </a:lnTo>
                  <a:lnTo>
                    <a:pt x="615" y="445"/>
                  </a:lnTo>
                  <a:lnTo>
                    <a:pt x="613" y="443"/>
                  </a:lnTo>
                  <a:lnTo>
                    <a:pt x="612" y="442"/>
                  </a:lnTo>
                  <a:lnTo>
                    <a:pt x="611" y="441"/>
                  </a:lnTo>
                  <a:lnTo>
                    <a:pt x="609" y="439"/>
                  </a:lnTo>
                  <a:lnTo>
                    <a:pt x="607" y="438"/>
                  </a:lnTo>
                  <a:lnTo>
                    <a:pt x="606" y="437"/>
                  </a:lnTo>
                  <a:lnTo>
                    <a:pt x="604" y="437"/>
                  </a:lnTo>
                  <a:lnTo>
                    <a:pt x="603" y="436"/>
                  </a:lnTo>
                  <a:lnTo>
                    <a:pt x="601" y="436"/>
                  </a:lnTo>
                  <a:lnTo>
                    <a:pt x="599" y="435"/>
                  </a:lnTo>
                  <a:lnTo>
                    <a:pt x="596" y="435"/>
                  </a:lnTo>
                  <a:lnTo>
                    <a:pt x="595" y="434"/>
                  </a:lnTo>
                  <a:lnTo>
                    <a:pt x="589" y="433"/>
                  </a:lnTo>
                  <a:lnTo>
                    <a:pt x="587" y="432"/>
                  </a:lnTo>
                  <a:lnTo>
                    <a:pt x="585" y="432"/>
                  </a:lnTo>
                  <a:lnTo>
                    <a:pt x="584" y="432"/>
                  </a:lnTo>
                  <a:lnTo>
                    <a:pt x="582" y="431"/>
                  </a:lnTo>
                  <a:lnTo>
                    <a:pt x="581" y="430"/>
                  </a:lnTo>
                  <a:lnTo>
                    <a:pt x="579" y="429"/>
                  </a:lnTo>
                  <a:lnTo>
                    <a:pt x="576" y="428"/>
                  </a:lnTo>
                  <a:lnTo>
                    <a:pt x="570" y="424"/>
                  </a:lnTo>
                  <a:lnTo>
                    <a:pt x="565" y="420"/>
                  </a:lnTo>
                  <a:lnTo>
                    <a:pt x="563" y="418"/>
                  </a:lnTo>
                  <a:lnTo>
                    <a:pt x="561" y="417"/>
                  </a:lnTo>
                  <a:lnTo>
                    <a:pt x="558" y="416"/>
                  </a:lnTo>
                  <a:lnTo>
                    <a:pt x="556" y="415"/>
                  </a:lnTo>
                  <a:lnTo>
                    <a:pt x="553" y="414"/>
                  </a:lnTo>
                  <a:lnTo>
                    <a:pt x="552" y="414"/>
                  </a:lnTo>
                  <a:lnTo>
                    <a:pt x="550" y="413"/>
                  </a:lnTo>
                  <a:lnTo>
                    <a:pt x="548" y="413"/>
                  </a:lnTo>
                  <a:lnTo>
                    <a:pt x="546" y="413"/>
                  </a:lnTo>
                  <a:lnTo>
                    <a:pt x="543" y="413"/>
                  </a:lnTo>
                  <a:lnTo>
                    <a:pt x="539" y="414"/>
                  </a:lnTo>
                  <a:lnTo>
                    <a:pt x="538" y="414"/>
                  </a:lnTo>
                  <a:lnTo>
                    <a:pt x="536" y="414"/>
                  </a:lnTo>
                  <a:lnTo>
                    <a:pt x="534" y="413"/>
                  </a:lnTo>
                  <a:lnTo>
                    <a:pt x="532" y="413"/>
                  </a:lnTo>
                  <a:lnTo>
                    <a:pt x="531" y="413"/>
                  </a:lnTo>
                  <a:lnTo>
                    <a:pt x="530" y="412"/>
                  </a:lnTo>
                  <a:lnTo>
                    <a:pt x="528" y="412"/>
                  </a:lnTo>
                  <a:lnTo>
                    <a:pt x="525" y="410"/>
                  </a:lnTo>
                  <a:lnTo>
                    <a:pt x="524" y="410"/>
                  </a:lnTo>
                  <a:lnTo>
                    <a:pt x="523" y="410"/>
                  </a:lnTo>
                  <a:lnTo>
                    <a:pt x="523" y="410"/>
                  </a:lnTo>
                  <a:lnTo>
                    <a:pt x="522" y="410"/>
                  </a:lnTo>
                  <a:lnTo>
                    <a:pt x="522" y="410"/>
                  </a:lnTo>
                  <a:lnTo>
                    <a:pt x="521" y="410"/>
                  </a:lnTo>
                  <a:lnTo>
                    <a:pt x="521" y="410"/>
                  </a:lnTo>
                  <a:lnTo>
                    <a:pt x="520" y="411"/>
                  </a:lnTo>
                  <a:lnTo>
                    <a:pt x="520" y="412"/>
                  </a:lnTo>
                  <a:lnTo>
                    <a:pt x="520" y="413"/>
                  </a:lnTo>
                  <a:lnTo>
                    <a:pt x="518" y="417"/>
                  </a:lnTo>
                  <a:lnTo>
                    <a:pt x="518" y="419"/>
                  </a:lnTo>
                  <a:lnTo>
                    <a:pt x="516" y="421"/>
                  </a:lnTo>
                  <a:lnTo>
                    <a:pt x="515" y="425"/>
                  </a:lnTo>
                  <a:lnTo>
                    <a:pt x="514" y="426"/>
                  </a:lnTo>
                  <a:lnTo>
                    <a:pt x="513" y="427"/>
                  </a:lnTo>
                  <a:lnTo>
                    <a:pt x="512" y="428"/>
                  </a:lnTo>
                  <a:lnTo>
                    <a:pt x="511" y="428"/>
                  </a:lnTo>
                  <a:lnTo>
                    <a:pt x="510" y="429"/>
                  </a:lnTo>
                  <a:lnTo>
                    <a:pt x="510" y="429"/>
                  </a:lnTo>
                  <a:lnTo>
                    <a:pt x="508" y="429"/>
                  </a:lnTo>
                  <a:lnTo>
                    <a:pt x="507" y="429"/>
                  </a:lnTo>
                  <a:lnTo>
                    <a:pt x="503" y="430"/>
                  </a:lnTo>
                  <a:lnTo>
                    <a:pt x="499" y="430"/>
                  </a:lnTo>
                  <a:lnTo>
                    <a:pt x="497" y="430"/>
                  </a:lnTo>
                  <a:lnTo>
                    <a:pt x="495" y="430"/>
                  </a:lnTo>
                  <a:lnTo>
                    <a:pt x="493" y="431"/>
                  </a:lnTo>
                  <a:lnTo>
                    <a:pt x="490" y="432"/>
                  </a:lnTo>
                  <a:lnTo>
                    <a:pt x="488" y="433"/>
                  </a:lnTo>
                  <a:lnTo>
                    <a:pt x="483" y="435"/>
                  </a:lnTo>
                  <a:lnTo>
                    <a:pt x="481" y="436"/>
                  </a:lnTo>
                  <a:lnTo>
                    <a:pt x="480" y="436"/>
                  </a:lnTo>
                  <a:lnTo>
                    <a:pt x="479" y="436"/>
                  </a:lnTo>
                  <a:lnTo>
                    <a:pt x="478" y="437"/>
                  </a:lnTo>
                  <a:lnTo>
                    <a:pt x="475" y="437"/>
                  </a:lnTo>
                  <a:lnTo>
                    <a:pt x="473" y="437"/>
                  </a:lnTo>
                  <a:lnTo>
                    <a:pt x="473" y="437"/>
                  </a:lnTo>
                  <a:lnTo>
                    <a:pt x="472" y="437"/>
                  </a:lnTo>
                  <a:lnTo>
                    <a:pt x="471" y="436"/>
                  </a:lnTo>
                  <a:lnTo>
                    <a:pt x="471" y="436"/>
                  </a:lnTo>
                  <a:lnTo>
                    <a:pt x="470" y="436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5"/>
                  </a:lnTo>
                  <a:lnTo>
                    <a:pt x="470" y="434"/>
                  </a:lnTo>
                  <a:lnTo>
                    <a:pt x="469" y="433"/>
                  </a:lnTo>
                  <a:lnTo>
                    <a:pt x="469" y="432"/>
                  </a:lnTo>
                  <a:lnTo>
                    <a:pt x="470" y="427"/>
                  </a:lnTo>
                  <a:lnTo>
                    <a:pt x="470" y="426"/>
                  </a:lnTo>
                  <a:lnTo>
                    <a:pt x="470" y="425"/>
                  </a:lnTo>
                  <a:lnTo>
                    <a:pt x="469" y="424"/>
                  </a:lnTo>
                  <a:lnTo>
                    <a:pt x="469" y="422"/>
                  </a:lnTo>
                  <a:lnTo>
                    <a:pt x="468" y="419"/>
                  </a:lnTo>
                  <a:lnTo>
                    <a:pt x="468" y="418"/>
                  </a:lnTo>
                  <a:lnTo>
                    <a:pt x="467" y="414"/>
                  </a:lnTo>
                  <a:lnTo>
                    <a:pt x="466" y="411"/>
                  </a:lnTo>
                  <a:lnTo>
                    <a:pt x="465" y="410"/>
                  </a:lnTo>
                  <a:lnTo>
                    <a:pt x="465" y="409"/>
                  </a:lnTo>
                  <a:lnTo>
                    <a:pt x="464" y="409"/>
                  </a:lnTo>
                  <a:lnTo>
                    <a:pt x="463" y="408"/>
                  </a:lnTo>
                  <a:lnTo>
                    <a:pt x="463" y="407"/>
                  </a:lnTo>
                  <a:lnTo>
                    <a:pt x="462" y="406"/>
                  </a:lnTo>
                  <a:lnTo>
                    <a:pt x="460" y="405"/>
                  </a:lnTo>
                  <a:lnTo>
                    <a:pt x="459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3" y="403"/>
                  </a:lnTo>
                  <a:lnTo>
                    <a:pt x="450" y="403"/>
                  </a:lnTo>
                  <a:lnTo>
                    <a:pt x="448" y="403"/>
                  </a:lnTo>
                  <a:lnTo>
                    <a:pt x="444" y="403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2"/>
                  </a:lnTo>
                  <a:lnTo>
                    <a:pt x="436" y="402"/>
                  </a:lnTo>
                  <a:lnTo>
                    <a:pt x="435" y="402"/>
                  </a:lnTo>
                  <a:lnTo>
                    <a:pt x="433" y="401"/>
                  </a:lnTo>
                  <a:lnTo>
                    <a:pt x="432" y="401"/>
                  </a:lnTo>
                  <a:lnTo>
                    <a:pt x="431" y="400"/>
                  </a:lnTo>
                  <a:lnTo>
                    <a:pt x="430" y="399"/>
                  </a:lnTo>
                  <a:lnTo>
                    <a:pt x="429" y="398"/>
                  </a:lnTo>
                  <a:lnTo>
                    <a:pt x="426" y="396"/>
                  </a:lnTo>
                  <a:lnTo>
                    <a:pt x="425" y="395"/>
                  </a:lnTo>
                  <a:lnTo>
                    <a:pt x="424" y="395"/>
                  </a:lnTo>
                  <a:lnTo>
                    <a:pt x="424" y="394"/>
                  </a:lnTo>
                  <a:lnTo>
                    <a:pt x="423" y="394"/>
                  </a:lnTo>
                  <a:lnTo>
                    <a:pt x="422" y="393"/>
                  </a:lnTo>
                  <a:lnTo>
                    <a:pt x="421" y="393"/>
                  </a:lnTo>
                  <a:lnTo>
                    <a:pt x="416" y="392"/>
                  </a:lnTo>
                  <a:lnTo>
                    <a:pt x="411" y="391"/>
                  </a:lnTo>
                  <a:lnTo>
                    <a:pt x="410" y="391"/>
                  </a:lnTo>
                  <a:lnTo>
                    <a:pt x="409" y="391"/>
                  </a:lnTo>
                  <a:lnTo>
                    <a:pt x="408" y="391"/>
                  </a:lnTo>
                  <a:lnTo>
                    <a:pt x="406" y="391"/>
                  </a:lnTo>
                  <a:lnTo>
                    <a:pt x="405" y="392"/>
                  </a:lnTo>
                  <a:lnTo>
                    <a:pt x="403" y="392"/>
                  </a:lnTo>
                  <a:lnTo>
                    <a:pt x="401" y="393"/>
                  </a:lnTo>
                  <a:lnTo>
                    <a:pt x="400" y="394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8" y="397"/>
                  </a:lnTo>
                  <a:lnTo>
                    <a:pt x="397" y="400"/>
                  </a:lnTo>
                  <a:lnTo>
                    <a:pt x="397" y="402"/>
                  </a:lnTo>
                  <a:lnTo>
                    <a:pt x="396" y="403"/>
                  </a:lnTo>
                  <a:lnTo>
                    <a:pt x="396" y="405"/>
                  </a:lnTo>
                  <a:lnTo>
                    <a:pt x="395" y="407"/>
                  </a:lnTo>
                  <a:lnTo>
                    <a:pt x="393" y="410"/>
                  </a:lnTo>
                  <a:lnTo>
                    <a:pt x="392" y="412"/>
                  </a:lnTo>
                  <a:lnTo>
                    <a:pt x="392" y="413"/>
                  </a:lnTo>
                  <a:lnTo>
                    <a:pt x="391" y="415"/>
                  </a:lnTo>
                  <a:lnTo>
                    <a:pt x="391" y="417"/>
                  </a:lnTo>
                  <a:lnTo>
                    <a:pt x="390" y="418"/>
                  </a:lnTo>
                  <a:lnTo>
                    <a:pt x="390" y="420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6"/>
                  </a:lnTo>
                  <a:lnTo>
                    <a:pt x="390" y="429"/>
                  </a:lnTo>
                  <a:lnTo>
                    <a:pt x="390" y="432"/>
                  </a:lnTo>
                  <a:lnTo>
                    <a:pt x="391" y="436"/>
                  </a:lnTo>
                  <a:lnTo>
                    <a:pt x="391" y="442"/>
                  </a:lnTo>
                  <a:lnTo>
                    <a:pt x="392" y="447"/>
                  </a:lnTo>
                  <a:lnTo>
                    <a:pt x="392" y="449"/>
                  </a:lnTo>
                  <a:lnTo>
                    <a:pt x="394" y="457"/>
                  </a:lnTo>
                  <a:lnTo>
                    <a:pt x="394" y="459"/>
                  </a:lnTo>
                  <a:lnTo>
                    <a:pt x="394" y="461"/>
                  </a:lnTo>
                  <a:lnTo>
                    <a:pt x="394" y="463"/>
                  </a:lnTo>
                  <a:lnTo>
                    <a:pt x="394" y="465"/>
                  </a:lnTo>
                  <a:lnTo>
                    <a:pt x="394" y="467"/>
                  </a:lnTo>
                  <a:lnTo>
                    <a:pt x="394" y="469"/>
                  </a:lnTo>
                  <a:lnTo>
                    <a:pt x="393" y="472"/>
                  </a:lnTo>
                  <a:lnTo>
                    <a:pt x="391" y="481"/>
                  </a:lnTo>
                  <a:lnTo>
                    <a:pt x="391" y="482"/>
                  </a:lnTo>
                  <a:lnTo>
                    <a:pt x="390" y="485"/>
                  </a:lnTo>
                  <a:lnTo>
                    <a:pt x="390" y="486"/>
                  </a:lnTo>
                  <a:lnTo>
                    <a:pt x="389" y="489"/>
                  </a:lnTo>
                  <a:lnTo>
                    <a:pt x="389" y="491"/>
                  </a:lnTo>
                  <a:lnTo>
                    <a:pt x="389" y="493"/>
                  </a:lnTo>
                  <a:lnTo>
                    <a:pt x="389" y="496"/>
                  </a:lnTo>
                  <a:lnTo>
                    <a:pt x="389" y="501"/>
                  </a:lnTo>
                  <a:lnTo>
                    <a:pt x="389" y="502"/>
                  </a:lnTo>
                  <a:lnTo>
                    <a:pt x="389" y="503"/>
                  </a:lnTo>
                  <a:lnTo>
                    <a:pt x="389" y="504"/>
                  </a:lnTo>
                  <a:lnTo>
                    <a:pt x="388" y="505"/>
                  </a:lnTo>
                  <a:lnTo>
                    <a:pt x="387" y="508"/>
                  </a:lnTo>
                  <a:lnTo>
                    <a:pt x="386" y="511"/>
                  </a:lnTo>
                  <a:lnTo>
                    <a:pt x="384" y="517"/>
                  </a:lnTo>
                  <a:lnTo>
                    <a:pt x="383" y="522"/>
                  </a:lnTo>
                  <a:lnTo>
                    <a:pt x="382" y="524"/>
                  </a:lnTo>
                  <a:lnTo>
                    <a:pt x="382" y="526"/>
                  </a:lnTo>
                  <a:lnTo>
                    <a:pt x="382" y="528"/>
                  </a:lnTo>
                  <a:lnTo>
                    <a:pt x="381" y="531"/>
                  </a:lnTo>
                  <a:lnTo>
                    <a:pt x="381" y="533"/>
                  </a:lnTo>
                  <a:lnTo>
                    <a:pt x="381" y="535"/>
                  </a:lnTo>
                  <a:lnTo>
                    <a:pt x="381" y="536"/>
                  </a:lnTo>
                  <a:lnTo>
                    <a:pt x="382" y="538"/>
                  </a:lnTo>
                  <a:lnTo>
                    <a:pt x="382" y="539"/>
                  </a:lnTo>
                  <a:lnTo>
                    <a:pt x="382" y="540"/>
                  </a:lnTo>
                  <a:lnTo>
                    <a:pt x="383" y="541"/>
                  </a:lnTo>
                  <a:lnTo>
                    <a:pt x="385" y="544"/>
                  </a:lnTo>
                  <a:lnTo>
                    <a:pt x="386" y="545"/>
                  </a:lnTo>
                  <a:lnTo>
                    <a:pt x="386" y="546"/>
                  </a:lnTo>
                  <a:lnTo>
                    <a:pt x="387" y="547"/>
                  </a:lnTo>
                  <a:lnTo>
                    <a:pt x="387" y="548"/>
                  </a:lnTo>
                  <a:lnTo>
                    <a:pt x="387" y="550"/>
                  </a:lnTo>
                  <a:lnTo>
                    <a:pt x="387" y="551"/>
                  </a:lnTo>
                  <a:lnTo>
                    <a:pt x="386" y="552"/>
                  </a:lnTo>
                  <a:lnTo>
                    <a:pt x="386" y="553"/>
                  </a:lnTo>
                  <a:lnTo>
                    <a:pt x="385" y="554"/>
                  </a:lnTo>
                  <a:lnTo>
                    <a:pt x="384" y="555"/>
                  </a:lnTo>
                  <a:lnTo>
                    <a:pt x="382" y="556"/>
                  </a:lnTo>
                  <a:lnTo>
                    <a:pt x="381" y="557"/>
                  </a:lnTo>
                  <a:lnTo>
                    <a:pt x="380" y="557"/>
                  </a:lnTo>
                  <a:lnTo>
                    <a:pt x="379" y="557"/>
                  </a:lnTo>
                  <a:lnTo>
                    <a:pt x="377" y="557"/>
                  </a:lnTo>
                  <a:lnTo>
                    <a:pt x="374" y="557"/>
                  </a:lnTo>
                  <a:lnTo>
                    <a:pt x="372" y="556"/>
                  </a:lnTo>
                  <a:lnTo>
                    <a:pt x="365" y="555"/>
                  </a:lnTo>
                  <a:lnTo>
                    <a:pt x="361" y="553"/>
                  </a:lnTo>
                  <a:lnTo>
                    <a:pt x="359" y="553"/>
                  </a:lnTo>
                  <a:lnTo>
                    <a:pt x="357" y="552"/>
                  </a:lnTo>
                  <a:lnTo>
                    <a:pt x="352" y="550"/>
                  </a:lnTo>
                  <a:lnTo>
                    <a:pt x="351" y="550"/>
                  </a:lnTo>
                  <a:lnTo>
                    <a:pt x="348" y="548"/>
                  </a:lnTo>
                  <a:lnTo>
                    <a:pt x="347" y="548"/>
                  </a:lnTo>
                  <a:lnTo>
                    <a:pt x="345" y="547"/>
                  </a:lnTo>
                  <a:lnTo>
                    <a:pt x="343" y="547"/>
                  </a:lnTo>
                  <a:lnTo>
                    <a:pt x="337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0" y="545"/>
                  </a:lnTo>
                  <a:lnTo>
                    <a:pt x="328" y="545"/>
                  </a:lnTo>
                  <a:lnTo>
                    <a:pt x="327" y="545"/>
                  </a:lnTo>
                  <a:lnTo>
                    <a:pt x="325" y="545"/>
                  </a:lnTo>
                  <a:lnTo>
                    <a:pt x="324" y="545"/>
                  </a:lnTo>
                  <a:lnTo>
                    <a:pt x="323" y="546"/>
                  </a:lnTo>
                  <a:lnTo>
                    <a:pt x="322" y="546"/>
                  </a:lnTo>
                  <a:lnTo>
                    <a:pt x="321" y="546"/>
                  </a:lnTo>
                  <a:lnTo>
                    <a:pt x="321" y="547"/>
                  </a:lnTo>
                  <a:lnTo>
                    <a:pt x="320" y="548"/>
                  </a:lnTo>
                  <a:lnTo>
                    <a:pt x="319" y="548"/>
                  </a:lnTo>
                  <a:lnTo>
                    <a:pt x="318" y="549"/>
                  </a:lnTo>
                  <a:lnTo>
                    <a:pt x="318" y="551"/>
                  </a:lnTo>
                  <a:lnTo>
                    <a:pt x="317" y="552"/>
                  </a:lnTo>
                  <a:lnTo>
                    <a:pt x="317" y="553"/>
                  </a:lnTo>
                  <a:lnTo>
                    <a:pt x="316" y="558"/>
                  </a:lnTo>
                  <a:lnTo>
                    <a:pt x="315" y="565"/>
                  </a:lnTo>
                  <a:lnTo>
                    <a:pt x="314" y="567"/>
                  </a:lnTo>
                  <a:lnTo>
                    <a:pt x="314" y="571"/>
                  </a:lnTo>
                  <a:lnTo>
                    <a:pt x="313" y="573"/>
                  </a:lnTo>
                  <a:lnTo>
                    <a:pt x="313" y="574"/>
                  </a:lnTo>
                  <a:lnTo>
                    <a:pt x="312" y="575"/>
                  </a:lnTo>
                  <a:lnTo>
                    <a:pt x="312" y="576"/>
                  </a:lnTo>
                  <a:lnTo>
                    <a:pt x="311" y="578"/>
                  </a:lnTo>
                  <a:lnTo>
                    <a:pt x="309" y="580"/>
                  </a:lnTo>
                  <a:lnTo>
                    <a:pt x="307" y="582"/>
                  </a:lnTo>
                  <a:lnTo>
                    <a:pt x="305" y="585"/>
                  </a:lnTo>
                  <a:lnTo>
                    <a:pt x="304" y="586"/>
                  </a:lnTo>
                  <a:lnTo>
                    <a:pt x="302" y="588"/>
                  </a:lnTo>
                  <a:lnTo>
                    <a:pt x="301" y="589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2" name="Freeform 266"/>
            <p:cNvSpPr>
              <a:spLocks/>
            </p:cNvSpPr>
            <p:nvPr/>
          </p:nvSpPr>
          <p:spPr bwMode="auto">
            <a:xfrm>
              <a:off x="3326" y="2576"/>
              <a:ext cx="531" cy="659"/>
            </a:xfrm>
            <a:custGeom>
              <a:avLst/>
              <a:gdLst>
                <a:gd name="T0" fmla="*/ 510 w 531"/>
                <a:gd name="T1" fmla="*/ 580 h 659"/>
                <a:gd name="T2" fmla="*/ 507 w 531"/>
                <a:gd name="T3" fmla="*/ 614 h 659"/>
                <a:gd name="T4" fmla="*/ 500 w 531"/>
                <a:gd name="T5" fmla="*/ 640 h 659"/>
                <a:gd name="T6" fmla="*/ 489 w 531"/>
                <a:gd name="T7" fmla="*/ 642 h 659"/>
                <a:gd name="T8" fmla="*/ 476 w 531"/>
                <a:gd name="T9" fmla="*/ 630 h 659"/>
                <a:gd name="T10" fmla="*/ 461 w 531"/>
                <a:gd name="T11" fmla="*/ 618 h 659"/>
                <a:gd name="T12" fmla="*/ 441 w 531"/>
                <a:gd name="T13" fmla="*/ 625 h 659"/>
                <a:gd name="T14" fmla="*/ 415 w 531"/>
                <a:gd name="T15" fmla="*/ 618 h 659"/>
                <a:gd name="T16" fmla="*/ 398 w 531"/>
                <a:gd name="T17" fmla="*/ 603 h 659"/>
                <a:gd name="T18" fmla="*/ 391 w 531"/>
                <a:gd name="T19" fmla="*/ 613 h 659"/>
                <a:gd name="T20" fmla="*/ 382 w 531"/>
                <a:gd name="T21" fmla="*/ 634 h 659"/>
                <a:gd name="T22" fmla="*/ 366 w 531"/>
                <a:gd name="T23" fmla="*/ 639 h 659"/>
                <a:gd name="T24" fmla="*/ 356 w 531"/>
                <a:gd name="T25" fmla="*/ 650 h 659"/>
                <a:gd name="T26" fmla="*/ 340 w 531"/>
                <a:gd name="T27" fmla="*/ 659 h 659"/>
                <a:gd name="T28" fmla="*/ 307 w 531"/>
                <a:gd name="T29" fmla="*/ 644 h 659"/>
                <a:gd name="T30" fmla="*/ 266 w 531"/>
                <a:gd name="T31" fmla="*/ 636 h 659"/>
                <a:gd name="T32" fmla="*/ 238 w 531"/>
                <a:gd name="T33" fmla="*/ 634 h 659"/>
                <a:gd name="T34" fmla="*/ 216 w 531"/>
                <a:gd name="T35" fmla="*/ 622 h 659"/>
                <a:gd name="T36" fmla="*/ 206 w 531"/>
                <a:gd name="T37" fmla="*/ 608 h 659"/>
                <a:gd name="T38" fmla="*/ 207 w 531"/>
                <a:gd name="T39" fmla="*/ 598 h 659"/>
                <a:gd name="T40" fmla="*/ 219 w 531"/>
                <a:gd name="T41" fmla="*/ 587 h 659"/>
                <a:gd name="T42" fmla="*/ 205 w 531"/>
                <a:gd name="T43" fmla="*/ 570 h 659"/>
                <a:gd name="T44" fmla="*/ 184 w 531"/>
                <a:gd name="T45" fmla="*/ 556 h 659"/>
                <a:gd name="T46" fmla="*/ 156 w 531"/>
                <a:gd name="T47" fmla="*/ 533 h 659"/>
                <a:gd name="T48" fmla="*/ 125 w 531"/>
                <a:gd name="T49" fmla="*/ 516 h 659"/>
                <a:gd name="T50" fmla="*/ 113 w 531"/>
                <a:gd name="T51" fmla="*/ 501 h 659"/>
                <a:gd name="T52" fmla="*/ 103 w 531"/>
                <a:gd name="T53" fmla="*/ 478 h 659"/>
                <a:gd name="T54" fmla="*/ 88 w 531"/>
                <a:gd name="T55" fmla="*/ 454 h 659"/>
                <a:gd name="T56" fmla="*/ 72 w 531"/>
                <a:gd name="T57" fmla="*/ 444 h 659"/>
                <a:gd name="T58" fmla="*/ 51 w 531"/>
                <a:gd name="T59" fmla="*/ 435 h 659"/>
                <a:gd name="T60" fmla="*/ 34 w 531"/>
                <a:gd name="T61" fmla="*/ 402 h 659"/>
                <a:gd name="T62" fmla="*/ 21 w 531"/>
                <a:gd name="T63" fmla="*/ 393 h 659"/>
                <a:gd name="T64" fmla="*/ 6 w 531"/>
                <a:gd name="T65" fmla="*/ 386 h 659"/>
                <a:gd name="T66" fmla="*/ 0 w 531"/>
                <a:gd name="T67" fmla="*/ 368 h 659"/>
                <a:gd name="T68" fmla="*/ 9 w 531"/>
                <a:gd name="T69" fmla="*/ 340 h 659"/>
                <a:gd name="T70" fmla="*/ 23 w 531"/>
                <a:gd name="T71" fmla="*/ 330 h 659"/>
                <a:gd name="T72" fmla="*/ 25 w 531"/>
                <a:gd name="T73" fmla="*/ 310 h 659"/>
                <a:gd name="T74" fmla="*/ 24 w 531"/>
                <a:gd name="T75" fmla="*/ 283 h 659"/>
                <a:gd name="T76" fmla="*/ 37 w 531"/>
                <a:gd name="T77" fmla="*/ 272 h 659"/>
                <a:gd name="T78" fmla="*/ 55 w 531"/>
                <a:gd name="T79" fmla="*/ 263 h 659"/>
                <a:gd name="T80" fmla="*/ 70 w 531"/>
                <a:gd name="T81" fmla="*/ 245 h 659"/>
                <a:gd name="T82" fmla="*/ 76 w 531"/>
                <a:gd name="T83" fmla="*/ 231 h 659"/>
                <a:gd name="T84" fmla="*/ 69 w 531"/>
                <a:gd name="T85" fmla="*/ 215 h 659"/>
                <a:gd name="T86" fmla="*/ 80 w 531"/>
                <a:gd name="T87" fmla="*/ 204 h 659"/>
                <a:gd name="T88" fmla="*/ 77 w 531"/>
                <a:gd name="T89" fmla="*/ 194 h 659"/>
                <a:gd name="T90" fmla="*/ 75 w 531"/>
                <a:gd name="T91" fmla="*/ 186 h 659"/>
                <a:gd name="T92" fmla="*/ 84 w 531"/>
                <a:gd name="T93" fmla="*/ 178 h 659"/>
                <a:gd name="T94" fmla="*/ 86 w 531"/>
                <a:gd name="T95" fmla="*/ 163 h 659"/>
                <a:gd name="T96" fmla="*/ 104 w 531"/>
                <a:gd name="T97" fmla="*/ 141 h 659"/>
                <a:gd name="T98" fmla="*/ 108 w 531"/>
                <a:gd name="T99" fmla="*/ 123 h 659"/>
                <a:gd name="T100" fmla="*/ 101 w 531"/>
                <a:gd name="T101" fmla="*/ 94 h 659"/>
                <a:gd name="T102" fmla="*/ 105 w 531"/>
                <a:gd name="T103" fmla="*/ 74 h 659"/>
                <a:gd name="T104" fmla="*/ 100 w 531"/>
                <a:gd name="T105" fmla="*/ 50 h 659"/>
                <a:gd name="T106" fmla="*/ 100 w 531"/>
                <a:gd name="T107" fmla="*/ 33 h 659"/>
                <a:gd name="T108" fmla="*/ 109 w 531"/>
                <a:gd name="T109" fmla="*/ 30 h 659"/>
                <a:gd name="T110" fmla="*/ 132 w 531"/>
                <a:gd name="T111" fmla="*/ 29 h 659"/>
                <a:gd name="T112" fmla="*/ 146 w 531"/>
                <a:gd name="T113" fmla="*/ 26 h 659"/>
                <a:gd name="T114" fmla="*/ 159 w 531"/>
                <a:gd name="T115" fmla="*/ 34 h 659"/>
                <a:gd name="T116" fmla="*/ 175 w 531"/>
                <a:gd name="T117" fmla="*/ 35 h 659"/>
                <a:gd name="T118" fmla="*/ 194 w 531"/>
                <a:gd name="T119" fmla="*/ 28 h 659"/>
                <a:gd name="T120" fmla="*/ 206 w 531"/>
                <a:gd name="T121" fmla="*/ 18 h 659"/>
                <a:gd name="T122" fmla="*/ 225 w 531"/>
                <a:gd name="T123" fmla="*/ 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659">
                  <a:moveTo>
                    <a:pt x="531" y="558"/>
                  </a:moveTo>
                  <a:lnTo>
                    <a:pt x="529" y="559"/>
                  </a:lnTo>
                  <a:lnTo>
                    <a:pt x="525" y="562"/>
                  </a:lnTo>
                  <a:lnTo>
                    <a:pt x="520" y="566"/>
                  </a:lnTo>
                  <a:lnTo>
                    <a:pt x="518" y="567"/>
                  </a:lnTo>
                  <a:lnTo>
                    <a:pt x="517" y="569"/>
                  </a:lnTo>
                  <a:lnTo>
                    <a:pt x="516" y="570"/>
                  </a:lnTo>
                  <a:lnTo>
                    <a:pt x="515" y="571"/>
                  </a:lnTo>
                  <a:lnTo>
                    <a:pt x="514" y="573"/>
                  </a:lnTo>
                  <a:lnTo>
                    <a:pt x="512" y="575"/>
                  </a:lnTo>
                  <a:lnTo>
                    <a:pt x="511" y="578"/>
                  </a:lnTo>
                  <a:lnTo>
                    <a:pt x="510" y="580"/>
                  </a:lnTo>
                  <a:lnTo>
                    <a:pt x="509" y="583"/>
                  </a:lnTo>
                  <a:lnTo>
                    <a:pt x="508" y="587"/>
                  </a:lnTo>
                  <a:lnTo>
                    <a:pt x="507" y="589"/>
                  </a:lnTo>
                  <a:lnTo>
                    <a:pt x="507" y="591"/>
                  </a:lnTo>
                  <a:lnTo>
                    <a:pt x="507" y="593"/>
                  </a:lnTo>
                  <a:lnTo>
                    <a:pt x="506" y="595"/>
                  </a:lnTo>
                  <a:lnTo>
                    <a:pt x="506" y="596"/>
                  </a:lnTo>
                  <a:lnTo>
                    <a:pt x="506" y="598"/>
                  </a:lnTo>
                  <a:lnTo>
                    <a:pt x="507" y="606"/>
                  </a:lnTo>
                  <a:lnTo>
                    <a:pt x="507" y="609"/>
                  </a:lnTo>
                  <a:lnTo>
                    <a:pt x="507" y="611"/>
                  </a:lnTo>
                  <a:lnTo>
                    <a:pt x="507" y="614"/>
                  </a:lnTo>
                  <a:lnTo>
                    <a:pt x="506" y="621"/>
                  </a:lnTo>
                  <a:lnTo>
                    <a:pt x="506" y="626"/>
                  </a:lnTo>
                  <a:lnTo>
                    <a:pt x="506" y="627"/>
                  </a:lnTo>
                  <a:lnTo>
                    <a:pt x="506" y="629"/>
                  </a:lnTo>
                  <a:lnTo>
                    <a:pt x="505" y="630"/>
                  </a:lnTo>
                  <a:lnTo>
                    <a:pt x="505" y="632"/>
                  </a:lnTo>
                  <a:lnTo>
                    <a:pt x="504" y="633"/>
                  </a:lnTo>
                  <a:lnTo>
                    <a:pt x="504" y="635"/>
                  </a:lnTo>
                  <a:lnTo>
                    <a:pt x="503" y="636"/>
                  </a:lnTo>
                  <a:lnTo>
                    <a:pt x="502" y="637"/>
                  </a:lnTo>
                  <a:lnTo>
                    <a:pt x="501" y="639"/>
                  </a:lnTo>
                  <a:lnTo>
                    <a:pt x="500" y="640"/>
                  </a:lnTo>
                  <a:lnTo>
                    <a:pt x="500" y="640"/>
                  </a:lnTo>
                  <a:lnTo>
                    <a:pt x="499" y="641"/>
                  </a:lnTo>
                  <a:lnTo>
                    <a:pt x="498" y="641"/>
                  </a:lnTo>
                  <a:lnTo>
                    <a:pt x="498" y="641"/>
                  </a:lnTo>
                  <a:lnTo>
                    <a:pt x="497" y="642"/>
                  </a:lnTo>
                  <a:lnTo>
                    <a:pt x="496" y="642"/>
                  </a:lnTo>
                  <a:lnTo>
                    <a:pt x="495" y="642"/>
                  </a:lnTo>
                  <a:lnTo>
                    <a:pt x="494" y="642"/>
                  </a:lnTo>
                  <a:lnTo>
                    <a:pt x="492" y="643"/>
                  </a:lnTo>
                  <a:lnTo>
                    <a:pt x="491" y="643"/>
                  </a:lnTo>
                  <a:lnTo>
                    <a:pt x="490" y="642"/>
                  </a:lnTo>
                  <a:lnTo>
                    <a:pt x="489" y="642"/>
                  </a:lnTo>
                  <a:lnTo>
                    <a:pt x="488" y="642"/>
                  </a:lnTo>
                  <a:lnTo>
                    <a:pt x="487" y="642"/>
                  </a:lnTo>
                  <a:lnTo>
                    <a:pt x="486" y="641"/>
                  </a:lnTo>
                  <a:lnTo>
                    <a:pt x="486" y="641"/>
                  </a:lnTo>
                  <a:lnTo>
                    <a:pt x="485" y="640"/>
                  </a:lnTo>
                  <a:lnTo>
                    <a:pt x="484" y="639"/>
                  </a:lnTo>
                  <a:lnTo>
                    <a:pt x="483" y="639"/>
                  </a:lnTo>
                  <a:lnTo>
                    <a:pt x="482" y="637"/>
                  </a:lnTo>
                  <a:lnTo>
                    <a:pt x="479" y="633"/>
                  </a:lnTo>
                  <a:lnTo>
                    <a:pt x="478" y="632"/>
                  </a:lnTo>
                  <a:lnTo>
                    <a:pt x="477" y="631"/>
                  </a:lnTo>
                  <a:lnTo>
                    <a:pt x="476" y="630"/>
                  </a:lnTo>
                  <a:lnTo>
                    <a:pt x="474" y="629"/>
                  </a:lnTo>
                  <a:lnTo>
                    <a:pt x="473" y="629"/>
                  </a:lnTo>
                  <a:lnTo>
                    <a:pt x="471" y="628"/>
                  </a:lnTo>
                  <a:lnTo>
                    <a:pt x="470" y="627"/>
                  </a:lnTo>
                  <a:lnTo>
                    <a:pt x="469" y="627"/>
                  </a:lnTo>
                  <a:lnTo>
                    <a:pt x="468" y="626"/>
                  </a:lnTo>
                  <a:lnTo>
                    <a:pt x="467" y="625"/>
                  </a:lnTo>
                  <a:lnTo>
                    <a:pt x="466" y="624"/>
                  </a:lnTo>
                  <a:lnTo>
                    <a:pt x="466" y="623"/>
                  </a:lnTo>
                  <a:lnTo>
                    <a:pt x="463" y="620"/>
                  </a:lnTo>
                  <a:lnTo>
                    <a:pt x="462" y="619"/>
                  </a:lnTo>
                  <a:lnTo>
                    <a:pt x="461" y="618"/>
                  </a:lnTo>
                  <a:lnTo>
                    <a:pt x="461" y="617"/>
                  </a:lnTo>
                  <a:lnTo>
                    <a:pt x="460" y="617"/>
                  </a:lnTo>
                  <a:lnTo>
                    <a:pt x="459" y="617"/>
                  </a:lnTo>
                  <a:lnTo>
                    <a:pt x="458" y="616"/>
                  </a:lnTo>
                  <a:lnTo>
                    <a:pt x="457" y="617"/>
                  </a:lnTo>
                  <a:lnTo>
                    <a:pt x="456" y="617"/>
                  </a:lnTo>
                  <a:lnTo>
                    <a:pt x="455" y="617"/>
                  </a:lnTo>
                  <a:lnTo>
                    <a:pt x="454" y="618"/>
                  </a:lnTo>
                  <a:lnTo>
                    <a:pt x="445" y="623"/>
                  </a:lnTo>
                  <a:lnTo>
                    <a:pt x="444" y="624"/>
                  </a:lnTo>
                  <a:lnTo>
                    <a:pt x="442" y="625"/>
                  </a:lnTo>
                  <a:lnTo>
                    <a:pt x="441" y="625"/>
                  </a:lnTo>
                  <a:lnTo>
                    <a:pt x="440" y="626"/>
                  </a:lnTo>
                  <a:lnTo>
                    <a:pt x="439" y="626"/>
                  </a:lnTo>
                  <a:lnTo>
                    <a:pt x="438" y="626"/>
                  </a:lnTo>
                  <a:lnTo>
                    <a:pt x="437" y="626"/>
                  </a:lnTo>
                  <a:lnTo>
                    <a:pt x="436" y="626"/>
                  </a:lnTo>
                  <a:lnTo>
                    <a:pt x="435" y="626"/>
                  </a:lnTo>
                  <a:lnTo>
                    <a:pt x="434" y="625"/>
                  </a:lnTo>
                  <a:lnTo>
                    <a:pt x="430" y="624"/>
                  </a:lnTo>
                  <a:lnTo>
                    <a:pt x="424" y="622"/>
                  </a:lnTo>
                  <a:lnTo>
                    <a:pt x="422" y="621"/>
                  </a:lnTo>
                  <a:lnTo>
                    <a:pt x="417" y="619"/>
                  </a:lnTo>
                  <a:lnTo>
                    <a:pt x="415" y="618"/>
                  </a:lnTo>
                  <a:lnTo>
                    <a:pt x="414" y="617"/>
                  </a:lnTo>
                  <a:lnTo>
                    <a:pt x="413" y="617"/>
                  </a:lnTo>
                  <a:lnTo>
                    <a:pt x="412" y="616"/>
                  </a:lnTo>
                  <a:lnTo>
                    <a:pt x="411" y="615"/>
                  </a:lnTo>
                  <a:lnTo>
                    <a:pt x="409" y="612"/>
                  </a:lnTo>
                  <a:lnTo>
                    <a:pt x="407" y="611"/>
                  </a:lnTo>
                  <a:lnTo>
                    <a:pt x="403" y="607"/>
                  </a:lnTo>
                  <a:lnTo>
                    <a:pt x="401" y="605"/>
                  </a:lnTo>
                  <a:lnTo>
                    <a:pt x="400" y="604"/>
                  </a:lnTo>
                  <a:lnTo>
                    <a:pt x="399" y="603"/>
                  </a:lnTo>
                  <a:lnTo>
                    <a:pt x="398" y="603"/>
                  </a:lnTo>
                  <a:lnTo>
                    <a:pt x="398" y="603"/>
                  </a:lnTo>
                  <a:lnTo>
                    <a:pt x="396" y="603"/>
                  </a:lnTo>
                  <a:lnTo>
                    <a:pt x="396" y="603"/>
                  </a:lnTo>
                  <a:lnTo>
                    <a:pt x="395" y="603"/>
                  </a:lnTo>
                  <a:lnTo>
                    <a:pt x="394" y="604"/>
                  </a:lnTo>
                  <a:lnTo>
                    <a:pt x="393" y="604"/>
                  </a:lnTo>
                  <a:lnTo>
                    <a:pt x="393" y="605"/>
                  </a:lnTo>
                  <a:lnTo>
                    <a:pt x="392" y="605"/>
                  </a:lnTo>
                  <a:lnTo>
                    <a:pt x="392" y="606"/>
                  </a:lnTo>
                  <a:lnTo>
                    <a:pt x="391" y="606"/>
                  </a:lnTo>
                  <a:lnTo>
                    <a:pt x="391" y="607"/>
                  </a:lnTo>
                  <a:lnTo>
                    <a:pt x="391" y="608"/>
                  </a:lnTo>
                  <a:lnTo>
                    <a:pt x="391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89" y="620"/>
                  </a:lnTo>
                  <a:lnTo>
                    <a:pt x="388" y="624"/>
                  </a:lnTo>
                  <a:lnTo>
                    <a:pt x="388" y="625"/>
                  </a:lnTo>
                  <a:lnTo>
                    <a:pt x="387" y="627"/>
                  </a:lnTo>
                  <a:lnTo>
                    <a:pt x="387" y="628"/>
                  </a:lnTo>
                  <a:lnTo>
                    <a:pt x="386" y="630"/>
                  </a:lnTo>
                  <a:lnTo>
                    <a:pt x="385" y="631"/>
                  </a:lnTo>
                  <a:lnTo>
                    <a:pt x="384" y="632"/>
                  </a:lnTo>
                  <a:lnTo>
                    <a:pt x="383" y="633"/>
                  </a:lnTo>
                  <a:lnTo>
                    <a:pt x="382" y="634"/>
                  </a:lnTo>
                  <a:lnTo>
                    <a:pt x="381" y="635"/>
                  </a:lnTo>
                  <a:lnTo>
                    <a:pt x="381" y="636"/>
                  </a:lnTo>
                  <a:lnTo>
                    <a:pt x="380" y="636"/>
                  </a:lnTo>
                  <a:lnTo>
                    <a:pt x="379" y="636"/>
                  </a:lnTo>
                  <a:lnTo>
                    <a:pt x="378" y="637"/>
                  </a:lnTo>
                  <a:lnTo>
                    <a:pt x="377" y="637"/>
                  </a:lnTo>
                  <a:lnTo>
                    <a:pt x="372" y="637"/>
                  </a:lnTo>
                  <a:lnTo>
                    <a:pt x="370" y="638"/>
                  </a:lnTo>
                  <a:lnTo>
                    <a:pt x="368" y="638"/>
                  </a:lnTo>
                  <a:lnTo>
                    <a:pt x="367" y="638"/>
                  </a:lnTo>
                  <a:lnTo>
                    <a:pt x="367" y="639"/>
                  </a:lnTo>
                  <a:lnTo>
                    <a:pt x="366" y="639"/>
                  </a:lnTo>
                  <a:lnTo>
                    <a:pt x="365" y="640"/>
                  </a:lnTo>
                  <a:lnTo>
                    <a:pt x="365" y="640"/>
                  </a:lnTo>
                  <a:lnTo>
                    <a:pt x="364" y="642"/>
                  </a:lnTo>
                  <a:lnTo>
                    <a:pt x="363" y="644"/>
                  </a:lnTo>
                  <a:lnTo>
                    <a:pt x="362" y="646"/>
                  </a:lnTo>
                  <a:lnTo>
                    <a:pt x="362" y="646"/>
                  </a:lnTo>
                  <a:lnTo>
                    <a:pt x="362" y="647"/>
                  </a:lnTo>
                  <a:lnTo>
                    <a:pt x="361" y="648"/>
                  </a:lnTo>
                  <a:lnTo>
                    <a:pt x="360" y="648"/>
                  </a:lnTo>
                  <a:lnTo>
                    <a:pt x="359" y="649"/>
                  </a:lnTo>
                  <a:lnTo>
                    <a:pt x="358" y="649"/>
                  </a:lnTo>
                  <a:lnTo>
                    <a:pt x="356" y="650"/>
                  </a:lnTo>
                  <a:lnTo>
                    <a:pt x="354" y="651"/>
                  </a:lnTo>
                  <a:lnTo>
                    <a:pt x="353" y="651"/>
                  </a:lnTo>
                  <a:lnTo>
                    <a:pt x="352" y="651"/>
                  </a:lnTo>
                  <a:lnTo>
                    <a:pt x="351" y="652"/>
                  </a:lnTo>
                  <a:lnTo>
                    <a:pt x="350" y="653"/>
                  </a:lnTo>
                  <a:lnTo>
                    <a:pt x="349" y="653"/>
                  </a:lnTo>
                  <a:lnTo>
                    <a:pt x="346" y="656"/>
                  </a:lnTo>
                  <a:lnTo>
                    <a:pt x="345" y="657"/>
                  </a:lnTo>
                  <a:lnTo>
                    <a:pt x="344" y="658"/>
                  </a:lnTo>
                  <a:lnTo>
                    <a:pt x="343" y="659"/>
                  </a:lnTo>
                  <a:lnTo>
                    <a:pt x="342" y="659"/>
                  </a:lnTo>
                  <a:lnTo>
                    <a:pt x="340" y="659"/>
                  </a:lnTo>
                  <a:lnTo>
                    <a:pt x="339" y="659"/>
                  </a:lnTo>
                  <a:lnTo>
                    <a:pt x="339" y="659"/>
                  </a:lnTo>
                  <a:lnTo>
                    <a:pt x="338" y="659"/>
                  </a:lnTo>
                  <a:lnTo>
                    <a:pt x="337" y="658"/>
                  </a:lnTo>
                  <a:lnTo>
                    <a:pt x="333" y="657"/>
                  </a:lnTo>
                  <a:lnTo>
                    <a:pt x="328" y="654"/>
                  </a:lnTo>
                  <a:lnTo>
                    <a:pt x="324" y="652"/>
                  </a:lnTo>
                  <a:lnTo>
                    <a:pt x="313" y="647"/>
                  </a:lnTo>
                  <a:lnTo>
                    <a:pt x="311" y="646"/>
                  </a:lnTo>
                  <a:lnTo>
                    <a:pt x="309" y="645"/>
                  </a:lnTo>
                  <a:lnTo>
                    <a:pt x="308" y="645"/>
                  </a:lnTo>
                  <a:lnTo>
                    <a:pt x="307" y="644"/>
                  </a:lnTo>
                  <a:lnTo>
                    <a:pt x="302" y="644"/>
                  </a:lnTo>
                  <a:lnTo>
                    <a:pt x="299" y="643"/>
                  </a:lnTo>
                  <a:lnTo>
                    <a:pt x="297" y="643"/>
                  </a:lnTo>
                  <a:lnTo>
                    <a:pt x="291" y="640"/>
                  </a:lnTo>
                  <a:lnTo>
                    <a:pt x="284" y="638"/>
                  </a:lnTo>
                  <a:lnTo>
                    <a:pt x="280" y="637"/>
                  </a:lnTo>
                  <a:lnTo>
                    <a:pt x="279" y="637"/>
                  </a:lnTo>
                  <a:lnTo>
                    <a:pt x="277" y="636"/>
                  </a:lnTo>
                  <a:lnTo>
                    <a:pt x="274" y="636"/>
                  </a:lnTo>
                  <a:lnTo>
                    <a:pt x="269" y="636"/>
                  </a:lnTo>
                  <a:lnTo>
                    <a:pt x="268" y="636"/>
                  </a:lnTo>
                  <a:lnTo>
                    <a:pt x="266" y="636"/>
                  </a:lnTo>
                  <a:lnTo>
                    <a:pt x="260" y="635"/>
                  </a:lnTo>
                  <a:lnTo>
                    <a:pt x="258" y="634"/>
                  </a:lnTo>
                  <a:lnTo>
                    <a:pt x="254" y="634"/>
                  </a:lnTo>
                  <a:lnTo>
                    <a:pt x="253" y="634"/>
                  </a:lnTo>
                  <a:lnTo>
                    <a:pt x="251" y="634"/>
                  </a:lnTo>
                  <a:lnTo>
                    <a:pt x="246" y="635"/>
                  </a:lnTo>
                  <a:lnTo>
                    <a:pt x="244" y="635"/>
                  </a:lnTo>
                  <a:lnTo>
                    <a:pt x="242" y="635"/>
                  </a:lnTo>
                  <a:lnTo>
                    <a:pt x="241" y="635"/>
                  </a:lnTo>
                  <a:lnTo>
                    <a:pt x="240" y="635"/>
                  </a:lnTo>
                  <a:lnTo>
                    <a:pt x="239" y="635"/>
                  </a:lnTo>
                  <a:lnTo>
                    <a:pt x="238" y="634"/>
                  </a:lnTo>
                  <a:lnTo>
                    <a:pt x="235" y="633"/>
                  </a:lnTo>
                  <a:lnTo>
                    <a:pt x="234" y="632"/>
                  </a:lnTo>
                  <a:lnTo>
                    <a:pt x="231" y="632"/>
                  </a:lnTo>
                  <a:lnTo>
                    <a:pt x="227" y="631"/>
                  </a:lnTo>
                  <a:lnTo>
                    <a:pt x="226" y="630"/>
                  </a:lnTo>
                  <a:lnTo>
                    <a:pt x="225" y="630"/>
                  </a:lnTo>
                  <a:lnTo>
                    <a:pt x="224" y="630"/>
                  </a:lnTo>
                  <a:lnTo>
                    <a:pt x="222" y="628"/>
                  </a:lnTo>
                  <a:lnTo>
                    <a:pt x="219" y="625"/>
                  </a:lnTo>
                  <a:lnTo>
                    <a:pt x="218" y="624"/>
                  </a:lnTo>
                  <a:lnTo>
                    <a:pt x="217" y="624"/>
                  </a:lnTo>
                  <a:lnTo>
                    <a:pt x="216" y="622"/>
                  </a:lnTo>
                  <a:lnTo>
                    <a:pt x="215" y="621"/>
                  </a:lnTo>
                  <a:lnTo>
                    <a:pt x="215" y="620"/>
                  </a:lnTo>
                  <a:lnTo>
                    <a:pt x="214" y="619"/>
                  </a:lnTo>
                  <a:lnTo>
                    <a:pt x="213" y="616"/>
                  </a:lnTo>
                  <a:lnTo>
                    <a:pt x="212" y="615"/>
                  </a:lnTo>
                  <a:lnTo>
                    <a:pt x="212" y="614"/>
                  </a:lnTo>
                  <a:lnTo>
                    <a:pt x="211" y="614"/>
                  </a:lnTo>
                  <a:lnTo>
                    <a:pt x="211" y="613"/>
                  </a:lnTo>
                  <a:lnTo>
                    <a:pt x="209" y="611"/>
                  </a:lnTo>
                  <a:lnTo>
                    <a:pt x="208" y="610"/>
                  </a:lnTo>
                  <a:lnTo>
                    <a:pt x="207" y="609"/>
                  </a:lnTo>
                  <a:lnTo>
                    <a:pt x="206" y="608"/>
                  </a:lnTo>
                  <a:lnTo>
                    <a:pt x="205" y="607"/>
                  </a:lnTo>
                  <a:lnTo>
                    <a:pt x="205" y="606"/>
                  </a:lnTo>
                  <a:lnTo>
                    <a:pt x="204" y="605"/>
                  </a:lnTo>
                  <a:lnTo>
                    <a:pt x="204" y="604"/>
                  </a:lnTo>
                  <a:lnTo>
                    <a:pt x="204" y="603"/>
                  </a:lnTo>
                  <a:lnTo>
                    <a:pt x="204" y="603"/>
                  </a:lnTo>
                  <a:lnTo>
                    <a:pt x="205" y="602"/>
                  </a:lnTo>
                  <a:lnTo>
                    <a:pt x="205" y="601"/>
                  </a:lnTo>
                  <a:lnTo>
                    <a:pt x="205" y="600"/>
                  </a:lnTo>
                  <a:lnTo>
                    <a:pt x="206" y="599"/>
                  </a:lnTo>
                  <a:lnTo>
                    <a:pt x="207" y="599"/>
                  </a:lnTo>
                  <a:lnTo>
                    <a:pt x="207" y="598"/>
                  </a:lnTo>
                  <a:lnTo>
                    <a:pt x="209" y="597"/>
                  </a:lnTo>
                  <a:lnTo>
                    <a:pt x="210" y="596"/>
                  </a:lnTo>
                  <a:lnTo>
                    <a:pt x="211" y="595"/>
                  </a:lnTo>
                  <a:lnTo>
                    <a:pt x="215" y="594"/>
                  </a:lnTo>
                  <a:lnTo>
                    <a:pt x="216" y="593"/>
                  </a:lnTo>
                  <a:lnTo>
                    <a:pt x="216" y="593"/>
                  </a:lnTo>
                  <a:lnTo>
                    <a:pt x="217" y="592"/>
                  </a:lnTo>
                  <a:lnTo>
                    <a:pt x="217" y="591"/>
                  </a:lnTo>
                  <a:lnTo>
                    <a:pt x="218" y="591"/>
                  </a:lnTo>
                  <a:lnTo>
                    <a:pt x="218" y="590"/>
                  </a:lnTo>
                  <a:lnTo>
                    <a:pt x="219" y="589"/>
                  </a:lnTo>
                  <a:lnTo>
                    <a:pt x="219" y="587"/>
                  </a:lnTo>
                  <a:lnTo>
                    <a:pt x="219" y="586"/>
                  </a:lnTo>
                  <a:lnTo>
                    <a:pt x="219" y="585"/>
                  </a:lnTo>
                  <a:lnTo>
                    <a:pt x="218" y="584"/>
                  </a:lnTo>
                  <a:lnTo>
                    <a:pt x="218" y="583"/>
                  </a:lnTo>
                  <a:lnTo>
                    <a:pt x="217" y="583"/>
                  </a:lnTo>
                  <a:lnTo>
                    <a:pt x="217" y="582"/>
                  </a:lnTo>
                  <a:lnTo>
                    <a:pt x="216" y="581"/>
                  </a:lnTo>
                  <a:lnTo>
                    <a:pt x="212" y="578"/>
                  </a:lnTo>
                  <a:lnTo>
                    <a:pt x="210" y="577"/>
                  </a:lnTo>
                  <a:lnTo>
                    <a:pt x="209" y="576"/>
                  </a:lnTo>
                  <a:lnTo>
                    <a:pt x="208" y="574"/>
                  </a:lnTo>
                  <a:lnTo>
                    <a:pt x="205" y="570"/>
                  </a:lnTo>
                  <a:lnTo>
                    <a:pt x="203" y="568"/>
                  </a:lnTo>
                  <a:lnTo>
                    <a:pt x="201" y="566"/>
                  </a:lnTo>
                  <a:lnTo>
                    <a:pt x="200" y="564"/>
                  </a:lnTo>
                  <a:lnTo>
                    <a:pt x="198" y="563"/>
                  </a:lnTo>
                  <a:lnTo>
                    <a:pt x="197" y="562"/>
                  </a:lnTo>
                  <a:lnTo>
                    <a:pt x="196" y="561"/>
                  </a:lnTo>
                  <a:lnTo>
                    <a:pt x="195" y="560"/>
                  </a:lnTo>
                  <a:lnTo>
                    <a:pt x="194" y="560"/>
                  </a:lnTo>
                  <a:lnTo>
                    <a:pt x="193" y="559"/>
                  </a:lnTo>
                  <a:lnTo>
                    <a:pt x="190" y="558"/>
                  </a:lnTo>
                  <a:lnTo>
                    <a:pt x="186" y="557"/>
                  </a:lnTo>
                  <a:lnTo>
                    <a:pt x="184" y="556"/>
                  </a:lnTo>
                  <a:lnTo>
                    <a:pt x="182" y="555"/>
                  </a:lnTo>
                  <a:lnTo>
                    <a:pt x="180" y="554"/>
                  </a:lnTo>
                  <a:lnTo>
                    <a:pt x="178" y="553"/>
                  </a:lnTo>
                  <a:lnTo>
                    <a:pt x="177" y="553"/>
                  </a:lnTo>
                  <a:lnTo>
                    <a:pt x="172" y="549"/>
                  </a:lnTo>
                  <a:lnTo>
                    <a:pt x="171" y="548"/>
                  </a:lnTo>
                  <a:lnTo>
                    <a:pt x="170" y="547"/>
                  </a:lnTo>
                  <a:lnTo>
                    <a:pt x="168" y="546"/>
                  </a:lnTo>
                  <a:lnTo>
                    <a:pt x="167" y="544"/>
                  </a:lnTo>
                  <a:lnTo>
                    <a:pt x="165" y="542"/>
                  </a:lnTo>
                  <a:lnTo>
                    <a:pt x="159" y="535"/>
                  </a:lnTo>
                  <a:lnTo>
                    <a:pt x="156" y="533"/>
                  </a:lnTo>
                  <a:lnTo>
                    <a:pt x="154" y="531"/>
                  </a:lnTo>
                  <a:lnTo>
                    <a:pt x="152" y="529"/>
                  </a:lnTo>
                  <a:lnTo>
                    <a:pt x="150" y="528"/>
                  </a:lnTo>
                  <a:lnTo>
                    <a:pt x="148" y="526"/>
                  </a:lnTo>
                  <a:lnTo>
                    <a:pt x="146" y="524"/>
                  </a:lnTo>
                  <a:lnTo>
                    <a:pt x="144" y="523"/>
                  </a:lnTo>
                  <a:lnTo>
                    <a:pt x="142" y="522"/>
                  </a:lnTo>
                  <a:lnTo>
                    <a:pt x="140" y="521"/>
                  </a:lnTo>
                  <a:lnTo>
                    <a:pt x="138" y="520"/>
                  </a:lnTo>
                  <a:lnTo>
                    <a:pt x="136" y="519"/>
                  </a:lnTo>
                  <a:lnTo>
                    <a:pt x="134" y="518"/>
                  </a:lnTo>
                  <a:lnTo>
                    <a:pt x="125" y="516"/>
                  </a:lnTo>
                  <a:lnTo>
                    <a:pt x="123" y="515"/>
                  </a:lnTo>
                  <a:lnTo>
                    <a:pt x="121" y="514"/>
                  </a:lnTo>
                  <a:lnTo>
                    <a:pt x="120" y="514"/>
                  </a:lnTo>
                  <a:lnTo>
                    <a:pt x="118" y="513"/>
                  </a:lnTo>
                  <a:lnTo>
                    <a:pt x="117" y="512"/>
                  </a:lnTo>
                  <a:lnTo>
                    <a:pt x="117" y="512"/>
                  </a:lnTo>
                  <a:lnTo>
                    <a:pt x="116" y="511"/>
                  </a:lnTo>
                  <a:lnTo>
                    <a:pt x="115" y="510"/>
                  </a:lnTo>
                  <a:lnTo>
                    <a:pt x="115" y="508"/>
                  </a:lnTo>
                  <a:lnTo>
                    <a:pt x="114" y="506"/>
                  </a:lnTo>
                  <a:lnTo>
                    <a:pt x="114" y="505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2" y="496"/>
                  </a:lnTo>
                  <a:lnTo>
                    <a:pt x="111" y="493"/>
                  </a:lnTo>
                  <a:lnTo>
                    <a:pt x="108" y="487"/>
                  </a:lnTo>
                  <a:lnTo>
                    <a:pt x="107" y="485"/>
                  </a:lnTo>
                  <a:lnTo>
                    <a:pt x="107" y="483"/>
                  </a:lnTo>
                  <a:lnTo>
                    <a:pt x="105" y="481"/>
                  </a:lnTo>
                  <a:lnTo>
                    <a:pt x="105" y="480"/>
                  </a:lnTo>
                  <a:lnTo>
                    <a:pt x="104" y="480"/>
                  </a:lnTo>
                  <a:lnTo>
                    <a:pt x="103" y="479"/>
                  </a:lnTo>
                  <a:lnTo>
                    <a:pt x="103" y="478"/>
                  </a:lnTo>
                  <a:lnTo>
                    <a:pt x="99" y="476"/>
                  </a:lnTo>
                  <a:lnTo>
                    <a:pt x="98" y="475"/>
                  </a:lnTo>
                  <a:lnTo>
                    <a:pt x="97" y="474"/>
                  </a:lnTo>
                  <a:lnTo>
                    <a:pt x="97" y="473"/>
                  </a:lnTo>
                  <a:lnTo>
                    <a:pt x="96" y="473"/>
                  </a:lnTo>
                  <a:lnTo>
                    <a:pt x="95" y="472"/>
                  </a:lnTo>
                  <a:lnTo>
                    <a:pt x="95" y="470"/>
                  </a:lnTo>
                  <a:lnTo>
                    <a:pt x="94" y="469"/>
                  </a:lnTo>
                  <a:lnTo>
                    <a:pt x="93" y="467"/>
                  </a:lnTo>
                  <a:lnTo>
                    <a:pt x="92" y="465"/>
                  </a:lnTo>
                  <a:lnTo>
                    <a:pt x="90" y="459"/>
                  </a:lnTo>
                  <a:lnTo>
                    <a:pt x="88" y="454"/>
                  </a:lnTo>
                  <a:lnTo>
                    <a:pt x="87" y="451"/>
                  </a:lnTo>
                  <a:lnTo>
                    <a:pt x="86" y="449"/>
                  </a:lnTo>
                  <a:lnTo>
                    <a:pt x="85" y="448"/>
                  </a:lnTo>
                  <a:lnTo>
                    <a:pt x="84" y="446"/>
                  </a:lnTo>
                  <a:lnTo>
                    <a:pt x="83" y="445"/>
                  </a:lnTo>
                  <a:lnTo>
                    <a:pt x="82" y="444"/>
                  </a:lnTo>
                  <a:lnTo>
                    <a:pt x="82" y="444"/>
                  </a:lnTo>
                  <a:lnTo>
                    <a:pt x="81" y="444"/>
                  </a:lnTo>
                  <a:lnTo>
                    <a:pt x="80" y="443"/>
                  </a:lnTo>
                  <a:lnTo>
                    <a:pt x="79" y="443"/>
                  </a:lnTo>
                  <a:lnTo>
                    <a:pt x="75" y="444"/>
                  </a:lnTo>
                  <a:lnTo>
                    <a:pt x="72" y="444"/>
                  </a:lnTo>
                  <a:lnTo>
                    <a:pt x="70" y="444"/>
                  </a:lnTo>
                  <a:lnTo>
                    <a:pt x="66" y="444"/>
                  </a:lnTo>
                  <a:lnTo>
                    <a:pt x="65" y="444"/>
                  </a:lnTo>
                  <a:lnTo>
                    <a:pt x="63" y="444"/>
                  </a:lnTo>
                  <a:lnTo>
                    <a:pt x="61" y="443"/>
                  </a:lnTo>
                  <a:lnTo>
                    <a:pt x="60" y="443"/>
                  </a:lnTo>
                  <a:lnTo>
                    <a:pt x="58" y="442"/>
                  </a:lnTo>
                  <a:lnTo>
                    <a:pt x="58" y="442"/>
                  </a:lnTo>
                  <a:lnTo>
                    <a:pt x="57" y="441"/>
                  </a:lnTo>
                  <a:lnTo>
                    <a:pt x="56" y="440"/>
                  </a:lnTo>
                  <a:lnTo>
                    <a:pt x="55" y="439"/>
                  </a:lnTo>
                  <a:lnTo>
                    <a:pt x="51" y="435"/>
                  </a:lnTo>
                  <a:lnTo>
                    <a:pt x="50" y="434"/>
                  </a:lnTo>
                  <a:lnTo>
                    <a:pt x="49" y="432"/>
                  </a:lnTo>
                  <a:lnTo>
                    <a:pt x="47" y="430"/>
                  </a:lnTo>
                  <a:lnTo>
                    <a:pt x="46" y="427"/>
                  </a:lnTo>
                  <a:lnTo>
                    <a:pt x="43" y="422"/>
                  </a:lnTo>
                  <a:lnTo>
                    <a:pt x="42" y="419"/>
                  </a:lnTo>
                  <a:lnTo>
                    <a:pt x="40" y="413"/>
                  </a:lnTo>
                  <a:lnTo>
                    <a:pt x="37" y="408"/>
                  </a:lnTo>
                  <a:lnTo>
                    <a:pt x="36" y="404"/>
                  </a:lnTo>
                  <a:lnTo>
                    <a:pt x="35" y="403"/>
                  </a:lnTo>
                  <a:lnTo>
                    <a:pt x="35" y="402"/>
                  </a:lnTo>
                  <a:lnTo>
                    <a:pt x="34" y="402"/>
                  </a:lnTo>
                  <a:lnTo>
                    <a:pt x="34" y="402"/>
                  </a:lnTo>
                  <a:lnTo>
                    <a:pt x="34" y="401"/>
                  </a:lnTo>
                  <a:lnTo>
                    <a:pt x="33" y="401"/>
                  </a:lnTo>
                  <a:lnTo>
                    <a:pt x="32" y="401"/>
                  </a:lnTo>
                  <a:lnTo>
                    <a:pt x="29" y="401"/>
                  </a:lnTo>
                  <a:lnTo>
                    <a:pt x="28" y="401"/>
                  </a:lnTo>
                  <a:lnTo>
                    <a:pt x="27" y="401"/>
                  </a:lnTo>
                  <a:lnTo>
                    <a:pt x="26" y="400"/>
                  </a:lnTo>
                  <a:lnTo>
                    <a:pt x="25" y="399"/>
                  </a:lnTo>
                  <a:lnTo>
                    <a:pt x="24" y="398"/>
                  </a:lnTo>
                  <a:lnTo>
                    <a:pt x="23" y="396"/>
                  </a:lnTo>
                  <a:lnTo>
                    <a:pt x="21" y="393"/>
                  </a:lnTo>
                  <a:lnTo>
                    <a:pt x="20" y="392"/>
                  </a:lnTo>
                  <a:lnTo>
                    <a:pt x="19" y="391"/>
                  </a:lnTo>
                  <a:lnTo>
                    <a:pt x="18" y="390"/>
                  </a:lnTo>
                  <a:lnTo>
                    <a:pt x="17" y="389"/>
                  </a:lnTo>
                  <a:lnTo>
                    <a:pt x="16" y="388"/>
                  </a:lnTo>
                  <a:lnTo>
                    <a:pt x="15" y="388"/>
                  </a:lnTo>
                  <a:lnTo>
                    <a:pt x="14" y="387"/>
                  </a:lnTo>
                  <a:lnTo>
                    <a:pt x="13" y="387"/>
                  </a:lnTo>
                  <a:lnTo>
                    <a:pt x="12" y="387"/>
                  </a:lnTo>
                  <a:lnTo>
                    <a:pt x="10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5" y="386"/>
                  </a:lnTo>
                  <a:lnTo>
                    <a:pt x="4" y="386"/>
                  </a:lnTo>
                  <a:lnTo>
                    <a:pt x="4" y="386"/>
                  </a:lnTo>
                  <a:lnTo>
                    <a:pt x="4" y="384"/>
                  </a:lnTo>
                  <a:lnTo>
                    <a:pt x="2" y="379"/>
                  </a:lnTo>
                  <a:lnTo>
                    <a:pt x="1" y="378"/>
                  </a:lnTo>
                  <a:lnTo>
                    <a:pt x="1" y="376"/>
                  </a:lnTo>
                  <a:lnTo>
                    <a:pt x="1" y="375"/>
                  </a:lnTo>
                  <a:lnTo>
                    <a:pt x="1" y="374"/>
                  </a:lnTo>
                  <a:lnTo>
                    <a:pt x="0" y="372"/>
                  </a:lnTo>
                  <a:lnTo>
                    <a:pt x="0" y="370"/>
                  </a:lnTo>
                  <a:lnTo>
                    <a:pt x="0" y="368"/>
                  </a:lnTo>
                  <a:lnTo>
                    <a:pt x="0" y="366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2" y="358"/>
                  </a:lnTo>
                  <a:lnTo>
                    <a:pt x="2" y="356"/>
                  </a:lnTo>
                  <a:lnTo>
                    <a:pt x="3" y="353"/>
                  </a:lnTo>
                  <a:lnTo>
                    <a:pt x="3" y="352"/>
                  </a:lnTo>
                  <a:lnTo>
                    <a:pt x="4" y="350"/>
                  </a:lnTo>
                  <a:lnTo>
                    <a:pt x="5" y="348"/>
                  </a:lnTo>
                  <a:lnTo>
                    <a:pt x="6" y="345"/>
                  </a:lnTo>
                  <a:lnTo>
                    <a:pt x="8" y="342"/>
                  </a:lnTo>
                  <a:lnTo>
                    <a:pt x="9" y="340"/>
                  </a:lnTo>
                  <a:lnTo>
                    <a:pt x="10" y="339"/>
                  </a:lnTo>
                  <a:lnTo>
                    <a:pt x="11" y="338"/>
                  </a:lnTo>
                  <a:lnTo>
                    <a:pt x="12" y="337"/>
                  </a:lnTo>
                  <a:lnTo>
                    <a:pt x="13" y="336"/>
                  </a:lnTo>
                  <a:lnTo>
                    <a:pt x="14" y="336"/>
                  </a:lnTo>
                  <a:lnTo>
                    <a:pt x="15" y="335"/>
                  </a:lnTo>
                  <a:lnTo>
                    <a:pt x="16" y="335"/>
                  </a:lnTo>
                  <a:lnTo>
                    <a:pt x="19" y="333"/>
                  </a:lnTo>
                  <a:lnTo>
                    <a:pt x="20" y="333"/>
                  </a:lnTo>
                  <a:lnTo>
                    <a:pt x="21" y="332"/>
                  </a:lnTo>
                  <a:lnTo>
                    <a:pt x="23" y="331"/>
                  </a:lnTo>
                  <a:lnTo>
                    <a:pt x="23" y="330"/>
                  </a:lnTo>
                  <a:lnTo>
                    <a:pt x="24" y="329"/>
                  </a:lnTo>
                  <a:lnTo>
                    <a:pt x="25" y="328"/>
                  </a:lnTo>
                  <a:lnTo>
                    <a:pt x="25" y="328"/>
                  </a:lnTo>
                  <a:lnTo>
                    <a:pt x="26" y="327"/>
                  </a:lnTo>
                  <a:lnTo>
                    <a:pt x="26" y="326"/>
                  </a:lnTo>
                  <a:lnTo>
                    <a:pt x="26" y="325"/>
                  </a:lnTo>
                  <a:lnTo>
                    <a:pt x="27" y="324"/>
                  </a:lnTo>
                  <a:lnTo>
                    <a:pt x="27" y="322"/>
                  </a:lnTo>
                  <a:lnTo>
                    <a:pt x="27" y="320"/>
                  </a:lnTo>
                  <a:lnTo>
                    <a:pt x="27" y="318"/>
                  </a:lnTo>
                  <a:lnTo>
                    <a:pt x="27" y="316"/>
                  </a:lnTo>
                  <a:lnTo>
                    <a:pt x="25" y="310"/>
                  </a:lnTo>
                  <a:lnTo>
                    <a:pt x="25" y="309"/>
                  </a:lnTo>
                  <a:lnTo>
                    <a:pt x="24" y="307"/>
                  </a:lnTo>
                  <a:lnTo>
                    <a:pt x="23" y="303"/>
                  </a:lnTo>
                  <a:lnTo>
                    <a:pt x="22" y="302"/>
                  </a:lnTo>
                  <a:lnTo>
                    <a:pt x="22" y="300"/>
                  </a:lnTo>
                  <a:lnTo>
                    <a:pt x="22" y="299"/>
                  </a:lnTo>
                  <a:lnTo>
                    <a:pt x="22" y="298"/>
                  </a:lnTo>
                  <a:lnTo>
                    <a:pt x="22" y="296"/>
                  </a:lnTo>
                  <a:lnTo>
                    <a:pt x="23" y="293"/>
                  </a:lnTo>
                  <a:lnTo>
                    <a:pt x="23" y="291"/>
                  </a:lnTo>
                  <a:lnTo>
                    <a:pt x="24" y="289"/>
                  </a:lnTo>
                  <a:lnTo>
                    <a:pt x="24" y="283"/>
                  </a:lnTo>
                  <a:lnTo>
                    <a:pt x="24" y="281"/>
                  </a:lnTo>
                  <a:lnTo>
                    <a:pt x="25" y="278"/>
                  </a:lnTo>
                  <a:lnTo>
                    <a:pt x="26" y="273"/>
                  </a:lnTo>
                  <a:lnTo>
                    <a:pt x="26" y="272"/>
                  </a:lnTo>
                  <a:lnTo>
                    <a:pt x="26" y="271"/>
                  </a:lnTo>
                  <a:lnTo>
                    <a:pt x="27" y="271"/>
                  </a:lnTo>
                  <a:lnTo>
                    <a:pt x="27" y="271"/>
                  </a:lnTo>
                  <a:lnTo>
                    <a:pt x="28" y="271"/>
                  </a:lnTo>
                  <a:lnTo>
                    <a:pt x="29" y="271"/>
                  </a:lnTo>
                  <a:lnTo>
                    <a:pt x="30" y="271"/>
                  </a:lnTo>
                  <a:lnTo>
                    <a:pt x="35" y="272"/>
                  </a:lnTo>
                  <a:lnTo>
                    <a:pt x="37" y="272"/>
                  </a:lnTo>
                  <a:lnTo>
                    <a:pt x="38" y="272"/>
                  </a:lnTo>
                  <a:lnTo>
                    <a:pt x="39" y="272"/>
                  </a:lnTo>
                  <a:lnTo>
                    <a:pt x="40" y="272"/>
                  </a:lnTo>
                  <a:lnTo>
                    <a:pt x="41" y="272"/>
                  </a:lnTo>
                  <a:lnTo>
                    <a:pt x="42" y="271"/>
                  </a:lnTo>
                  <a:lnTo>
                    <a:pt x="44" y="271"/>
                  </a:lnTo>
                  <a:lnTo>
                    <a:pt x="45" y="270"/>
                  </a:lnTo>
                  <a:lnTo>
                    <a:pt x="46" y="270"/>
                  </a:lnTo>
                  <a:lnTo>
                    <a:pt x="48" y="269"/>
                  </a:lnTo>
                  <a:lnTo>
                    <a:pt x="50" y="267"/>
                  </a:lnTo>
                  <a:lnTo>
                    <a:pt x="54" y="264"/>
                  </a:lnTo>
                  <a:lnTo>
                    <a:pt x="55" y="263"/>
                  </a:lnTo>
                  <a:lnTo>
                    <a:pt x="57" y="262"/>
                  </a:lnTo>
                  <a:lnTo>
                    <a:pt x="59" y="261"/>
                  </a:lnTo>
                  <a:lnTo>
                    <a:pt x="63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7" y="253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0" y="245"/>
                  </a:lnTo>
                  <a:lnTo>
                    <a:pt x="71" y="244"/>
                  </a:lnTo>
                  <a:lnTo>
                    <a:pt x="72" y="242"/>
                  </a:lnTo>
                  <a:lnTo>
                    <a:pt x="73" y="241"/>
                  </a:lnTo>
                  <a:lnTo>
                    <a:pt x="75" y="239"/>
                  </a:lnTo>
                  <a:lnTo>
                    <a:pt x="75" y="238"/>
                  </a:lnTo>
                  <a:lnTo>
                    <a:pt x="76" y="238"/>
                  </a:lnTo>
                  <a:lnTo>
                    <a:pt x="76" y="237"/>
                  </a:lnTo>
                  <a:lnTo>
                    <a:pt x="76" y="236"/>
                  </a:lnTo>
                  <a:lnTo>
                    <a:pt x="76" y="235"/>
                  </a:lnTo>
                  <a:lnTo>
                    <a:pt x="76" y="234"/>
                  </a:lnTo>
                  <a:lnTo>
                    <a:pt x="76" y="233"/>
                  </a:lnTo>
                  <a:lnTo>
                    <a:pt x="76" y="231"/>
                  </a:lnTo>
                  <a:lnTo>
                    <a:pt x="75" y="230"/>
                  </a:lnTo>
                  <a:lnTo>
                    <a:pt x="75" y="229"/>
                  </a:lnTo>
                  <a:lnTo>
                    <a:pt x="74" y="228"/>
                  </a:lnTo>
                  <a:lnTo>
                    <a:pt x="72" y="225"/>
                  </a:lnTo>
                  <a:lnTo>
                    <a:pt x="71" y="224"/>
                  </a:lnTo>
                  <a:lnTo>
                    <a:pt x="70" y="222"/>
                  </a:lnTo>
                  <a:lnTo>
                    <a:pt x="69" y="220"/>
                  </a:lnTo>
                  <a:lnTo>
                    <a:pt x="69" y="219"/>
                  </a:lnTo>
                  <a:lnTo>
                    <a:pt x="69" y="218"/>
                  </a:lnTo>
                  <a:lnTo>
                    <a:pt x="69" y="217"/>
                  </a:lnTo>
                  <a:lnTo>
                    <a:pt x="69" y="216"/>
                  </a:lnTo>
                  <a:lnTo>
                    <a:pt x="69" y="215"/>
                  </a:lnTo>
                  <a:lnTo>
                    <a:pt x="70" y="214"/>
                  </a:lnTo>
                  <a:lnTo>
                    <a:pt x="70" y="213"/>
                  </a:lnTo>
                  <a:lnTo>
                    <a:pt x="71" y="212"/>
                  </a:lnTo>
                  <a:lnTo>
                    <a:pt x="72" y="211"/>
                  </a:lnTo>
                  <a:lnTo>
                    <a:pt x="74" y="210"/>
                  </a:lnTo>
                  <a:lnTo>
                    <a:pt x="75" y="207"/>
                  </a:lnTo>
                  <a:lnTo>
                    <a:pt x="76" y="207"/>
                  </a:lnTo>
                  <a:lnTo>
                    <a:pt x="77" y="206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80" y="205"/>
                  </a:lnTo>
                  <a:lnTo>
                    <a:pt x="80" y="204"/>
                  </a:lnTo>
                  <a:lnTo>
                    <a:pt x="81" y="204"/>
                  </a:lnTo>
                  <a:lnTo>
                    <a:pt x="81" y="203"/>
                  </a:lnTo>
                  <a:lnTo>
                    <a:pt x="82" y="201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9"/>
                  </a:lnTo>
                  <a:lnTo>
                    <a:pt x="81" y="198"/>
                  </a:lnTo>
                  <a:lnTo>
                    <a:pt x="81" y="198"/>
                  </a:lnTo>
                  <a:lnTo>
                    <a:pt x="79" y="196"/>
                  </a:lnTo>
                  <a:lnTo>
                    <a:pt x="78" y="195"/>
                  </a:lnTo>
                  <a:lnTo>
                    <a:pt x="77" y="194"/>
                  </a:lnTo>
                  <a:lnTo>
                    <a:pt x="76" y="194"/>
                  </a:lnTo>
                  <a:lnTo>
                    <a:pt x="76" y="193"/>
                  </a:lnTo>
                  <a:lnTo>
                    <a:pt x="76" y="192"/>
                  </a:lnTo>
                  <a:lnTo>
                    <a:pt x="75" y="191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75" y="189"/>
                  </a:lnTo>
                  <a:lnTo>
                    <a:pt x="75" y="188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7" y="185"/>
                  </a:lnTo>
                  <a:lnTo>
                    <a:pt x="80" y="183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2" y="181"/>
                  </a:lnTo>
                  <a:lnTo>
                    <a:pt x="82" y="181"/>
                  </a:lnTo>
                  <a:lnTo>
                    <a:pt x="83" y="180"/>
                  </a:lnTo>
                  <a:lnTo>
                    <a:pt x="83" y="179"/>
                  </a:lnTo>
                  <a:lnTo>
                    <a:pt x="83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6"/>
                  </a:lnTo>
                  <a:lnTo>
                    <a:pt x="84" y="175"/>
                  </a:lnTo>
                  <a:lnTo>
                    <a:pt x="83" y="173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3" y="169"/>
                  </a:lnTo>
                  <a:lnTo>
                    <a:pt x="84" y="168"/>
                  </a:lnTo>
                  <a:lnTo>
                    <a:pt x="84" y="166"/>
                  </a:lnTo>
                  <a:lnTo>
                    <a:pt x="84" y="165"/>
                  </a:lnTo>
                  <a:lnTo>
                    <a:pt x="85" y="164"/>
                  </a:lnTo>
                  <a:lnTo>
                    <a:pt x="86" y="163"/>
                  </a:lnTo>
                  <a:lnTo>
                    <a:pt x="88" y="161"/>
                  </a:lnTo>
                  <a:lnTo>
                    <a:pt x="89" y="160"/>
                  </a:lnTo>
                  <a:lnTo>
                    <a:pt x="91" y="158"/>
                  </a:lnTo>
                  <a:lnTo>
                    <a:pt x="94" y="156"/>
                  </a:lnTo>
                  <a:lnTo>
                    <a:pt x="98" y="153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101" y="149"/>
                  </a:lnTo>
                  <a:lnTo>
                    <a:pt x="102" y="147"/>
                  </a:lnTo>
                  <a:lnTo>
                    <a:pt x="103" y="143"/>
                  </a:lnTo>
                  <a:lnTo>
                    <a:pt x="104" y="141"/>
                  </a:lnTo>
                  <a:lnTo>
                    <a:pt x="105" y="139"/>
                  </a:lnTo>
                  <a:lnTo>
                    <a:pt x="107" y="136"/>
                  </a:lnTo>
                  <a:lnTo>
                    <a:pt x="108" y="135"/>
                  </a:lnTo>
                  <a:lnTo>
                    <a:pt x="108" y="134"/>
                  </a:lnTo>
                  <a:lnTo>
                    <a:pt x="109" y="132"/>
                  </a:lnTo>
                  <a:lnTo>
                    <a:pt x="109" y="129"/>
                  </a:lnTo>
                  <a:lnTo>
                    <a:pt x="110" y="128"/>
                  </a:lnTo>
                  <a:lnTo>
                    <a:pt x="110" y="127"/>
                  </a:lnTo>
                  <a:lnTo>
                    <a:pt x="110" y="125"/>
                  </a:lnTo>
                  <a:lnTo>
                    <a:pt x="109" y="124"/>
                  </a:lnTo>
                  <a:lnTo>
                    <a:pt x="109" y="123"/>
                  </a:lnTo>
                  <a:lnTo>
                    <a:pt x="108" y="123"/>
                  </a:lnTo>
                  <a:lnTo>
                    <a:pt x="106" y="120"/>
                  </a:lnTo>
                  <a:lnTo>
                    <a:pt x="105" y="119"/>
                  </a:lnTo>
                  <a:lnTo>
                    <a:pt x="104" y="117"/>
                  </a:lnTo>
                  <a:lnTo>
                    <a:pt x="102" y="113"/>
                  </a:lnTo>
                  <a:lnTo>
                    <a:pt x="101" y="111"/>
                  </a:lnTo>
                  <a:lnTo>
                    <a:pt x="101" y="109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100" y="100"/>
                  </a:lnTo>
                  <a:lnTo>
                    <a:pt x="101" y="96"/>
                  </a:lnTo>
                  <a:lnTo>
                    <a:pt x="101" y="94"/>
                  </a:lnTo>
                  <a:lnTo>
                    <a:pt x="101" y="93"/>
                  </a:lnTo>
                  <a:lnTo>
                    <a:pt x="102" y="91"/>
                  </a:lnTo>
                  <a:lnTo>
                    <a:pt x="103" y="89"/>
                  </a:lnTo>
                  <a:lnTo>
                    <a:pt x="104" y="88"/>
                  </a:lnTo>
                  <a:lnTo>
                    <a:pt x="107" y="83"/>
                  </a:lnTo>
                  <a:lnTo>
                    <a:pt x="108" y="82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07" y="80"/>
                  </a:lnTo>
                  <a:lnTo>
                    <a:pt x="107" y="78"/>
                  </a:lnTo>
                  <a:lnTo>
                    <a:pt x="106" y="77"/>
                  </a:lnTo>
                  <a:lnTo>
                    <a:pt x="105" y="74"/>
                  </a:lnTo>
                  <a:lnTo>
                    <a:pt x="104" y="71"/>
                  </a:lnTo>
                  <a:lnTo>
                    <a:pt x="103" y="69"/>
                  </a:lnTo>
                  <a:lnTo>
                    <a:pt x="103" y="68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2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98" y="48"/>
                  </a:lnTo>
                  <a:lnTo>
                    <a:pt x="97" y="47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1"/>
                  </a:lnTo>
                  <a:lnTo>
                    <a:pt x="99" y="35"/>
                  </a:lnTo>
                  <a:lnTo>
                    <a:pt x="99" y="34"/>
                  </a:lnTo>
                  <a:lnTo>
                    <a:pt x="100" y="33"/>
                  </a:lnTo>
                  <a:lnTo>
                    <a:pt x="100" y="32"/>
                  </a:lnTo>
                  <a:lnTo>
                    <a:pt x="101" y="31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08" y="30"/>
                  </a:lnTo>
                  <a:lnTo>
                    <a:pt x="109" y="30"/>
                  </a:lnTo>
                  <a:lnTo>
                    <a:pt x="113" y="29"/>
                  </a:lnTo>
                  <a:lnTo>
                    <a:pt x="119" y="27"/>
                  </a:lnTo>
                  <a:lnTo>
                    <a:pt x="121" y="26"/>
                  </a:lnTo>
                  <a:lnTo>
                    <a:pt x="124" y="25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26" y="25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9" y="26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4" y="30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7" y="29"/>
                  </a:lnTo>
                  <a:lnTo>
                    <a:pt x="138" y="29"/>
                  </a:lnTo>
                  <a:lnTo>
                    <a:pt x="140" y="29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6" y="26"/>
                  </a:lnTo>
                  <a:lnTo>
                    <a:pt x="147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9" y="27"/>
                  </a:lnTo>
                  <a:lnTo>
                    <a:pt x="150" y="27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6" y="31"/>
                  </a:lnTo>
                  <a:lnTo>
                    <a:pt x="157" y="32"/>
                  </a:lnTo>
                  <a:lnTo>
                    <a:pt x="158" y="32"/>
                  </a:lnTo>
                  <a:lnTo>
                    <a:pt x="159" y="33"/>
                  </a:lnTo>
                  <a:lnTo>
                    <a:pt x="159" y="34"/>
                  </a:lnTo>
                  <a:lnTo>
                    <a:pt x="160" y="34"/>
                  </a:lnTo>
                  <a:lnTo>
                    <a:pt x="161" y="34"/>
                  </a:lnTo>
                  <a:lnTo>
                    <a:pt x="163" y="35"/>
                  </a:lnTo>
                  <a:lnTo>
                    <a:pt x="164" y="36"/>
                  </a:lnTo>
                  <a:lnTo>
                    <a:pt x="166" y="36"/>
                  </a:lnTo>
                  <a:lnTo>
                    <a:pt x="167" y="37"/>
                  </a:lnTo>
                  <a:lnTo>
                    <a:pt x="168" y="37"/>
                  </a:lnTo>
                  <a:lnTo>
                    <a:pt x="170" y="37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4" y="36"/>
                  </a:lnTo>
                  <a:lnTo>
                    <a:pt x="175" y="35"/>
                  </a:lnTo>
                  <a:lnTo>
                    <a:pt x="176" y="35"/>
                  </a:lnTo>
                  <a:lnTo>
                    <a:pt x="178" y="33"/>
                  </a:lnTo>
                  <a:lnTo>
                    <a:pt x="179" y="33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3" y="31"/>
                  </a:lnTo>
                  <a:lnTo>
                    <a:pt x="188" y="31"/>
                  </a:lnTo>
                  <a:lnTo>
                    <a:pt x="189" y="31"/>
                  </a:lnTo>
                  <a:lnTo>
                    <a:pt x="190" y="30"/>
                  </a:lnTo>
                  <a:lnTo>
                    <a:pt x="191" y="30"/>
                  </a:lnTo>
                  <a:lnTo>
                    <a:pt x="192" y="29"/>
                  </a:lnTo>
                  <a:lnTo>
                    <a:pt x="194" y="28"/>
                  </a:lnTo>
                  <a:lnTo>
                    <a:pt x="196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201" y="25"/>
                  </a:lnTo>
                  <a:lnTo>
                    <a:pt x="201" y="25"/>
                  </a:lnTo>
                  <a:lnTo>
                    <a:pt x="201" y="25"/>
                  </a:lnTo>
                  <a:lnTo>
                    <a:pt x="202" y="24"/>
                  </a:lnTo>
                  <a:lnTo>
                    <a:pt x="203" y="24"/>
                  </a:lnTo>
                  <a:lnTo>
                    <a:pt x="204" y="22"/>
                  </a:lnTo>
                  <a:lnTo>
                    <a:pt x="205" y="20"/>
                  </a:lnTo>
                  <a:lnTo>
                    <a:pt x="205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8" y="12"/>
                  </a:lnTo>
                  <a:lnTo>
                    <a:pt x="209" y="11"/>
                  </a:lnTo>
                  <a:lnTo>
                    <a:pt x="209" y="1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3" y="7"/>
                  </a:lnTo>
                  <a:lnTo>
                    <a:pt x="218" y="5"/>
                  </a:lnTo>
                  <a:lnTo>
                    <a:pt x="221" y="3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7" y="1"/>
                  </a:lnTo>
                  <a:lnTo>
                    <a:pt x="230" y="0"/>
                  </a:lnTo>
                  <a:lnTo>
                    <a:pt x="230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3" name="Freeform 267"/>
            <p:cNvSpPr>
              <a:spLocks/>
            </p:cNvSpPr>
            <p:nvPr/>
          </p:nvSpPr>
          <p:spPr bwMode="auto">
            <a:xfrm>
              <a:off x="2854" y="2216"/>
              <a:ext cx="605" cy="760"/>
            </a:xfrm>
            <a:custGeom>
              <a:avLst/>
              <a:gdLst>
                <a:gd name="T0" fmla="*/ 405 w 605"/>
                <a:gd name="T1" fmla="*/ 2 h 760"/>
                <a:gd name="T2" fmla="*/ 424 w 605"/>
                <a:gd name="T3" fmla="*/ 15 h 760"/>
                <a:gd name="T4" fmla="*/ 433 w 605"/>
                <a:gd name="T5" fmla="*/ 31 h 760"/>
                <a:gd name="T6" fmla="*/ 439 w 605"/>
                <a:gd name="T7" fmla="*/ 47 h 760"/>
                <a:gd name="T8" fmla="*/ 477 w 605"/>
                <a:gd name="T9" fmla="*/ 46 h 760"/>
                <a:gd name="T10" fmla="*/ 476 w 605"/>
                <a:gd name="T11" fmla="*/ 57 h 760"/>
                <a:gd name="T12" fmla="*/ 518 w 605"/>
                <a:gd name="T13" fmla="*/ 73 h 760"/>
                <a:gd name="T14" fmla="*/ 556 w 605"/>
                <a:gd name="T15" fmla="*/ 93 h 760"/>
                <a:gd name="T16" fmla="*/ 574 w 605"/>
                <a:gd name="T17" fmla="*/ 109 h 760"/>
                <a:gd name="T18" fmla="*/ 605 w 605"/>
                <a:gd name="T19" fmla="*/ 153 h 760"/>
                <a:gd name="T20" fmla="*/ 594 w 605"/>
                <a:gd name="T21" fmla="*/ 192 h 760"/>
                <a:gd name="T22" fmla="*/ 589 w 605"/>
                <a:gd name="T23" fmla="*/ 226 h 760"/>
                <a:gd name="T24" fmla="*/ 578 w 605"/>
                <a:gd name="T25" fmla="*/ 251 h 760"/>
                <a:gd name="T26" fmla="*/ 554 w 605"/>
                <a:gd name="T27" fmla="*/ 252 h 760"/>
                <a:gd name="T28" fmla="*/ 540 w 605"/>
                <a:gd name="T29" fmla="*/ 279 h 760"/>
                <a:gd name="T30" fmla="*/ 547 w 605"/>
                <a:gd name="T31" fmla="*/ 288 h 760"/>
                <a:gd name="T32" fmla="*/ 550 w 605"/>
                <a:gd name="T33" fmla="*/ 303 h 760"/>
                <a:gd name="T34" fmla="*/ 549 w 605"/>
                <a:gd name="T35" fmla="*/ 314 h 760"/>
                <a:gd name="T36" fmla="*/ 568 w 605"/>
                <a:gd name="T37" fmla="*/ 324 h 760"/>
                <a:gd name="T38" fmla="*/ 569 w 605"/>
                <a:gd name="T39" fmla="*/ 368 h 760"/>
                <a:gd name="T40" fmla="*/ 571 w 605"/>
                <a:gd name="T41" fmla="*/ 394 h 760"/>
                <a:gd name="T42" fmla="*/ 575 w 605"/>
                <a:gd name="T43" fmla="*/ 429 h 760"/>
                <a:gd name="T44" fmla="*/ 573 w 605"/>
                <a:gd name="T45" fmla="*/ 471 h 760"/>
                <a:gd name="T46" fmla="*/ 572 w 605"/>
                <a:gd name="T47" fmla="*/ 510 h 760"/>
                <a:gd name="T48" fmla="*/ 555 w 605"/>
                <a:gd name="T49" fmla="*/ 538 h 760"/>
                <a:gd name="T50" fmla="*/ 548 w 605"/>
                <a:gd name="T51" fmla="*/ 553 h 760"/>
                <a:gd name="T52" fmla="*/ 546 w 605"/>
                <a:gd name="T53" fmla="*/ 570 h 760"/>
                <a:gd name="T54" fmla="*/ 548 w 605"/>
                <a:gd name="T55" fmla="*/ 596 h 760"/>
                <a:gd name="T56" fmla="*/ 526 w 605"/>
                <a:gd name="T57" fmla="*/ 624 h 760"/>
                <a:gd name="T58" fmla="*/ 497 w 605"/>
                <a:gd name="T59" fmla="*/ 638 h 760"/>
                <a:gd name="T60" fmla="*/ 498 w 605"/>
                <a:gd name="T61" fmla="*/ 686 h 760"/>
                <a:gd name="T62" fmla="*/ 476 w 605"/>
                <a:gd name="T63" fmla="*/ 710 h 760"/>
                <a:gd name="T64" fmla="*/ 473 w 605"/>
                <a:gd name="T65" fmla="*/ 745 h 760"/>
                <a:gd name="T66" fmla="*/ 452 w 605"/>
                <a:gd name="T67" fmla="*/ 760 h 760"/>
                <a:gd name="T68" fmla="*/ 414 w 605"/>
                <a:gd name="T69" fmla="*/ 726 h 760"/>
                <a:gd name="T70" fmla="*/ 382 w 605"/>
                <a:gd name="T71" fmla="*/ 660 h 760"/>
                <a:gd name="T72" fmla="*/ 336 w 605"/>
                <a:gd name="T73" fmla="*/ 643 h 760"/>
                <a:gd name="T74" fmla="*/ 312 w 605"/>
                <a:gd name="T75" fmla="*/ 608 h 760"/>
                <a:gd name="T76" fmla="*/ 272 w 605"/>
                <a:gd name="T77" fmla="*/ 556 h 760"/>
                <a:gd name="T78" fmla="*/ 252 w 605"/>
                <a:gd name="T79" fmla="*/ 521 h 760"/>
                <a:gd name="T80" fmla="*/ 199 w 605"/>
                <a:gd name="T81" fmla="*/ 491 h 760"/>
                <a:gd name="T82" fmla="*/ 167 w 605"/>
                <a:gd name="T83" fmla="*/ 493 h 760"/>
                <a:gd name="T84" fmla="*/ 139 w 605"/>
                <a:gd name="T85" fmla="*/ 458 h 760"/>
                <a:gd name="T86" fmla="*/ 101 w 605"/>
                <a:gd name="T87" fmla="*/ 426 h 760"/>
                <a:gd name="T88" fmla="*/ 94 w 605"/>
                <a:gd name="T89" fmla="*/ 373 h 760"/>
                <a:gd name="T90" fmla="*/ 68 w 605"/>
                <a:gd name="T91" fmla="*/ 344 h 760"/>
                <a:gd name="T92" fmla="*/ 49 w 605"/>
                <a:gd name="T93" fmla="*/ 302 h 760"/>
                <a:gd name="T94" fmla="*/ 45 w 605"/>
                <a:gd name="T95" fmla="*/ 266 h 760"/>
                <a:gd name="T96" fmla="*/ 2 w 605"/>
                <a:gd name="T97" fmla="*/ 229 h 760"/>
                <a:gd name="T98" fmla="*/ 25 w 605"/>
                <a:gd name="T99" fmla="*/ 197 h 760"/>
                <a:gd name="T100" fmla="*/ 47 w 605"/>
                <a:gd name="T101" fmla="*/ 147 h 760"/>
                <a:gd name="T102" fmla="*/ 89 w 605"/>
                <a:gd name="T103" fmla="*/ 123 h 760"/>
                <a:gd name="T104" fmla="*/ 117 w 605"/>
                <a:gd name="T105" fmla="*/ 127 h 760"/>
                <a:gd name="T106" fmla="*/ 134 w 605"/>
                <a:gd name="T107" fmla="*/ 112 h 760"/>
                <a:gd name="T108" fmla="*/ 176 w 605"/>
                <a:gd name="T109" fmla="*/ 104 h 760"/>
                <a:gd name="T110" fmla="*/ 220 w 605"/>
                <a:gd name="T111" fmla="*/ 112 h 760"/>
                <a:gd name="T112" fmla="*/ 241 w 605"/>
                <a:gd name="T113" fmla="*/ 85 h 760"/>
                <a:gd name="T114" fmla="*/ 283 w 605"/>
                <a:gd name="T115" fmla="*/ 58 h 760"/>
                <a:gd name="T116" fmla="*/ 324 w 605"/>
                <a:gd name="T117" fmla="*/ 51 h 760"/>
                <a:gd name="T118" fmla="*/ 353 w 605"/>
                <a:gd name="T119" fmla="*/ 64 h 760"/>
                <a:gd name="T120" fmla="*/ 366 w 605"/>
                <a:gd name="T121" fmla="*/ 34 h 760"/>
                <a:gd name="T122" fmla="*/ 378 w 605"/>
                <a:gd name="T123" fmla="*/ 15 h 760"/>
                <a:gd name="T124" fmla="*/ 393 w 605"/>
                <a:gd name="T125" fmla="*/ 1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5" h="760">
                  <a:moveTo>
                    <a:pt x="395" y="0"/>
                  </a:moveTo>
                  <a:lnTo>
                    <a:pt x="395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395" y="3"/>
                  </a:lnTo>
                  <a:lnTo>
                    <a:pt x="395" y="4"/>
                  </a:lnTo>
                  <a:lnTo>
                    <a:pt x="395" y="5"/>
                  </a:lnTo>
                  <a:lnTo>
                    <a:pt x="396" y="7"/>
                  </a:lnTo>
                  <a:lnTo>
                    <a:pt x="396" y="7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8" y="8"/>
                  </a:lnTo>
                  <a:lnTo>
                    <a:pt x="399" y="8"/>
                  </a:lnTo>
                  <a:lnTo>
                    <a:pt x="399" y="8"/>
                  </a:lnTo>
                  <a:lnTo>
                    <a:pt x="400" y="8"/>
                  </a:lnTo>
                  <a:lnTo>
                    <a:pt x="400" y="7"/>
                  </a:lnTo>
                  <a:lnTo>
                    <a:pt x="401" y="6"/>
                  </a:lnTo>
                  <a:lnTo>
                    <a:pt x="403" y="4"/>
                  </a:lnTo>
                  <a:lnTo>
                    <a:pt x="404" y="3"/>
                  </a:lnTo>
                  <a:lnTo>
                    <a:pt x="404" y="3"/>
                  </a:lnTo>
                  <a:lnTo>
                    <a:pt x="405" y="2"/>
                  </a:lnTo>
                  <a:lnTo>
                    <a:pt x="406" y="2"/>
                  </a:lnTo>
                  <a:lnTo>
                    <a:pt x="407" y="2"/>
                  </a:lnTo>
                  <a:lnTo>
                    <a:pt x="407" y="2"/>
                  </a:lnTo>
                  <a:lnTo>
                    <a:pt x="408" y="2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2" y="8"/>
                  </a:lnTo>
                  <a:lnTo>
                    <a:pt x="413" y="10"/>
                  </a:lnTo>
                  <a:lnTo>
                    <a:pt x="413" y="11"/>
                  </a:lnTo>
                  <a:lnTo>
                    <a:pt x="414" y="14"/>
                  </a:lnTo>
                  <a:lnTo>
                    <a:pt x="415" y="15"/>
                  </a:lnTo>
                  <a:lnTo>
                    <a:pt x="415" y="15"/>
                  </a:lnTo>
                  <a:lnTo>
                    <a:pt x="415" y="16"/>
                  </a:lnTo>
                  <a:lnTo>
                    <a:pt x="416" y="16"/>
                  </a:lnTo>
                  <a:lnTo>
                    <a:pt x="417" y="16"/>
                  </a:lnTo>
                  <a:lnTo>
                    <a:pt x="417" y="16"/>
                  </a:lnTo>
                  <a:lnTo>
                    <a:pt x="418" y="16"/>
                  </a:lnTo>
                  <a:lnTo>
                    <a:pt x="419" y="16"/>
                  </a:lnTo>
                  <a:lnTo>
                    <a:pt x="422" y="15"/>
                  </a:lnTo>
                  <a:lnTo>
                    <a:pt x="423" y="15"/>
                  </a:lnTo>
                  <a:lnTo>
                    <a:pt x="424" y="15"/>
                  </a:lnTo>
                  <a:lnTo>
                    <a:pt x="426" y="14"/>
                  </a:lnTo>
                  <a:lnTo>
                    <a:pt x="427" y="13"/>
                  </a:lnTo>
                  <a:lnTo>
                    <a:pt x="428" y="12"/>
                  </a:lnTo>
                  <a:lnTo>
                    <a:pt x="429" y="11"/>
                  </a:lnTo>
                  <a:lnTo>
                    <a:pt x="430" y="10"/>
                  </a:lnTo>
                  <a:lnTo>
                    <a:pt x="430" y="11"/>
                  </a:lnTo>
                  <a:lnTo>
                    <a:pt x="430" y="12"/>
                  </a:lnTo>
                  <a:lnTo>
                    <a:pt x="432" y="14"/>
                  </a:lnTo>
                  <a:lnTo>
                    <a:pt x="433" y="15"/>
                  </a:lnTo>
                  <a:lnTo>
                    <a:pt x="434" y="17"/>
                  </a:lnTo>
                  <a:lnTo>
                    <a:pt x="435" y="19"/>
                  </a:lnTo>
                  <a:lnTo>
                    <a:pt x="435" y="20"/>
                  </a:lnTo>
                  <a:lnTo>
                    <a:pt x="436" y="21"/>
                  </a:lnTo>
                  <a:lnTo>
                    <a:pt x="436" y="22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6" y="25"/>
                  </a:lnTo>
                  <a:lnTo>
                    <a:pt x="436" y="26"/>
                  </a:lnTo>
                  <a:lnTo>
                    <a:pt x="435" y="27"/>
                  </a:lnTo>
                  <a:lnTo>
                    <a:pt x="435" y="28"/>
                  </a:lnTo>
                  <a:lnTo>
                    <a:pt x="433" y="31"/>
                  </a:lnTo>
                  <a:lnTo>
                    <a:pt x="431" y="33"/>
                  </a:lnTo>
                  <a:lnTo>
                    <a:pt x="430" y="34"/>
                  </a:lnTo>
                  <a:lnTo>
                    <a:pt x="429" y="38"/>
                  </a:lnTo>
                  <a:lnTo>
                    <a:pt x="428" y="39"/>
                  </a:lnTo>
                  <a:lnTo>
                    <a:pt x="428" y="40"/>
                  </a:lnTo>
                  <a:lnTo>
                    <a:pt x="427" y="41"/>
                  </a:lnTo>
                  <a:lnTo>
                    <a:pt x="427" y="42"/>
                  </a:lnTo>
                  <a:lnTo>
                    <a:pt x="427" y="43"/>
                  </a:lnTo>
                  <a:lnTo>
                    <a:pt x="427" y="43"/>
                  </a:lnTo>
                  <a:lnTo>
                    <a:pt x="427" y="44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9" y="45"/>
                  </a:lnTo>
                  <a:lnTo>
                    <a:pt x="429" y="46"/>
                  </a:lnTo>
                  <a:lnTo>
                    <a:pt x="430" y="46"/>
                  </a:lnTo>
                  <a:lnTo>
                    <a:pt x="431" y="46"/>
                  </a:lnTo>
                  <a:lnTo>
                    <a:pt x="435" y="47"/>
                  </a:lnTo>
                  <a:lnTo>
                    <a:pt x="436" y="47"/>
                  </a:lnTo>
                  <a:lnTo>
                    <a:pt x="437" y="48"/>
                  </a:lnTo>
                  <a:lnTo>
                    <a:pt x="438" y="47"/>
                  </a:lnTo>
                  <a:lnTo>
                    <a:pt x="439" y="47"/>
                  </a:lnTo>
                  <a:lnTo>
                    <a:pt x="440" y="47"/>
                  </a:lnTo>
                  <a:lnTo>
                    <a:pt x="442" y="46"/>
                  </a:lnTo>
                  <a:lnTo>
                    <a:pt x="445" y="45"/>
                  </a:lnTo>
                  <a:lnTo>
                    <a:pt x="447" y="44"/>
                  </a:lnTo>
                  <a:lnTo>
                    <a:pt x="448" y="44"/>
                  </a:lnTo>
                  <a:lnTo>
                    <a:pt x="449" y="44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5" y="44"/>
                  </a:lnTo>
                  <a:lnTo>
                    <a:pt x="458" y="44"/>
                  </a:lnTo>
                  <a:lnTo>
                    <a:pt x="461" y="45"/>
                  </a:lnTo>
                  <a:lnTo>
                    <a:pt x="463" y="45"/>
                  </a:lnTo>
                  <a:lnTo>
                    <a:pt x="464" y="45"/>
                  </a:lnTo>
                  <a:lnTo>
                    <a:pt x="465" y="45"/>
                  </a:lnTo>
                  <a:lnTo>
                    <a:pt x="469" y="44"/>
                  </a:lnTo>
                  <a:lnTo>
                    <a:pt x="471" y="44"/>
                  </a:lnTo>
                  <a:lnTo>
                    <a:pt x="472" y="44"/>
                  </a:lnTo>
                  <a:lnTo>
                    <a:pt x="473" y="45"/>
                  </a:lnTo>
                  <a:lnTo>
                    <a:pt x="474" y="45"/>
                  </a:lnTo>
                  <a:lnTo>
                    <a:pt x="475" y="45"/>
                  </a:lnTo>
                  <a:lnTo>
                    <a:pt x="477" y="46"/>
                  </a:lnTo>
                  <a:lnTo>
                    <a:pt x="478" y="47"/>
                  </a:lnTo>
                  <a:lnTo>
                    <a:pt x="479" y="47"/>
                  </a:lnTo>
                  <a:lnTo>
                    <a:pt x="479" y="48"/>
                  </a:lnTo>
                  <a:lnTo>
                    <a:pt x="479" y="48"/>
                  </a:lnTo>
                  <a:lnTo>
                    <a:pt x="479" y="48"/>
                  </a:lnTo>
                  <a:lnTo>
                    <a:pt x="479" y="49"/>
                  </a:lnTo>
                  <a:lnTo>
                    <a:pt x="479" y="49"/>
                  </a:lnTo>
                  <a:lnTo>
                    <a:pt x="476" y="50"/>
                  </a:lnTo>
                  <a:lnTo>
                    <a:pt x="475" y="51"/>
                  </a:lnTo>
                  <a:lnTo>
                    <a:pt x="474" y="51"/>
                  </a:lnTo>
                  <a:lnTo>
                    <a:pt x="474" y="52"/>
                  </a:lnTo>
                  <a:lnTo>
                    <a:pt x="473" y="52"/>
                  </a:lnTo>
                  <a:lnTo>
                    <a:pt x="473" y="53"/>
                  </a:lnTo>
                  <a:lnTo>
                    <a:pt x="473" y="53"/>
                  </a:lnTo>
                  <a:lnTo>
                    <a:pt x="473" y="54"/>
                  </a:lnTo>
                  <a:lnTo>
                    <a:pt x="473" y="54"/>
                  </a:lnTo>
                  <a:lnTo>
                    <a:pt x="473" y="54"/>
                  </a:lnTo>
                  <a:lnTo>
                    <a:pt x="474" y="55"/>
                  </a:lnTo>
                  <a:lnTo>
                    <a:pt x="474" y="55"/>
                  </a:lnTo>
                  <a:lnTo>
                    <a:pt x="474" y="56"/>
                  </a:lnTo>
                  <a:lnTo>
                    <a:pt x="476" y="57"/>
                  </a:lnTo>
                  <a:lnTo>
                    <a:pt x="477" y="58"/>
                  </a:lnTo>
                  <a:lnTo>
                    <a:pt x="478" y="59"/>
                  </a:lnTo>
                  <a:lnTo>
                    <a:pt x="479" y="60"/>
                  </a:lnTo>
                  <a:lnTo>
                    <a:pt x="484" y="62"/>
                  </a:lnTo>
                  <a:lnTo>
                    <a:pt x="487" y="64"/>
                  </a:lnTo>
                  <a:lnTo>
                    <a:pt x="489" y="65"/>
                  </a:lnTo>
                  <a:lnTo>
                    <a:pt x="494" y="69"/>
                  </a:lnTo>
                  <a:lnTo>
                    <a:pt x="496" y="70"/>
                  </a:lnTo>
                  <a:lnTo>
                    <a:pt x="497" y="71"/>
                  </a:lnTo>
                  <a:lnTo>
                    <a:pt x="499" y="72"/>
                  </a:lnTo>
                  <a:lnTo>
                    <a:pt x="500" y="72"/>
                  </a:lnTo>
                  <a:lnTo>
                    <a:pt x="502" y="73"/>
                  </a:lnTo>
                  <a:lnTo>
                    <a:pt x="503" y="73"/>
                  </a:lnTo>
                  <a:lnTo>
                    <a:pt x="505" y="74"/>
                  </a:lnTo>
                  <a:lnTo>
                    <a:pt x="507" y="74"/>
                  </a:lnTo>
                  <a:lnTo>
                    <a:pt x="509" y="74"/>
                  </a:lnTo>
                  <a:lnTo>
                    <a:pt x="511" y="74"/>
                  </a:lnTo>
                  <a:lnTo>
                    <a:pt x="513" y="74"/>
                  </a:lnTo>
                  <a:lnTo>
                    <a:pt x="514" y="74"/>
                  </a:lnTo>
                  <a:lnTo>
                    <a:pt x="516" y="74"/>
                  </a:lnTo>
                  <a:lnTo>
                    <a:pt x="518" y="73"/>
                  </a:lnTo>
                  <a:lnTo>
                    <a:pt x="519" y="73"/>
                  </a:lnTo>
                  <a:lnTo>
                    <a:pt x="524" y="72"/>
                  </a:lnTo>
                  <a:lnTo>
                    <a:pt x="526" y="72"/>
                  </a:lnTo>
                  <a:lnTo>
                    <a:pt x="527" y="71"/>
                  </a:lnTo>
                  <a:lnTo>
                    <a:pt x="529" y="71"/>
                  </a:lnTo>
                  <a:lnTo>
                    <a:pt x="530" y="72"/>
                  </a:lnTo>
                  <a:lnTo>
                    <a:pt x="532" y="72"/>
                  </a:lnTo>
                  <a:lnTo>
                    <a:pt x="533" y="72"/>
                  </a:lnTo>
                  <a:lnTo>
                    <a:pt x="534" y="73"/>
                  </a:lnTo>
                  <a:lnTo>
                    <a:pt x="535" y="74"/>
                  </a:lnTo>
                  <a:lnTo>
                    <a:pt x="536" y="74"/>
                  </a:lnTo>
                  <a:lnTo>
                    <a:pt x="537" y="75"/>
                  </a:lnTo>
                  <a:lnTo>
                    <a:pt x="538" y="77"/>
                  </a:lnTo>
                  <a:lnTo>
                    <a:pt x="542" y="81"/>
                  </a:lnTo>
                  <a:lnTo>
                    <a:pt x="544" y="83"/>
                  </a:lnTo>
                  <a:lnTo>
                    <a:pt x="545" y="84"/>
                  </a:lnTo>
                  <a:lnTo>
                    <a:pt x="548" y="87"/>
                  </a:lnTo>
                  <a:lnTo>
                    <a:pt x="552" y="91"/>
                  </a:lnTo>
                  <a:lnTo>
                    <a:pt x="553" y="92"/>
                  </a:lnTo>
                  <a:lnTo>
                    <a:pt x="554" y="92"/>
                  </a:lnTo>
                  <a:lnTo>
                    <a:pt x="556" y="93"/>
                  </a:lnTo>
                  <a:lnTo>
                    <a:pt x="557" y="93"/>
                  </a:lnTo>
                  <a:lnTo>
                    <a:pt x="562" y="94"/>
                  </a:lnTo>
                  <a:lnTo>
                    <a:pt x="563" y="94"/>
                  </a:lnTo>
                  <a:lnTo>
                    <a:pt x="564" y="95"/>
                  </a:lnTo>
                  <a:lnTo>
                    <a:pt x="566" y="95"/>
                  </a:lnTo>
                  <a:lnTo>
                    <a:pt x="567" y="96"/>
                  </a:lnTo>
                  <a:lnTo>
                    <a:pt x="568" y="97"/>
                  </a:lnTo>
                  <a:lnTo>
                    <a:pt x="569" y="97"/>
                  </a:lnTo>
                  <a:lnTo>
                    <a:pt x="570" y="98"/>
                  </a:lnTo>
                  <a:lnTo>
                    <a:pt x="570" y="99"/>
                  </a:lnTo>
                  <a:lnTo>
                    <a:pt x="571" y="99"/>
                  </a:lnTo>
                  <a:lnTo>
                    <a:pt x="571" y="100"/>
                  </a:lnTo>
                  <a:lnTo>
                    <a:pt x="571" y="101"/>
                  </a:lnTo>
                  <a:lnTo>
                    <a:pt x="571" y="102"/>
                  </a:lnTo>
                  <a:lnTo>
                    <a:pt x="572" y="106"/>
                  </a:lnTo>
                  <a:lnTo>
                    <a:pt x="572" y="107"/>
                  </a:lnTo>
                  <a:lnTo>
                    <a:pt x="573" y="107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4" y="108"/>
                  </a:lnTo>
                  <a:lnTo>
                    <a:pt x="574" y="109"/>
                  </a:lnTo>
                  <a:lnTo>
                    <a:pt x="575" y="109"/>
                  </a:lnTo>
                  <a:lnTo>
                    <a:pt x="579" y="110"/>
                  </a:lnTo>
                  <a:lnTo>
                    <a:pt x="583" y="111"/>
                  </a:lnTo>
                  <a:lnTo>
                    <a:pt x="586" y="112"/>
                  </a:lnTo>
                  <a:lnTo>
                    <a:pt x="588" y="113"/>
                  </a:lnTo>
                  <a:lnTo>
                    <a:pt x="591" y="114"/>
                  </a:lnTo>
                  <a:lnTo>
                    <a:pt x="600" y="119"/>
                  </a:lnTo>
                  <a:lnTo>
                    <a:pt x="601" y="120"/>
                  </a:lnTo>
                  <a:lnTo>
                    <a:pt x="602" y="120"/>
                  </a:lnTo>
                  <a:lnTo>
                    <a:pt x="602" y="121"/>
                  </a:lnTo>
                  <a:lnTo>
                    <a:pt x="603" y="121"/>
                  </a:lnTo>
                  <a:lnTo>
                    <a:pt x="603" y="122"/>
                  </a:lnTo>
                  <a:lnTo>
                    <a:pt x="603" y="123"/>
                  </a:lnTo>
                  <a:lnTo>
                    <a:pt x="603" y="130"/>
                  </a:lnTo>
                  <a:lnTo>
                    <a:pt x="603" y="132"/>
                  </a:lnTo>
                  <a:lnTo>
                    <a:pt x="604" y="137"/>
                  </a:lnTo>
                  <a:lnTo>
                    <a:pt x="604" y="143"/>
                  </a:lnTo>
                  <a:lnTo>
                    <a:pt x="605" y="145"/>
                  </a:lnTo>
                  <a:lnTo>
                    <a:pt x="605" y="150"/>
                  </a:lnTo>
                  <a:lnTo>
                    <a:pt x="605" y="152"/>
                  </a:lnTo>
                  <a:lnTo>
                    <a:pt x="605" y="153"/>
                  </a:lnTo>
                  <a:lnTo>
                    <a:pt x="605" y="154"/>
                  </a:lnTo>
                  <a:lnTo>
                    <a:pt x="604" y="155"/>
                  </a:lnTo>
                  <a:lnTo>
                    <a:pt x="604" y="156"/>
                  </a:lnTo>
                  <a:lnTo>
                    <a:pt x="604" y="157"/>
                  </a:lnTo>
                  <a:lnTo>
                    <a:pt x="603" y="158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599" y="161"/>
                  </a:lnTo>
                  <a:lnTo>
                    <a:pt x="598" y="162"/>
                  </a:lnTo>
                  <a:lnTo>
                    <a:pt x="598" y="163"/>
                  </a:lnTo>
                  <a:lnTo>
                    <a:pt x="597" y="165"/>
                  </a:lnTo>
                  <a:lnTo>
                    <a:pt x="596" y="168"/>
                  </a:lnTo>
                  <a:lnTo>
                    <a:pt x="595" y="172"/>
                  </a:lnTo>
                  <a:lnTo>
                    <a:pt x="594" y="174"/>
                  </a:lnTo>
                  <a:lnTo>
                    <a:pt x="594" y="176"/>
                  </a:lnTo>
                  <a:lnTo>
                    <a:pt x="593" y="182"/>
                  </a:lnTo>
                  <a:lnTo>
                    <a:pt x="593" y="183"/>
                  </a:lnTo>
                  <a:lnTo>
                    <a:pt x="593" y="186"/>
                  </a:lnTo>
                  <a:lnTo>
                    <a:pt x="594" y="189"/>
                  </a:lnTo>
                  <a:lnTo>
                    <a:pt x="594" y="191"/>
                  </a:lnTo>
                  <a:lnTo>
                    <a:pt x="594" y="192"/>
                  </a:lnTo>
                  <a:lnTo>
                    <a:pt x="593" y="194"/>
                  </a:lnTo>
                  <a:lnTo>
                    <a:pt x="593" y="195"/>
                  </a:lnTo>
                  <a:lnTo>
                    <a:pt x="593" y="197"/>
                  </a:lnTo>
                  <a:lnTo>
                    <a:pt x="592" y="199"/>
                  </a:lnTo>
                  <a:lnTo>
                    <a:pt x="591" y="203"/>
                  </a:lnTo>
                  <a:lnTo>
                    <a:pt x="590" y="204"/>
                  </a:lnTo>
                  <a:lnTo>
                    <a:pt x="590" y="205"/>
                  </a:lnTo>
                  <a:lnTo>
                    <a:pt x="590" y="206"/>
                  </a:lnTo>
                  <a:lnTo>
                    <a:pt x="590" y="207"/>
                  </a:lnTo>
                  <a:lnTo>
                    <a:pt x="590" y="209"/>
                  </a:lnTo>
                  <a:lnTo>
                    <a:pt x="590" y="213"/>
                  </a:lnTo>
                  <a:lnTo>
                    <a:pt x="590" y="215"/>
                  </a:lnTo>
                  <a:lnTo>
                    <a:pt x="590" y="216"/>
                  </a:lnTo>
                  <a:lnTo>
                    <a:pt x="589" y="218"/>
                  </a:lnTo>
                  <a:lnTo>
                    <a:pt x="589" y="219"/>
                  </a:lnTo>
                  <a:lnTo>
                    <a:pt x="589" y="221"/>
                  </a:lnTo>
                  <a:lnTo>
                    <a:pt x="588" y="223"/>
                  </a:lnTo>
                  <a:lnTo>
                    <a:pt x="588" y="224"/>
                  </a:lnTo>
                  <a:lnTo>
                    <a:pt x="588" y="225"/>
                  </a:lnTo>
                  <a:lnTo>
                    <a:pt x="588" y="226"/>
                  </a:lnTo>
                  <a:lnTo>
                    <a:pt x="589" y="226"/>
                  </a:lnTo>
                  <a:lnTo>
                    <a:pt x="589" y="227"/>
                  </a:lnTo>
                  <a:lnTo>
                    <a:pt x="591" y="228"/>
                  </a:lnTo>
                  <a:lnTo>
                    <a:pt x="592" y="228"/>
                  </a:lnTo>
                  <a:lnTo>
                    <a:pt x="593" y="229"/>
                  </a:lnTo>
                  <a:lnTo>
                    <a:pt x="594" y="230"/>
                  </a:lnTo>
                  <a:lnTo>
                    <a:pt x="594" y="231"/>
                  </a:lnTo>
                  <a:lnTo>
                    <a:pt x="594" y="232"/>
                  </a:lnTo>
                  <a:lnTo>
                    <a:pt x="594" y="233"/>
                  </a:lnTo>
                  <a:lnTo>
                    <a:pt x="594" y="233"/>
                  </a:lnTo>
                  <a:lnTo>
                    <a:pt x="594" y="234"/>
                  </a:lnTo>
                  <a:lnTo>
                    <a:pt x="593" y="235"/>
                  </a:lnTo>
                  <a:lnTo>
                    <a:pt x="593" y="236"/>
                  </a:lnTo>
                  <a:lnTo>
                    <a:pt x="592" y="236"/>
                  </a:lnTo>
                  <a:lnTo>
                    <a:pt x="590" y="238"/>
                  </a:lnTo>
                  <a:lnTo>
                    <a:pt x="586" y="241"/>
                  </a:lnTo>
                  <a:lnTo>
                    <a:pt x="585" y="243"/>
                  </a:lnTo>
                  <a:lnTo>
                    <a:pt x="583" y="244"/>
                  </a:lnTo>
                  <a:lnTo>
                    <a:pt x="582" y="245"/>
                  </a:lnTo>
                  <a:lnTo>
                    <a:pt x="580" y="249"/>
                  </a:lnTo>
                  <a:lnTo>
                    <a:pt x="579" y="250"/>
                  </a:lnTo>
                  <a:lnTo>
                    <a:pt x="578" y="251"/>
                  </a:lnTo>
                  <a:lnTo>
                    <a:pt x="577" y="251"/>
                  </a:lnTo>
                  <a:lnTo>
                    <a:pt x="577" y="252"/>
                  </a:lnTo>
                  <a:lnTo>
                    <a:pt x="576" y="252"/>
                  </a:lnTo>
                  <a:lnTo>
                    <a:pt x="575" y="252"/>
                  </a:lnTo>
                  <a:lnTo>
                    <a:pt x="574" y="252"/>
                  </a:lnTo>
                  <a:lnTo>
                    <a:pt x="574" y="252"/>
                  </a:lnTo>
                  <a:lnTo>
                    <a:pt x="573" y="252"/>
                  </a:lnTo>
                  <a:lnTo>
                    <a:pt x="572" y="252"/>
                  </a:lnTo>
                  <a:lnTo>
                    <a:pt x="571" y="251"/>
                  </a:lnTo>
                  <a:lnTo>
                    <a:pt x="567" y="249"/>
                  </a:lnTo>
                  <a:lnTo>
                    <a:pt x="566" y="249"/>
                  </a:lnTo>
                  <a:lnTo>
                    <a:pt x="566" y="248"/>
                  </a:lnTo>
                  <a:lnTo>
                    <a:pt x="565" y="248"/>
                  </a:lnTo>
                  <a:lnTo>
                    <a:pt x="564" y="248"/>
                  </a:lnTo>
                  <a:lnTo>
                    <a:pt x="562" y="248"/>
                  </a:lnTo>
                  <a:lnTo>
                    <a:pt x="561" y="249"/>
                  </a:lnTo>
                  <a:lnTo>
                    <a:pt x="560" y="249"/>
                  </a:lnTo>
                  <a:lnTo>
                    <a:pt x="559" y="250"/>
                  </a:lnTo>
                  <a:lnTo>
                    <a:pt x="557" y="251"/>
                  </a:lnTo>
                  <a:lnTo>
                    <a:pt x="555" y="251"/>
                  </a:lnTo>
                  <a:lnTo>
                    <a:pt x="554" y="252"/>
                  </a:lnTo>
                  <a:lnTo>
                    <a:pt x="552" y="254"/>
                  </a:lnTo>
                  <a:lnTo>
                    <a:pt x="551" y="254"/>
                  </a:lnTo>
                  <a:lnTo>
                    <a:pt x="550" y="256"/>
                  </a:lnTo>
                  <a:lnTo>
                    <a:pt x="549" y="257"/>
                  </a:lnTo>
                  <a:lnTo>
                    <a:pt x="547" y="258"/>
                  </a:lnTo>
                  <a:lnTo>
                    <a:pt x="546" y="259"/>
                  </a:lnTo>
                  <a:lnTo>
                    <a:pt x="545" y="261"/>
                  </a:lnTo>
                  <a:lnTo>
                    <a:pt x="541" y="266"/>
                  </a:lnTo>
                  <a:lnTo>
                    <a:pt x="540" y="268"/>
                  </a:lnTo>
                  <a:lnTo>
                    <a:pt x="539" y="269"/>
                  </a:lnTo>
                  <a:lnTo>
                    <a:pt x="539" y="270"/>
                  </a:lnTo>
                  <a:lnTo>
                    <a:pt x="538" y="271"/>
                  </a:lnTo>
                  <a:lnTo>
                    <a:pt x="538" y="273"/>
                  </a:lnTo>
                  <a:lnTo>
                    <a:pt x="538" y="274"/>
                  </a:lnTo>
                  <a:lnTo>
                    <a:pt x="538" y="275"/>
                  </a:lnTo>
                  <a:lnTo>
                    <a:pt x="538" y="276"/>
                  </a:lnTo>
                  <a:lnTo>
                    <a:pt x="538" y="277"/>
                  </a:lnTo>
                  <a:lnTo>
                    <a:pt x="539" y="278"/>
                  </a:lnTo>
                  <a:lnTo>
                    <a:pt x="539" y="278"/>
                  </a:lnTo>
                  <a:lnTo>
                    <a:pt x="540" y="279"/>
                  </a:lnTo>
                  <a:lnTo>
                    <a:pt x="540" y="279"/>
                  </a:lnTo>
                  <a:lnTo>
                    <a:pt x="541" y="279"/>
                  </a:lnTo>
                  <a:lnTo>
                    <a:pt x="542" y="279"/>
                  </a:lnTo>
                  <a:lnTo>
                    <a:pt x="543" y="279"/>
                  </a:lnTo>
                  <a:lnTo>
                    <a:pt x="545" y="279"/>
                  </a:lnTo>
                  <a:lnTo>
                    <a:pt x="547" y="279"/>
                  </a:lnTo>
                  <a:lnTo>
                    <a:pt x="549" y="279"/>
                  </a:lnTo>
                  <a:lnTo>
                    <a:pt x="550" y="279"/>
                  </a:lnTo>
                  <a:lnTo>
                    <a:pt x="552" y="279"/>
                  </a:lnTo>
                  <a:lnTo>
                    <a:pt x="553" y="279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5" y="281"/>
                  </a:lnTo>
                  <a:lnTo>
                    <a:pt x="555" y="281"/>
                  </a:lnTo>
                  <a:lnTo>
                    <a:pt x="555" y="282"/>
                  </a:lnTo>
                  <a:lnTo>
                    <a:pt x="556" y="282"/>
                  </a:lnTo>
                  <a:lnTo>
                    <a:pt x="555" y="283"/>
                  </a:lnTo>
                  <a:lnTo>
                    <a:pt x="555" y="283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2" y="285"/>
                  </a:lnTo>
                  <a:lnTo>
                    <a:pt x="547" y="288"/>
                  </a:lnTo>
                  <a:lnTo>
                    <a:pt x="546" y="288"/>
                  </a:lnTo>
                  <a:lnTo>
                    <a:pt x="546" y="288"/>
                  </a:lnTo>
                  <a:lnTo>
                    <a:pt x="546" y="289"/>
                  </a:lnTo>
                  <a:lnTo>
                    <a:pt x="546" y="289"/>
                  </a:lnTo>
                  <a:lnTo>
                    <a:pt x="546" y="290"/>
                  </a:lnTo>
                  <a:lnTo>
                    <a:pt x="546" y="291"/>
                  </a:lnTo>
                  <a:lnTo>
                    <a:pt x="546" y="292"/>
                  </a:lnTo>
                  <a:lnTo>
                    <a:pt x="546" y="292"/>
                  </a:lnTo>
                  <a:lnTo>
                    <a:pt x="547" y="293"/>
                  </a:lnTo>
                  <a:lnTo>
                    <a:pt x="547" y="294"/>
                  </a:lnTo>
                  <a:lnTo>
                    <a:pt x="549" y="296"/>
                  </a:lnTo>
                  <a:lnTo>
                    <a:pt x="550" y="297"/>
                  </a:lnTo>
                  <a:lnTo>
                    <a:pt x="550" y="298"/>
                  </a:lnTo>
                  <a:lnTo>
                    <a:pt x="551" y="299"/>
                  </a:lnTo>
                  <a:lnTo>
                    <a:pt x="551" y="300"/>
                  </a:lnTo>
                  <a:lnTo>
                    <a:pt x="552" y="301"/>
                  </a:lnTo>
                  <a:lnTo>
                    <a:pt x="552" y="301"/>
                  </a:lnTo>
                  <a:lnTo>
                    <a:pt x="551" y="302"/>
                  </a:lnTo>
                  <a:lnTo>
                    <a:pt x="551" y="302"/>
                  </a:lnTo>
                  <a:lnTo>
                    <a:pt x="551" y="303"/>
                  </a:lnTo>
                  <a:lnTo>
                    <a:pt x="550" y="303"/>
                  </a:lnTo>
                  <a:lnTo>
                    <a:pt x="549" y="304"/>
                  </a:lnTo>
                  <a:lnTo>
                    <a:pt x="548" y="304"/>
                  </a:lnTo>
                  <a:lnTo>
                    <a:pt x="547" y="304"/>
                  </a:lnTo>
                  <a:lnTo>
                    <a:pt x="545" y="304"/>
                  </a:lnTo>
                  <a:lnTo>
                    <a:pt x="544" y="305"/>
                  </a:lnTo>
                  <a:lnTo>
                    <a:pt x="543" y="305"/>
                  </a:lnTo>
                  <a:lnTo>
                    <a:pt x="543" y="305"/>
                  </a:lnTo>
                  <a:lnTo>
                    <a:pt x="543" y="305"/>
                  </a:lnTo>
                  <a:lnTo>
                    <a:pt x="543" y="305"/>
                  </a:lnTo>
                  <a:lnTo>
                    <a:pt x="543" y="306"/>
                  </a:lnTo>
                  <a:lnTo>
                    <a:pt x="544" y="306"/>
                  </a:lnTo>
                  <a:lnTo>
                    <a:pt x="545" y="307"/>
                  </a:lnTo>
                  <a:lnTo>
                    <a:pt x="547" y="308"/>
                  </a:lnTo>
                  <a:lnTo>
                    <a:pt x="548" y="309"/>
                  </a:lnTo>
                  <a:lnTo>
                    <a:pt x="549" y="310"/>
                  </a:lnTo>
                  <a:lnTo>
                    <a:pt x="549" y="310"/>
                  </a:lnTo>
                  <a:lnTo>
                    <a:pt x="550" y="311"/>
                  </a:lnTo>
                  <a:lnTo>
                    <a:pt x="550" y="312"/>
                  </a:lnTo>
                  <a:lnTo>
                    <a:pt x="550" y="313"/>
                  </a:lnTo>
                  <a:lnTo>
                    <a:pt x="549" y="314"/>
                  </a:lnTo>
                  <a:lnTo>
                    <a:pt x="549" y="314"/>
                  </a:lnTo>
                  <a:lnTo>
                    <a:pt x="549" y="315"/>
                  </a:lnTo>
                  <a:lnTo>
                    <a:pt x="549" y="315"/>
                  </a:lnTo>
                  <a:lnTo>
                    <a:pt x="550" y="315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1" y="316"/>
                  </a:lnTo>
                  <a:lnTo>
                    <a:pt x="552" y="316"/>
                  </a:lnTo>
                  <a:lnTo>
                    <a:pt x="553" y="316"/>
                  </a:lnTo>
                  <a:lnTo>
                    <a:pt x="556" y="316"/>
                  </a:lnTo>
                  <a:lnTo>
                    <a:pt x="558" y="316"/>
                  </a:lnTo>
                  <a:lnTo>
                    <a:pt x="559" y="317"/>
                  </a:lnTo>
                  <a:lnTo>
                    <a:pt x="561" y="317"/>
                  </a:lnTo>
                  <a:lnTo>
                    <a:pt x="562" y="318"/>
                  </a:lnTo>
                  <a:lnTo>
                    <a:pt x="564" y="318"/>
                  </a:lnTo>
                  <a:lnTo>
                    <a:pt x="565" y="319"/>
                  </a:lnTo>
                  <a:lnTo>
                    <a:pt x="566" y="320"/>
                  </a:lnTo>
                  <a:lnTo>
                    <a:pt x="566" y="320"/>
                  </a:lnTo>
                  <a:lnTo>
                    <a:pt x="567" y="321"/>
                  </a:lnTo>
                  <a:lnTo>
                    <a:pt x="567" y="322"/>
                  </a:lnTo>
                  <a:lnTo>
                    <a:pt x="568" y="322"/>
                  </a:lnTo>
                  <a:lnTo>
                    <a:pt x="568" y="324"/>
                  </a:lnTo>
                  <a:lnTo>
                    <a:pt x="568" y="326"/>
                  </a:lnTo>
                  <a:lnTo>
                    <a:pt x="568" y="329"/>
                  </a:lnTo>
                  <a:lnTo>
                    <a:pt x="568" y="331"/>
                  </a:lnTo>
                  <a:lnTo>
                    <a:pt x="568" y="334"/>
                  </a:lnTo>
                  <a:lnTo>
                    <a:pt x="568" y="335"/>
                  </a:lnTo>
                  <a:lnTo>
                    <a:pt x="567" y="337"/>
                  </a:lnTo>
                  <a:lnTo>
                    <a:pt x="566" y="343"/>
                  </a:lnTo>
                  <a:lnTo>
                    <a:pt x="566" y="345"/>
                  </a:lnTo>
                  <a:lnTo>
                    <a:pt x="565" y="347"/>
                  </a:lnTo>
                  <a:lnTo>
                    <a:pt x="565" y="352"/>
                  </a:lnTo>
                  <a:lnTo>
                    <a:pt x="565" y="356"/>
                  </a:lnTo>
                  <a:lnTo>
                    <a:pt x="565" y="357"/>
                  </a:lnTo>
                  <a:lnTo>
                    <a:pt x="565" y="363"/>
                  </a:lnTo>
                  <a:lnTo>
                    <a:pt x="565" y="364"/>
                  </a:lnTo>
                  <a:lnTo>
                    <a:pt x="565" y="365"/>
                  </a:lnTo>
                  <a:lnTo>
                    <a:pt x="565" y="365"/>
                  </a:lnTo>
                  <a:lnTo>
                    <a:pt x="565" y="366"/>
                  </a:lnTo>
                  <a:lnTo>
                    <a:pt x="566" y="366"/>
                  </a:lnTo>
                  <a:lnTo>
                    <a:pt x="566" y="367"/>
                  </a:lnTo>
                  <a:lnTo>
                    <a:pt x="568" y="368"/>
                  </a:lnTo>
                  <a:lnTo>
                    <a:pt x="569" y="368"/>
                  </a:lnTo>
                  <a:lnTo>
                    <a:pt x="570" y="369"/>
                  </a:lnTo>
                  <a:lnTo>
                    <a:pt x="571" y="370"/>
                  </a:lnTo>
                  <a:lnTo>
                    <a:pt x="572" y="371"/>
                  </a:lnTo>
                  <a:lnTo>
                    <a:pt x="573" y="372"/>
                  </a:lnTo>
                  <a:lnTo>
                    <a:pt x="573" y="373"/>
                  </a:lnTo>
                  <a:lnTo>
                    <a:pt x="574" y="375"/>
                  </a:lnTo>
                  <a:lnTo>
                    <a:pt x="574" y="377"/>
                  </a:lnTo>
                  <a:lnTo>
                    <a:pt x="575" y="379"/>
                  </a:lnTo>
                  <a:lnTo>
                    <a:pt x="575" y="380"/>
                  </a:lnTo>
                  <a:lnTo>
                    <a:pt x="575" y="382"/>
                  </a:lnTo>
                  <a:lnTo>
                    <a:pt x="575" y="384"/>
                  </a:lnTo>
                  <a:lnTo>
                    <a:pt x="575" y="386"/>
                  </a:lnTo>
                  <a:lnTo>
                    <a:pt x="575" y="388"/>
                  </a:lnTo>
                  <a:lnTo>
                    <a:pt x="575" y="390"/>
                  </a:lnTo>
                  <a:lnTo>
                    <a:pt x="574" y="390"/>
                  </a:lnTo>
                  <a:lnTo>
                    <a:pt x="574" y="390"/>
                  </a:lnTo>
                  <a:lnTo>
                    <a:pt x="573" y="390"/>
                  </a:lnTo>
                  <a:lnTo>
                    <a:pt x="573" y="391"/>
                  </a:lnTo>
                  <a:lnTo>
                    <a:pt x="572" y="392"/>
                  </a:lnTo>
                  <a:lnTo>
                    <a:pt x="572" y="393"/>
                  </a:lnTo>
                  <a:lnTo>
                    <a:pt x="571" y="394"/>
                  </a:lnTo>
                  <a:lnTo>
                    <a:pt x="571" y="395"/>
                  </a:lnTo>
                  <a:lnTo>
                    <a:pt x="569" y="401"/>
                  </a:lnTo>
                  <a:lnTo>
                    <a:pt x="569" y="403"/>
                  </a:lnTo>
                  <a:lnTo>
                    <a:pt x="569" y="403"/>
                  </a:lnTo>
                  <a:lnTo>
                    <a:pt x="569" y="404"/>
                  </a:lnTo>
                  <a:lnTo>
                    <a:pt x="569" y="405"/>
                  </a:lnTo>
                  <a:lnTo>
                    <a:pt x="569" y="405"/>
                  </a:lnTo>
                  <a:lnTo>
                    <a:pt x="569" y="406"/>
                  </a:lnTo>
                  <a:lnTo>
                    <a:pt x="569" y="407"/>
                  </a:lnTo>
                  <a:lnTo>
                    <a:pt x="570" y="408"/>
                  </a:lnTo>
                  <a:lnTo>
                    <a:pt x="572" y="410"/>
                  </a:lnTo>
                  <a:lnTo>
                    <a:pt x="572" y="410"/>
                  </a:lnTo>
                  <a:lnTo>
                    <a:pt x="572" y="411"/>
                  </a:lnTo>
                  <a:lnTo>
                    <a:pt x="573" y="412"/>
                  </a:lnTo>
                  <a:lnTo>
                    <a:pt x="573" y="414"/>
                  </a:lnTo>
                  <a:lnTo>
                    <a:pt x="573" y="416"/>
                  </a:lnTo>
                  <a:lnTo>
                    <a:pt x="574" y="417"/>
                  </a:lnTo>
                  <a:lnTo>
                    <a:pt x="574" y="423"/>
                  </a:lnTo>
                  <a:lnTo>
                    <a:pt x="574" y="425"/>
                  </a:lnTo>
                  <a:lnTo>
                    <a:pt x="575" y="428"/>
                  </a:lnTo>
                  <a:lnTo>
                    <a:pt x="575" y="429"/>
                  </a:lnTo>
                  <a:lnTo>
                    <a:pt x="576" y="431"/>
                  </a:lnTo>
                  <a:lnTo>
                    <a:pt x="577" y="434"/>
                  </a:lnTo>
                  <a:lnTo>
                    <a:pt x="578" y="437"/>
                  </a:lnTo>
                  <a:lnTo>
                    <a:pt x="579" y="438"/>
                  </a:lnTo>
                  <a:lnTo>
                    <a:pt x="579" y="440"/>
                  </a:lnTo>
                  <a:lnTo>
                    <a:pt x="580" y="441"/>
                  </a:lnTo>
                  <a:lnTo>
                    <a:pt x="580" y="441"/>
                  </a:lnTo>
                  <a:lnTo>
                    <a:pt x="580" y="442"/>
                  </a:lnTo>
                  <a:lnTo>
                    <a:pt x="579" y="443"/>
                  </a:lnTo>
                  <a:lnTo>
                    <a:pt x="576" y="448"/>
                  </a:lnTo>
                  <a:lnTo>
                    <a:pt x="575" y="449"/>
                  </a:lnTo>
                  <a:lnTo>
                    <a:pt x="574" y="451"/>
                  </a:lnTo>
                  <a:lnTo>
                    <a:pt x="573" y="453"/>
                  </a:lnTo>
                  <a:lnTo>
                    <a:pt x="573" y="454"/>
                  </a:lnTo>
                  <a:lnTo>
                    <a:pt x="573" y="456"/>
                  </a:lnTo>
                  <a:lnTo>
                    <a:pt x="572" y="460"/>
                  </a:lnTo>
                  <a:lnTo>
                    <a:pt x="572" y="462"/>
                  </a:lnTo>
                  <a:lnTo>
                    <a:pt x="572" y="464"/>
                  </a:lnTo>
                  <a:lnTo>
                    <a:pt x="572" y="466"/>
                  </a:lnTo>
                  <a:lnTo>
                    <a:pt x="573" y="469"/>
                  </a:lnTo>
                  <a:lnTo>
                    <a:pt x="573" y="471"/>
                  </a:lnTo>
                  <a:lnTo>
                    <a:pt x="574" y="473"/>
                  </a:lnTo>
                  <a:lnTo>
                    <a:pt x="576" y="477"/>
                  </a:lnTo>
                  <a:lnTo>
                    <a:pt x="577" y="479"/>
                  </a:lnTo>
                  <a:lnTo>
                    <a:pt x="578" y="480"/>
                  </a:lnTo>
                  <a:lnTo>
                    <a:pt x="580" y="483"/>
                  </a:lnTo>
                  <a:lnTo>
                    <a:pt x="581" y="483"/>
                  </a:lnTo>
                  <a:lnTo>
                    <a:pt x="581" y="484"/>
                  </a:lnTo>
                  <a:lnTo>
                    <a:pt x="582" y="485"/>
                  </a:lnTo>
                  <a:lnTo>
                    <a:pt x="582" y="487"/>
                  </a:lnTo>
                  <a:lnTo>
                    <a:pt x="582" y="488"/>
                  </a:lnTo>
                  <a:lnTo>
                    <a:pt x="581" y="489"/>
                  </a:lnTo>
                  <a:lnTo>
                    <a:pt x="581" y="492"/>
                  </a:lnTo>
                  <a:lnTo>
                    <a:pt x="580" y="494"/>
                  </a:lnTo>
                  <a:lnTo>
                    <a:pt x="580" y="495"/>
                  </a:lnTo>
                  <a:lnTo>
                    <a:pt x="579" y="496"/>
                  </a:lnTo>
                  <a:lnTo>
                    <a:pt x="577" y="499"/>
                  </a:lnTo>
                  <a:lnTo>
                    <a:pt x="576" y="501"/>
                  </a:lnTo>
                  <a:lnTo>
                    <a:pt x="575" y="503"/>
                  </a:lnTo>
                  <a:lnTo>
                    <a:pt x="574" y="507"/>
                  </a:lnTo>
                  <a:lnTo>
                    <a:pt x="573" y="509"/>
                  </a:lnTo>
                  <a:lnTo>
                    <a:pt x="572" y="510"/>
                  </a:lnTo>
                  <a:lnTo>
                    <a:pt x="572" y="512"/>
                  </a:lnTo>
                  <a:lnTo>
                    <a:pt x="571" y="512"/>
                  </a:lnTo>
                  <a:lnTo>
                    <a:pt x="570" y="513"/>
                  </a:lnTo>
                  <a:lnTo>
                    <a:pt x="566" y="516"/>
                  </a:lnTo>
                  <a:lnTo>
                    <a:pt x="563" y="518"/>
                  </a:lnTo>
                  <a:lnTo>
                    <a:pt x="561" y="520"/>
                  </a:lnTo>
                  <a:lnTo>
                    <a:pt x="560" y="521"/>
                  </a:lnTo>
                  <a:lnTo>
                    <a:pt x="558" y="523"/>
                  </a:lnTo>
                  <a:lnTo>
                    <a:pt x="557" y="524"/>
                  </a:lnTo>
                  <a:lnTo>
                    <a:pt x="556" y="525"/>
                  </a:lnTo>
                  <a:lnTo>
                    <a:pt x="556" y="526"/>
                  </a:lnTo>
                  <a:lnTo>
                    <a:pt x="556" y="528"/>
                  </a:lnTo>
                  <a:lnTo>
                    <a:pt x="555" y="529"/>
                  </a:lnTo>
                  <a:lnTo>
                    <a:pt x="555" y="530"/>
                  </a:lnTo>
                  <a:lnTo>
                    <a:pt x="555" y="531"/>
                  </a:lnTo>
                  <a:lnTo>
                    <a:pt x="555" y="533"/>
                  </a:lnTo>
                  <a:lnTo>
                    <a:pt x="556" y="535"/>
                  </a:lnTo>
                  <a:lnTo>
                    <a:pt x="556" y="536"/>
                  </a:lnTo>
                  <a:lnTo>
                    <a:pt x="556" y="537"/>
                  </a:lnTo>
                  <a:lnTo>
                    <a:pt x="556" y="538"/>
                  </a:lnTo>
                  <a:lnTo>
                    <a:pt x="555" y="538"/>
                  </a:lnTo>
                  <a:lnTo>
                    <a:pt x="555" y="539"/>
                  </a:lnTo>
                  <a:lnTo>
                    <a:pt x="555" y="540"/>
                  </a:lnTo>
                  <a:lnTo>
                    <a:pt x="554" y="541"/>
                  </a:lnTo>
                  <a:lnTo>
                    <a:pt x="554" y="541"/>
                  </a:lnTo>
                  <a:lnTo>
                    <a:pt x="553" y="542"/>
                  </a:lnTo>
                  <a:lnTo>
                    <a:pt x="553" y="542"/>
                  </a:lnTo>
                  <a:lnTo>
                    <a:pt x="552" y="543"/>
                  </a:lnTo>
                  <a:lnTo>
                    <a:pt x="549" y="545"/>
                  </a:lnTo>
                  <a:lnTo>
                    <a:pt x="548" y="545"/>
                  </a:lnTo>
                  <a:lnTo>
                    <a:pt x="548" y="545"/>
                  </a:lnTo>
                  <a:lnTo>
                    <a:pt x="547" y="546"/>
                  </a:lnTo>
                  <a:lnTo>
                    <a:pt x="547" y="546"/>
                  </a:lnTo>
                  <a:lnTo>
                    <a:pt x="547" y="547"/>
                  </a:lnTo>
                  <a:lnTo>
                    <a:pt x="547" y="547"/>
                  </a:lnTo>
                  <a:lnTo>
                    <a:pt x="547" y="548"/>
                  </a:lnTo>
                  <a:lnTo>
                    <a:pt x="547" y="549"/>
                  </a:lnTo>
                  <a:lnTo>
                    <a:pt x="547" y="550"/>
                  </a:lnTo>
                  <a:lnTo>
                    <a:pt x="547" y="550"/>
                  </a:lnTo>
                  <a:lnTo>
                    <a:pt x="547" y="551"/>
                  </a:lnTo>
                  <a:lnTo>
                    <a:pt x="548" y="552"/>
                  </a:lnTo>
                  <a:lnTo>
                    <a:pt x="548" y="553"/>
                  </a:lnTo>
                  <a:lnTo>
                    <a:pt x="548" y="554"/>
                  </a:lnTo>
                  <a:lnTo>
                    <a:pt x="549" y="554"/>
                  </a:lnTo>
                  <a:lnTo>
                    <a:pt x="550" y="555"/>
                  </a:lnTo>
                  <a:lnTo>
                    <a:pt x="551" y="556"/>
                  </a:lnTo>
                  <a:lnTo>
                    <a:pt x="553" y="558"/>
                  </a:lnTo>
                  <a:lnTo>
                    <a:pt x="553" y="558"/>
                  </a:lnTo>
                  <a:lnTo>
                    <a:pt x="554" y="559"/>
                  </a:lnTo>
                  <a:lnTo>
                    <a:pt x="554" y="559"/>
                  </a:lnTo>
                  <a:lnTo>
                    <a:pt x="554" y="560"/>
                  </a:lnTo>
                  <a:lnTo>
                    <a:pt x="554" y="560"/>
                  </a:lnTo>
                  <a:lnTo>
                    <a:pt x="554" y="561"/>
                  </a:lnTo>
                  <a:lnTo>
                    <a:pt x="553" y="563"/>
                  </a:lnTo>
                  <a:lnTo>
                    <a:pt x="553" y="564"/>
                  </a:lnTo>
                  <a:lnTo>
                    <a:pt x="552" y="564"/>
                  </a:lnTo>
                  <a:lnTo>
                    <a:pt x="552" y="565"/>
                  </a:lnTo>
                  <a:lnTo>
                    <a:pt x="551" y="565"/>
                  </a:lnTo>
                  <a:lnTo>
                    <a:pt x="551" y="565"/>
                  </a:lnTo>
                  <a:lnTo>
                    <a:pt x="549" y="566"/>
                  </a:lnTo>
                  <a:lnTo>
                    <a:pt x="548" y="567"/>
                  </a:lnTo>
                  <a:lnTo>
                    <a:pt x="547" y="567"/>
                  </a:lnTo>
                  <a:lnTo>
                    <a:pt x="546" y="570"/>
                  </a:lnTo>
                  <a:lnTo>
                    <a:pt x="544" y="571"/>
                  </a:lnTo>
                  <a:lnTo>
                    <a:pt x="543" y="572"/>
                  </a:lnTo>
                  <a:lnTo>
                    <a:pt x="542" y="573"/>
                  </a:lnTo>
                  <a:lnTo>
                    <a:pt x="542" y="574"/>
                  </a:lnTo>
                  <a:lnTo>
                    <a:pt x="541" y="575"/>
                  </a:lnTo>
                  <a:lnTo>
                    <a:pt x="541" y="576"/>
                  </a:lnTo>
                  <a:lnTo>
                    <a:pt x="541" y="577"/>
                  </a:lnTo>
                  <a:lnTo>
                    <a:pt x="541" y="578"/>
                  </a:lnTo>
                  <a:lnTo>
                    <a:pt x="541" y="579"/>
                  </a:lnTo>
                  <a:lnTo>
                    <a:pt x="541" y="580"/>
                  </a:lnTo>
                  <a:lnTo>
                    <a:pt x="542" y="582"/>
                  </a:lnTo>
                  <a:lnTo>
                    <a:pt x="543" y="584"/>
                  </a:lnTo>
                  <a:lnTo>
                    <a:pt x="544" y="585"/>
                  </a:lnTo>
                  <a:lnTo>
                    <a:pt x="546" y="588"/>
                  </a:lnTo>
                  <a:lnTo>
                    <a:pt x="547" y="589"/>
                  </a:lnTo>
                  <a:lnTo>
                    <a:pt x="547" y="590"/>
                  </a:lnTo>
                  <a:lnTo>
                    <a:pt x="548" y="591"/>
                  </a:lnTo>
                  <a:lnTo>
                    <a:pt x="548" y="593"/>
                  </a:lnTo>
                  <a:lnTo>
                    <a:pt x="548" y="594"/>
                  </a:lnTo>
                  <a:lnTo>
                    <a:pt x="548" y="595"/>
                  </a:lnTo>
                  <a:lnTo>
                    <a:pt x="548" y="596"/>
                  </a:lnTo>
                  <a:lnTo>
                    <a:pt x="548" y="597"/>
                  </a:lnTo>
                  <a:lnTo>
                    <a:pt x="548" y="598"/>
                  </a:lnTo>
                  <a:lnTo>
                    <a:pt x="547" y="598"/>
                  </a:lnTo>
                  <a:lnTo>
                    <a:pt x="547" y="599"/>
                  </a:lnTo>
                  <a:lnTo>
                    <a:pt x="545" y="601"/>
                  </a:lnTo>
                  <a:lnTo>
                    <a:pt x="544" y="602"/>
                  </a:lnTo>
                  <a:lnTo>
                    <a:pt x="543" y="604"/>
                  </a:lnTo>
                  <a:lnTo>
                    <a:pt x="542" y="605"/>
                  </a:lnTo>
                  <a:lnTo>
                    <a:pt x="541" y="606"/>
                  </a:lnTo>
                  <a:lnTo>
                    <a:pt x="541" y="608"/>
                  </a:lnTo>
                  <a:lnTo>
                    <a:pt x="539" y="613"/>
                  </a:lnTo>
                  <a:lnTo>
                    <a:pt x="538" y="617"/>
                  </a:lnTo>
                  <a:lnTo>
                    <a:pt x="538" y="617"/>
                  </a:lnTo>
                  <a:lnTo>
                    <a:pt x="537" y="618"/>
                  </a:lnTo>
                  <a:lnTo>
                    <a:pt x="537" y="619"/>
                  </a:lnTo>
                  <a:lnTo>
                    <a:pt x="536" y="619"/>
                  </a:lnTo>
                  <a:lnTo>
                    <a:pt x="535" y="619"/>
                  </a:lnTo>
                  <a:lnTo>
                    <a:pt x="531" y="621"/>
                  </a:lnTo>
                  <a:lnTo>
                    <a:pt x="529" y="622"/>
                  </a:lnTo>
                  <a:lnTo>
                    <a:pt x="527" y="623"/>
                  </a:lnTo>
                  <a:lnTo>
                    <a:pt x="526" y="624"/>
                  </a:lnTo>
                  <a:lnTo>
                    <a:pt x="522" y="627"/>
                  </a:lnTo>
                  <a:lnTo>
                    <a:pt x="520" y="629"/>
                  </a:lnTo>
                  <a:lnTo>
                    <a:pt x="518" y="630"/>
                  </a:lnTo>
                  <a:lnTo>
                    <a:pt x="517" y="630"/>
                  </a:lnTo>
                  <a:lnTo>
                    <a:pt x="516" y="631"/>
                  </a:lnTo>
                  <a:lnTo>
                    <a:pt x="514" y="631"/>
                  </a:lnTo>
                  <a:lnTo>
                    <a:pt x="513" y="632"/>
                  </a:lnTo>
                  <a:lnTo>
                    <a:pt x="512" y="632"/>
                  </a:lnTo>
                  <a:lnTo>
                    <a:pt x="511" y="632"/>
                  </a:lnTo>
                  <a:lnTo>
                    <a:pt x="510" y="632"/>
                  </a:lnTo>
                  <a:lnTo>
                    <a:pt x="509" y="632"/>
                  </a:lnTo>
                  <a:lnTo>
                    <a:pt x="507" y="632"/>
                  </a:lnTo>
                  <a:lnTo>
                    <a:pt x="502" y="631"/>
                  </a:lnTo>
                  <a:lnTo>
                    <a:pt x="501" y="631"/>
                  </a:lnTo>
                  <a:lnTo>
                    <a:pt x="500" y="631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8" y="631"/>
                  </a:lnTo>
                  <a:lnTo>
                    <a:pt x="498" y="632"/>
                  </a:lnTo>
                  <a:lnTo>
                    <a:pt x="498" y="633"/>
                  </a:lnTo>
                  <a:lnTo>
                    <a:pt x="497" y="638"/>
                  </a:lnTo>
                  <a:lnTo>
                    <a:pt x="496" y="641"/>
                  </a:lnTo>
                  <a:lnTo>
                    <a:pt x="496" y="643"/>
                  </a:lnTo>
                  <a:lnTo>
                    <a:pt x="496" y="649"/>
                  </a:lnTo>
                  <a:lnTo>
                    <a:pt x="495" y="651"/>
                  </a:lnTo>
                  <a:lnTo>
                    <a:pt x="495" y="653"/>
                  </a:lnTo>
                  <a:lnTo>
                    <a:pt x="494" y="656"/>
                  </a:lnTo>
                  <a:lnTo>
                    <a:pt x="494" y="658"/>
                  </a:lnTo>
                  <a:lnTo>
                    <a:pt x="494" y="659"/>
                  </a:lnTo>
                  <a:lnTo>
                    <a:pt x="494" y="660"/>
                  </a:lnTo>
                  <a:lnTo>
                    <a:pt x="494" y="662"/>
                  </a:lnTo>
                  <a:lnTo>
                    <a:pt x="495" y="663"/>
                  </a:lnTo>
                  <a:lnTo>
                    <a:pt x="496" y="667"/>
                  </a:lnTo>
                  <a:lnTo>
                    <a:pt x="497" y="669"/>
                  </a:lnTo>
                  <a:lnTo>
                    <a:pt x="497" y="670"/>
                  </a:lnTo>
                  <a:lnTo>
                    <a:pt x="499" y="676"/>
                  </a:lnTo>
                  <a:lnTo>
                    <a:pt x="499" y="678"/>
                  </a:lnTo>
                  <a:lnTo>
                    <a:pt x="499" y="680"/>
                  </a:lnTo>
                  <a:lnTo>
                    <a:pt x="499" y="682"/>
                  </a:lnTo>
                  <a:lnTo>
                    <a:pt x="499" y="684"/>
                  </a:lnTo>
                  <a:lnTo>
                    <a:pt x="498" y="685"/>
                  </a:lnTo>
                  <a:lnTo>
                    <a:pt x="498" y="686"/>
                  </a:lnTo>
                  <a:lnTo>
                    <a:pt x="498" y="687"/>
                  </a:lnTo>
                  <a:lnTo>
                    <a:pt x="497" y="688"/>
                  </a:lnTo>
                  <a:lnTo>
                    <a:pt x="497" y="688"/>
                  </a:lnTo>
                  <a:lnTo>
                    <a:pt x="496" y="689"/>
                  </a:lnTo>
                  <a:lnTo>
                    <a:pt x="495" y="690"/>
                  </a:lnTo>
                  <a:lnTo>
                    <a:pt x="495" y="691"/>
                  </a:lnTo>
                  <a:lnTo>
                    <a:pt x="493" y="692"/>
                  </a:lnTo>
                  <a:lnTo>
                    <a:pt x="492" y="693"/>
                  </a:lnTo>
                  <a:lnTo>
                    <a:pt x="491" y="693"/>
                  </a:lnTo>
                  <a:lnTo>
                    <a:pt x="488" y="695"/>
                  </a:lnTo>
                  <a:lnTo>
                    <a:pt x="487" y="695"/>
                  </a:lnTo>
                  <a:lnTo>
                    <a:pt x="486" y="696"/>
                  </a:lnTo>
                  <a:lnTo>
                    <a:pt x="485" y="696"/>
                  </a:lnTo>
                  <a:lnTo>
                    <a:pt x="484" y="697"/>
                  </a:lnTo>
                  <a:lnTo>
                    <a:pt x="483" y="698"/>
                  </a:lnTo>
                  <a:lnTo>
                    <a:pt x="482" y="699"/>
                  </a:lnTo>
                  <a:lnTo>
                    <a:pt x="481" y="700"/>
                  </a:lnTo>
                  <a:lnTo>
                    <a:pt x="480" y="702"/>
                  </a:lnTo>
                  <a:lnTo>
                    <a:pt x="478" y="705"/>
                  </a:lnTo>
                  <a:lnTo>
                    <a:pt x="477" y="708"/>
                  </a:lnTo>
                  <a:lnTo>
                    <a:pt x="476" y="710"/>
                  </a:lnTo>
                  <a:lnTo>
                    <a:pt x="475" y="712"/>
                  </a:lnTo>
                  <a:lnTo>
                    <a:pt x="475" y="713"/>
                  </a:lnTo>
                  <a:lnTo>
                    <a:pt x="474" y="716"/>
                  </a:lnTo>
                  <a:lnTo>
                    <a:pt x="474" y="718"/>
                  </a:lnTo>
                  <a:lnTo>
                    <a:pt x="473" y="722"/>
                  </a:lnTo>
                  <a:lnTo>
                    <a:pt x="473" y="724"/>
                  </a:lnTo>
                  <a:lnTo>
                    <a:pt x="472" y="726"/>
                  </a:lnTo>
                  <a:lnTo>
                    <a:pt x="472" y="728"/>
                  </a:lnTo>
                  <a:lnTo>
                    <a:pt x="472" y="730"/>
                  </a:lnTo>
                  <a:lnTo>
                    <a:pt x="472" y="732"/>
                  </a:lnTo>
                  <a:lnTo>
                    <a:pt x="473" y="734"/>
                  </a:lnTo>
                  <a:lnTo>
                    <a:pt x="473" y="735"/>
                  </a:lnTo>
                  <a:lnTo>
                    <a:pt x="473" y="736"/>
                  </a:lnTo>
                  <a:lnTo>
                    <a:pt x="473" y="738"/>
                  </a:lnTo>
                  <a:lnTo>
                    <a:pt x="474" y="739"/>
                  </a:lnTo>
                  <a:lnTo>
                    <a:pt x="476" y="744"/>
                  </a:lnTo>
                  <a:lnTo>
                    <a:pt x="476" y="746"/>
                  </a:lnTo>
                  <a:lnTo>
                    <a:pt x="476" y="746"/>
                  </a:lnTo>
                  <a:lnTo>
                    <a:pt x="475" y="746"/>
                  </a:lnTo>
                  <a:lnTo>
                    <a:pt x="474" y="745"/>
                  </a:lnTo>
                  <a:lnTo>
                    <a:pt x="473" y="745"/>
                  </a:lnTo>
                  <a:lnTo>
                    <a:pt x="472" y="745"/>
                  </a:lnTo>
                  <a:lnTo>
                    <a:pt x="471" y="745"/>
                  </a:lnTo>
                  <a:lnTo>
                    <a:pt x="469" y="745"/>
                  </a:lnTo>
                  <a:lnTo>
                    <a:pt x="468" y="745"/>
                  </a:lnTo>
                  <a:lnTo>
                    <a:pt x="466" y="746"/>
                  </a:lnTo>
                  <a:lnTo>
                    <a:pt x="465" y="747"/>
                  </a:lnTo>
                  <a:lnTo>
                    <a:pt x="463" y="747"/>
                  </a:lnTo>
                  <a:lnTo>
                    <a:pt x="462" y="748"/>
                  </a:lnTo>
                  <a:lnTo>
                    <a:pt x="461" y="749"/>
                  </a:lnTo>
                  <a:lnTo>
                    <a:pt x="460" y="750"/>
                  </a:lnTo>
                  <a:lnTo>
                    <a:pt x="459" y="751"/>
                  </a:lnTo>
                  <a:lnTo>
                    <a:pt x="459" y="752"/>
                  </a:lnTo>
                  <a:lnTo>
                    <a:pt x="458" y="753"/>
                  </a:lnTo>
                  <a:lnTo>
                    <a:pt x="456" y="757"/>
                  </a:lnTo>
                  <a:lnTo>
                    <a:pt x="455" y="758"/>
                  </a:lnTo>
                  <a:lnTo>
                    <a:pt x="455" y="758"/>
                  </a:lnTo>
                  <a:lnTo>
                    <a:pt x="455" y="759"/>
                  </a:lnTo>
                  <a:lnTo>
                    <a:pt x="454" y="759"/>
                  </a:lnTo>
                  <a:lnTo>
                    <a:pt x="454" y="759"/>
                  </a:lnTo>
                  <a:lnTo>
                    <a:pt x="453" y="759"/>
                  </a:lnTo>
                  <a:lnTo>
                    <a:pt x="452" y="760"/>
                  </a:lnTo>
                  <a:lnTo>
                    <a:pt x="451" y="759"/>
                  </a:lnTo>
                  <a:lnTo>
                    <a:pt x="450" y="759"/>
                  </a:lnTo>
                  <a:lnTo>
                    <a:pt x="449" y="759"/>
                  </a:lnTo>
                  <a:lnTo>
                    <a:pt x="448" y="758"/>
                  </a:lnTo>
                  <a:lnTo>
                    <a:pt x="446" y="757"/>
                  </a:lnTo>
                  <a:lnTo>
                    <a:pt x="442" y="755"/>
                  </a:lnTo>
                  <a:lnTo>
                    <a:pt x="440" y="753"/>
                  </a:lnTo>
                  <a:lnTo>
                    <a:pt x="436" y="750"/>
                  </a:lnTo>
                  <a:lnTo>
                    <a:pt x="430" y="746"/>
                  </a:lnTo>
                  <a:lnTo>
                    <a:pt x="427" y="744"/>
                  </a:lnTo>
                  <a:lnTo>
                    <a:pt x="424" y="742"/>
                  </a:lnTo>
                  <a:lnTo>
                    <a:pt x="423" y="741"/>
                  </a:lnTo>
                  <a:lnTo>
                    <a:pt x="421" y="739"/>
                  </a:lnTo>
                  <a:lnTo>
                    <a:pt x="419" y="737"/>
                  </a:lnTo>
                  <a:lnTo>
                    <a:pt x="418" y="735"/>
                  </a:lnTo>
                  <a:lnTo>
                    <a:pt x="417" y="734"/>
                  </a:lnTo>
                  <a:lnTo>
                    <a:pt x="416" y="732"/>
                  </a:lnTo>
                  <a:lnTo>
                    <a:pt x="416" y="731"/>
                  </a:lnTo>
                  <a:lnTo>
                    <a:pt x="415" y="730"/>
                  </a:lnTo>
                  <a:lnTo>
                    <a:pt x="415" y="728"/>
                  </a:lnTo>
                  <a:lnTo>
                    <a:pt x="414" y="726"/>
                  </a:lnTo>
                  <a:lnTo>
                    <a:pt x="414" y="720"/>
                  </a:lnTo>
                  <a:lnTo>
                    <a:pt x="413" y="714"/>
                  </a:lnTo>
                  <a:lnTo>
                    <a:pt x="413" y="709"/>
                  </a:lnTo>
                  <a:lnTo>
                    <a:pt x="413" y="707"/>
                  </a:lnTo>
                  <a:lnTo>
                    <a:pt x="412" y="704"/>
                  </a:lnTo>
                  <a:lnTo>
                    <a:pt x="412" y="702"/>
                  </a:lnTo>
                  <a:lnTo>
                    <a:pt x="411" y="699"/>
                  </a:lnTo>
                  <a:lnTo>
                    <a:pt x="410" y="694"/>
                  </a:lnTo>
                  <a:lnTo>
                    <a:pt x="409" y="692"/>
                  </a:lnTo>
                  <a:lnTo>
                    <a:pt x="408" y="691"/>
                  </a:lnTo>
                  <a:lnTo>
                    <a:pt x="408" y="690"/>
                  </a:lnTo>
                  <a:lnTo>
                    <a:pt x="407" y="689"/>
                  </a:lnTo>
                  <a:lnTo>
                    <a:pt x="406" y="687"/>
                  </a:lnTo>
                  <a:lnTo>
                    <a:pt x="403" y="683"/>
                  </a:lnTo>
                  <a:lnTo>
                    <a:pt x="399" y="679"/>
                  </a:lnTo>
                  <a:lnTo>
                    <a:pt x="395" y="674"/>
                  </a:lnTo>
                  <a:lnTo>
                    <a:pt x="388" y="666"/>
                  </a:lnTo>
                  <a:lnTo>
                    <a:pt x="387" y="665"/>
                  </a:lnTo>
                  <a:lnTo>
                    <a:pt x="385" y="663"/>
                  </a:lnTo>
                  <a:lnTo>
                    <a:pt x="384" y="661"/>
                  </a:lnTo>
                  <a:lnTo>
                    <a:pt x="382" y="660"/>
                  </a:lnTo>
                  <a:lnTo>
                    <a:pt x="380" y="657"/>
                  </a:lnTo>
                  <a:lnTo>
                    <a:pt x="378" y="656"/>
                  </a:lnTo>
                  <a:lnTo>
                    <a:pt x="376" y="655"/>
                  </a:lnTo>
                  <a:lnTo>
                    <a:pt x="374" y="653"/>
                  </a:lnTo>
                  <a:lnTo>
                    <a:pt x="372" y="651"/>
                  </a:lnTo>
                  <a:lnTo>
                    <a:pt x="370" y="650"/>
                  </a:lnTo>
                  <a:lnTo>
                    <a:pt x="368" y="649"/>
                  </a:lnTo>
                  <a:lnTo>
                    <a:pt x="365" y="647"/>
                  </a:lnTo>
                  <a:lnTo>
                    <a:pt x="364" y="647"/>
                  </a:lnTo>
                  <a:lnTo>
                    <a:pt x="363" y="646"/>
                  </a:lnTo>
                  <a:lnTo>
                    <a:pt x="360" y="646"/>
                  </a:lnTo>
                  <a:lnTo>
                    <a:pt x="358" y="646"/>
                  </a:lnTo>
                  <a:lnTo>
                    <a:pt x="356" y="645"/>
                  </a:lnTo>
                  <a:lnTo>
                    <a:pt x="353" y="645"/>
                  </a:lnTo>
                  <a:lnTo>
                    <a:pt x="347" y="645"/>
                  </a:lnTo>
                  <a:lnTo>
                    <a:pt x="344" y="645"/>
                  </a:lnTo>
                  <a:lnTo>
                    <a:pt x="343" y="645"/>
                  </a:lnTo>
                  <a:lnTo>
                    <a:pt x="341" y="645"/>
                  </a:lnTo>
                  <a:lnTo>
                    <a:pt x="340" y="644"/>
                  </a:lnTo>
                  <a:lnTo>
                    <a:pt x="338" y="644"/>
                  </a:lnTo>
                  <a:lnTo>
                    <a:pt x="336" y="643"/>
                  </a:lnTo>
                  <a:lnTo>
                    <a:pt x="334" y="642"/>
                  </a:lnTo>
                  <a:lnTo>
                    <a:pt x="332" y="641"/>
                  </a:lnTo>
                  <a:lnTo>
                    <a:pt x="330" y="640"/>
                  </a:lnTo>
                  <a:lnTo>
                    <a:pt x="328" y="639"/>
                  </a:lnTo>
                  <a:lnTo>
                    <a:pt x="326" y="637"/>
                  </a:lnTo>
                  <a:lnTo>
                    <a:pt x="324" y="636"/>
                  </a:lnTo>
                  <a:lnTo>
                    <a:pt x="323" y="634"/>
                  </a:lnTo>
                  <a:lnTo>
                    <a:pt x="321" y="633"/>
                  </a:lnTo>
                  <a:lnTo>
                    <a:pt x="320" y="631"/>
                  </a:lnTo>
                  <a:lnTo>
                    <a:pt x="320" y="630"/>
                  </a:lnTo>
                  <a:lnTo>
                    <a:pt x="319" y="629"/>
                  </a:lnTo>
                  <a:lnTo>
                    <a:pt x="318" y="627"/>
                  </a:lnTo>
                  <a:lnTo>
                    <a:pt x="318" y="625"/>
                  </a:lnTo>
                  <a:lnTo>
                    <a:pt x="317" y="623"/>
                  </a:lnTo>
                  <a:lnTo>
                    <a:pt x="316" y="617"/>
                  </a:lnTo>
                  <a:lnTo>
                    <a:pt x="315" y="615"/>
                  </a:lnTo>
                  <a:lnTo>
                    <a:pt x="315" y="613"/>
                  </a:lnTo>
                  <a:lnTo>
                    <a:pt x="314" y="612"/>
                  </a:lnTo>
                  <a:lnTo>
                    <a:pt x="313" y="610"/>
                  </a:lnTo>
                  <a:lnTo>
                    <a:pt x="313" y="609"/>
                  </a:lnTo>
                  <a:lnTo>
                    <a:pt x="312" y="608"/>
                  </a:lnTo>
                  <a:lnTo>
                    <a:pt x="311" y="606"/>
                  </a:lnTo>
                  <a:lnTo>
                    <a:pt x="308" y="603"/>
                  </a:lnTo>
                  <a:lnTo>
                    <a:pt x="303" y="597"/>
                  </a:lnTo>
                  <a:lnTo>
                    <a:pt x="296" y="590"/>
                  </a:lnTo>
                  <a:lnTo>
                    <a:pt x="295" y="589"/>
                  </a:lnTo>
                  <a:lnTo>
                    <a:pt x="294" y="588"/>
                  </a:lnTo>
                  <a:lnTo>
                    <a:pt x="293" y="587"/>
                  </a:lnTo>
                  <a:lnTo>
                    <a:pt x="292" y="585"/>
                  </a:lnTo>
                  <a:lnTo>
                    <a:pt x="292" y="584"/>
                  </a:lnTo>
                  <a:lnTo>
                    <a:pt x="290" y="580"/>
                  </a:lnTo>
                  <a:lnTo>
                    <a:pt x="289" y="578"/>
                  </a:lnTo>
                  <a:lnTo>
                    <a:pt x="287" y="576"/>
                  </a:lnTo>
                  <a:lnTo>
                    <a:pt x="284" y="572"/>
                  </a:lnTo>
                  <a:lnTo>
                    <a:pt x="283" y="571"/>
                  </a:lnTo>
                  <a:lnTo>
                    <a:pt x="282" y="569"/>
                  </a:lnTo>
                  <a:lnTo>
                    <a:pt x="279" y="564"/>
                  </a:lnTo>
                  <a:lnTo>
                    <a:pt x="279" y="563"/>
                  </a:lnTo>
                  <a:lnTo>
                    <a:pt x="278" y="562"/>
                  </a:lnTo>
                  <a:lnTo>
                    <a:pt x="277" y="561"/>
                  </a:lnTo>
                  <a:lnTo>
                    <a:pt x="276" y="560"/>
                  </a:lnTo>
                  <a:lnTo>
                    <a:pt x="272" y="556"/>
                  </a:lnTo>
                  <a:lnTo>
                    <a:pt x="270" y="555"/>
                  </a:lnTo>
                  <a:lnTo>
                    <a:pt x="269" y="553"/>
                  </a:lnTo>
                  <a:lnTo>
                    <a:pt x="267" y="551"/>
                  </a:lnTo>
                  <a:lnTo>
                    <a:pt x="266" y="549"/>
                  </a:lnTo>
                  <a:lnTo>
                    <a:pt x="265" y="548"/>
                  </a:lnTo>
                  <a:lnTo>
                    <a:pt x="261" y="545"/>
                  </a:lnTo>
                  <a:lnTo>
                    <a:pt x="260" y="544"/>
                  </a:lnTo>
                  <a:lnTo>
                    <a:pt x="260" y="543"/>
                  </a:lnTo>
                  <a:lnTo>
                    <a:pt x="259" y="542"/>
                  </a:lnTo>
                  <a:lnTo>
                    <a:pt x="258" y="541"/>
                  </a:lnTo>
                  <a:lnTo>
                    <a:pt x="258" y="539"/>
                  </a:lnTo>
                  <a:lnTo>
                    <a:pt x="257" y="538"/>
                  </a:lnTo>
                  <a:lnTo>
                    <a:pt x="257" y="536"/>
                  </a:lnTo>
                  <a:lnTo>
                    <a:pt x="256" y="530"/>
                  </a:lnTo>
                  <a:lnTo>
                    <a:pt x="255" y="528"/>
                  </a:lnTo>
                  <a:lnTo>
                    <a:pt x="255" y="527"/>
                  </a:lnTo>
                  <a:lnTo>
                    <a:pt x="255" y="525"/>
                  </a:lnTo>
                  <a:lnTo>
                    <a:pt x="254" y="524"/>
                  </a:lnTo>
                  <a:lnTo>
                    <a:pt x="254" y="523"/>
                  </a:lnTo>
                  <a:lnTo>
                    <a:pt x="253" y="522"/>
                  </a:lnTo>
                  <a:lnTo>
                    <a:pt x="252" y="521"/>
                  </a:lnTo>
                  <a:lnTo>
                    <a:pt x="249" y="517"/>
                  </a:lnTo>
                  <a:lnTo>
                    <a:pt x="245" y="514"/>
                  </a:lnTo>
                  <a:lnTo>
                    <a:pt x="241" y="509"/>
                  </a:lnTo>
                  <a:lnTo>
                    <a:pt x="238" y="506"/>
                  </a:lnTo>
                  <a:lnTo>
                    <a:pt x="236" y="504"/>
                  </a:lnTo>
                  <a:lnTo>
                    <a:pt x="234" y="503"/>
                  </a:lnTo>
                  <a:lnTo>
                    <a:pt x="233" y="501"/>
                  </a:lnTo>
                  <a:lnTo>
                    <a:pt x="231" y="500"/>
                  </a:lnTo>
                  <a:lnTo>
                    <a:pt x="230" y="499"/>
                  </a:lnTo>
                  <a:lnTo>
                    <a:pt x="228" y="498"/>
                  </a:lnTo>
                  <a:lnTo>
                    <a:pt x="226" y="497"/>
                  </a:lnTo>
                  <a:lnTo>
                    <a:pt x="224" y="496"/>
                  </a:lnTo>
                  <a:lnTo>
                    <a:pt x="222" y="495"/>
                  </a:lnTo>
                  <a:lnTo>
                    <a:pt x="221" y="495"/>
                  </a:lnTo>
                  <a:lnTo>
                    <a:pt x="217" y="493"/>
                  </a:lnTo>
                  <a:lnTo>
                    <a:pt x="214" y="493"/>
                  </a:lnTo>
                  <a:lnTo>
                    <a:pt x="206" y="491"/>
                  </a:lnTo>
                  <a:lnTo>
                    <a:pt x="204" y="491"/>
                  </a:lnTo>
                  <a:lnTo>
                    <a:pt x="201" y="490"/>
                  </a:lnTo>
                  <a:lnTo>
                    <a:pt x="200" y="491"/>
                  </a:lnTo>
                  <a:lnTo>
                    <a:pt x="199" y="491"/>
                  </a:lnTo>
                  <a:lnTo>
                    <a:pt x="199" y="491"/>
                  </a:lnTo>
                  <a:lnTo>
                    <a:pt x="198" y="491"/>
                  </a:lnTo>
                  <a:lnTo>
                    <a:pt x="197" y="492"/>
                  </a:lnTo>
                  <a:lnTo>
                    <a:pt x="196" y="492"/>
                  </a:lnTo>
                  <a:lnTo>
                    <a:pt x="196" y="493"/>
                  </a:lnTo>
                  <a:lnTo>
                    <a:pt x="195" y="495"/>
                  </a:lnTo>
                  <a:lnTo>
                    <a:pt x="194" y="496"/>
                  </a:lnTo>
                  <a:lnTo>
                    <a:pt x="194" y="496"/>
                  </a:lnTo>
                  <a:lnTo>
                    <a:pt x="193" y="497"/>
                  </a:lnTo>
                  <a:lnTo>
                    <a:pt x="192" y="497"/>
                  </a:lnTo>
                  <a:lnTo>
                    <a:pt x="192" y="497"/>
                  </a:lnTo>
                  <a:lnTo>
                    <a:pt x="191" y="497"/>
                  </a:lnTo>
                  <a:lnTo>
                    <a:pt x="189" y="497"/>
                  </a:lnTo>
                  <a:lnTo>
                    <a:pt x="187" y="497"/>
                  </a:lnTo>
                  <a:lnTo>
                    <a:pt x="184" y="496"/>
                  </a:lnTo>
                  <a:lnTo>
                    <a:pt x="180" y="495"/>
                  </a:lnTo>
                  <a:lnTo>
                    <a:pt x="179" y="495"/>
                  </a:lnTo>
                  <a:lnTo>
                    <a:pt x="177" y="494"/>
                  </a:lnTo>
                  <a:lnTo>
                    <a:pt x="172" y="494"/>
                  </a:lnTo>
                  <a:lnTo>
                    <a:pt x="169" y="494"/>
                  </a:lnTo>
                  <a:lnTo>
                    <a:pt x="167" y="493"/>
                  </a:lnTo>
                  <a:lnTo>
                    <a:pt x="165" y="493"/>
                  </a:lnTo>
                  <a:lnTo>
                    <a:pt x="163" y="492"/>
                  </a:lnTo>
                  <a:lnTo>
                    <a:pt x="161" y="492"/>
                  </a:lnTo>
                  <a:lnTo>
                    <a:pt x="159" y="491"/>
                  </a:lnTo>
                  <a:lnTo>
                    <a:pt x="157" y="490"/>
                  </a:lnTo>
                  <a:lnTo>
                    <a:pt x="156" y="489"/>
                  </a:lnTo>
                  <a:lnTo>
                    <a:pt x="155" y="489"/>
                  </a:lnTo>
                  <a:lnTo>
                    <a:pt x="154" y="488"/>
                  </a:lnTo>
                  <a:lnTo>
                    <a:pt x="153" y="487"/>
                  </a:lnTo>
                  <a:lnTo>
                    <a:pt x="152" y="485"/>
                  </a:lnTo>
                  <a:lnTo>
                    <a:pt x="152" y="485"/>
                  </a:lnTo>
                  <a:lnTo>
                    <a:pt x="149" y="481"/>
                  </a:lnTo>
                  <a:lnTo>
                    <a:pt x="147" y="476"/>
                  </a:lnTo>
                  <a:lnTo>
                    <a:pt x="145" y="473"/>
                  </a:lnTo>
                  <a:lnTo>
                    <a:pt x="145" y="471"/>
                  </a:lnTo>
                  <a:lnTo>
                    <a:pt x="144" y="470"/>
                  </a:lnTo>
                  <a:lnTo>
                    <a:pt x="143" y="465"/>
                  </a:lnTo>
                  <a:lnTo>
                    <a:pt x="142" y="463"/>
                  </a:lnTo>
                  <a:lnTo>
                    <a:pt x="141" y="461"/>
                  </a:lnTo>
                  <a:lnTo>
                    <a:pt x="140" y="460"/>
                  </a:lnTo>
                  <a:lnTo>
                    <a:pt x="139" y="458"/>
                  </a:lnTo>
                  <a:lnTo>
                    <a:pt x="138" y="456"/>
                  </a:lnTo>
                  <a:lnTo>
                    <a:pt x="137" y="455"/>
                  </a:lnTo>
                  <a:lnTo>
                    <a:pt x="136" y="453"/>
                  </a:lnTo>
                  <a:lnTo>
                    <a:pt x="133" y="450"/>
                  </a:lnTo>
                  <a:lnTo>
                    <a:pt x="131" y="448"/>
                  </a:lnTo>
                  <a:lnTo>
                    <a:pt x="124" y="442"/>
                  </a:lnTo>
                  <a:lnTo>
                    <a:pt x="122" y="441"/>
                  </a:lnTo>
                  <a:lnTo>
                    <a:pt x="120" y="440"/>
                  </a:lnTo>
                  <a:lnTo>
                    <a:pt x="118" y="439"/>
                  </a:lnTo>
                  <a:lnTo>
                    <a:pt x="116" y="438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8" y="434"/>
                  </a:lnTo>
                  <a:lnTo>
                    <a:pt x="106" y="433"/>
                  </a:lnTo>
                  <a:lnTo>
                    <a:pt x="105" y="431"/>
                  </a:lnTo>
                  <a:lnTo>
                    <a:pt x="104" y="430"/>
                  </a:lnTo>
                  <a:lnTo>
                    <a:pt x="103" y="429"/>
                  </a:lnTo>
                  <a:lnTo>
                    <a:pt x="102" y="429"/>
                  </a:lnTo>
                  <a:lnTo>
                    <a:pt x="102" y="428"/>
                  </a:lnTo>
                  <a:lnTo>
                    <a:pt x="101" y="427"/>
                  </a:lnTo>
                  <a:lnTo>
                    <a:pt x="101" y="426"/>
                  </a:lnTo>
                  <a:lnTo>
                    <a:pt x="101" y="425"/>
                  </a:lnTo>
                  <a:lnTo>
                    <a:pt x="100" y="422"/>
                  </a:lnTo>
                  <a:lnTo>
                    <a:pt x="99" y="418"/>
                  </a:lnTo>
                  <a:lnTo>
                    <a:pt x="98" y="415"/>
                  </a:lnTo>
                  <a:lnTo>
                    <a:pt x="97" y="411"/>
                  </a:lnTo>
                  <a:lnTo>
                    <a:pt x="95" y="406"/>
                  </a:lnTo>
                  <a:lnTo>
                    <a:pt x="94" y="405"/>
                  </a:lnTo>
                  <a:lnTo>
                    <a:pt x="94" y="403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4" y="399"/>
                  </a:lnTo>
                  <a:lnTo>
                    <a:pt x="95" y="396"/>
                  </a:lnTo>
                  <a:lnTo>
                    <a:pt x="95" y="393"/>
                  </a:lnTo>
                  <a:lnTo>
                    <a:pt x="95" y="391"/>
                  </a:lnTo>
                  <a:lnTo>
                    <a:pt x="95" y="387"/>
                  </a:lnTo>
                  <a:lnTo>
                    <a:pt x="95" y="382"/>
                  </a:lnTo>
                  <a:lnTo>
                    <a:pt x="95" y="380"/>
                  </a:lnTo>
                  <a:lnTo>
                    <a:pt x="95" y="378"/>
                  </a:lnTo>
                  <a:lnTo>
                    <a:pt x="95" y="376"/>
                  </a:lnTo>
                  <a:lnTo>
                    <a:pt x="94" y="374"/>
                  </a:lnTo>
                  <a:lnTo>
                    <a:pt x="94" y="373"/>
                  </a:lnTo>
                  <a:lnTo>
                    <a:pt x="93" y="372"/>
                  </a:lnTo>
                  <a:lnTo>
                    <a:pt x="92" y="371"/>
                  </a:lnTo>
                  <a:lnTo>
                    <a:pt x="91" y="370"/>
                  </a:lnTo>
                  <a:lnTo>
                    <a:pt x="90" y="369"/>
                  </a:lnTo>
                  <a:lnTo>
                    <a:pt x="87" y="368"/>
                  </a:lnTo>
                  <a:lnTo>
                    <a:pt x="85" y="367"/>
                  </a:lnTo>
                  <a:lnTo>
                    <a:pt x="82" y="366"/>
                  </a:lnTo>
                  <a:lnTo>
                    <a:pt x="81" y="365"/>
                  </a:lnTo>
                  <a:lnTo>
                    <a:pt x="80" y="365"/>
                  </a:lnTo>
                  <a:lnTo>
                    <a:pt x="78" y="364"/>
                  </a:lnTo>
                  <a:lnTo>
                    <a:pt x="77" y="363"/>
                  </a:lnTo>
                  <a:lnTo>
                    <a:pt x="77" y="362"/>
                  </a:lnTo>
                  <a:lnTo>
                    <a:pt x="76" y="361"/>
                  </a:lnTo>
                  <a:lnTo>
                    <a:pt x="75" y="359"/>
                  </a:lnTo>
                  <a:lnTo>
                    <a:pt x="73" y="356"/>
                  </a:lnTo>
                  <a:lnTo>
                    <a:pt x="72" y="354"/>
                  </a:lnTo>
                  <a:lnTo>
                    <a:pt x="71" y="352"/>
                  </a:lnTo>
                  <a:lnTo>
                    <a:pt x="70" y="350"/>
                  </a:lnTo>
                  <a:lnTo>
                    <a:pt x="69" y="348"/>
                  </a:lnTo>
                  <a:lnTo>
                    <a:pt x="69" y="346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7" y="340"/>
                  </a:lnTo>
                  <a:lnTo>
                    <a:pt x="67" y="332"/>
                  </a:lnTo>
                  <a:lnTo>
                    <a:pt x="66" y="330"/>
                  </a:lnTo>
                  <a:lnTo>
                    <a:pt x="66" y="328"/>
                  </a:lnTo>
                  <a:lnTo>
                    <a:pt x="65" y="326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2" y="315"/>
                  </a:lnTo>
                  <a:lnTo>
                    <a:pt x="61" y="313"/>
                  </a:lnTo>
                  <a:lnTo>
                    <a:pt x="60" y="312"/>
                  </a:lnTo>
                  <a:lnTo>
                    <a:pt x="59" y="310"/>
                  </a:lnTo>
                  <a:lnTo>
                    <a:pt x="58" y="310"/>
                  </a:lnTo>
                  <a:lnTo>
                    <a:pt x="57" y="309"/>
                  </a:lnTo>
                  <a:lnTo>
                    <a:pt x="57" y="308"/>
                  </a:lnTo>
                  <a:lnTo>
                    <a:pt x="53" y="307"/>
                  </a:lnTo>
                  <a:lnTo>
                    <a:pt x="53" y="306"/>
                  </a:lnTo>
                  <a:lnTo>
                    <a:pt x="52" y="306"/>
                  </a:lnTo>
                  <a:lnTo>
                    <a:pt x="51" y="305"/>
                  </a:lnTo>
                  <a:lnTo>
                    <a:pt x="51" y="304"/>
                  </a:lnTo>
                  <a:lnTo>
                    <a:pt x="49" y="302"/>
                  </a:lnTo>
                  <a:lnTo>
                    <a:pt x="48" y="301"/>
                  </a:lnTo>
                  <a:lnTo>
                    <a:pt x="48" y="300"/>
                  </a:lnTo>
                  <a:lnTo>
                    <a:pt x="48" y="298"/>
                  </a:lnTo>
                  <a:lnTo>
                    <a:pt x="48" y="295"/>
                  </a:lnTo>
                  <a:lnTo>
                    <a:pt x="47" y="294"/>
                  </a:lnTo>
                  <a:lnTo>
                    <a:pt x="47" y="292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88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49" y="278"/>
                  </a:lnTo>
                  <a:lnTo>
                    <a:pt x="49" y="277"/>
                  </a:lnTo>
                  <a:lnTo>
                    <a:pt x="49" y="276"/>
                  </a:lnTo>
                  <a:lnTo>
                    <a:pt x="49" y="274"/>
                  </a:lnTo>
                  <a:lnTo>
                    <a:pt x="49" y="272"/>
                  </a:lnTo>
                  <a:lnTo>
                    <a:pt x="48" y="271"/>
                  </a:lnTo>
                  <a:lnTo>
                    <a:pt x="47" y="269"/>
                  </a:lnTo>
                  <a:lnTo>
                    <a:pt x="47" y="268"/>
                  </a:lnTo>
                  <a:lnTo>
                    <a:pt x="46" y="267"/>
                  </a:lnTo>
                  <a:lnTo>
                    <a:pt x="45" y="266"/>
                  </a:lnTo>
                  <a:lnTo>
                    <a:pt x="44" y="265"/>
                  </a:lnTo>
                  <a:lnTo>
                    <a:pt x="43" y="265"/>
                  </a:lnTo>
                  <a:lnTo>
                    <a:pt x="42" y="264"/>
                  </a:lnTo>
                  <a:lnTo>
                    <a:pt x="37" y="262"/>
                  </a:lnTo>
                  <a:lnTo>
                    <a:pt x="35" y="261"/>
                  </a:lnTo>
                  <a:lnTo>
                    <a:pt x="34" y="261"/>
                  </a:lnTo>
                  <a:lnTo>
                    <a:pt x="30" y="258"/>
                  </a:lnTo>
                  <a:lnTo>
                    <a:pt x="23" y="254"/>
                  </a:lnTo>
                  <a:lnTo>
                    <a:pt x="20" y="252"/>
                  </a:lnTo>
                  <a:lnTo>
                    <a:pt x="19" y="252"/>
                  </a:lnTo>
                  <a:lnTo>
                    <a:pt x="17" y="251"/>
                  </a:lnTo>
                  <a:lnTo>
                    <a:pt x="16" y="250"/>
                  </a:lnTo>
                  <a:lnTo>
                    <a:pt x="15" y="249"/>
                  </a:lnTo>
                  <a:lnTo>
                    <a:pt x="14" y="248"/>
                  </a:lnTo>
                  <a:lnTo>
                    <a:pt x="13" y="247"/>
                  </a:lnTo>
                  <a:lnTo>
                    <a:pt x="12" y="245"/>
                  </a:lnTo>
                  <a:lnTo>
                    <a:pt x="11" y="244"/>
                  </a:lnTo>
                  <a:lnTo>
                    <a:pt x="9" y="241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2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8"/>
                  </a:lnTo>
                  <a:lnTo>
                    <a:pt x="1" y="217"/>
                  </a:lnTo>
                  <a:lnTo>
                    <a:pt x="1" y="215"/>
                  </a:lnTo>
                  <a:lnTo>
                    <a:pt x="2" y="214"/>
                  </a:lnTo>
                  <a:lnTo>
                    <a:pt x="3" y="213"/>
                  </a:lnTo>
                  <a:lnTo>
                    <a:pt x="4" y="212"/>
                  </a:lnTo>
                  <a:lnTo>
                    <a:pt x="4" y="211"/>
                  </a:lnTo>
                  <a:lnTo>
                    <a:pt x="6" y="210"/>
                  </a:lnTo>
                  <a:lnTo>
                    <a:pt x="8" y="208"/>
                  </a:lnTo>
                  <a:lnTo>
                    <a:pt x="11" y="206"/>
                  </a:lnTo>
                  <a:lnTo>
                    <a:pt x="19" y="202"/>
                  </a:lnTo>
                  <a:lnTo>
                    <a:pt x="20" y="201"/>
                  </a:lnTo>
                  <a:lnTo>
                    <a:pt x="22" y="200"/>
                  </a:lnTo>
                  <a:lnTo>
                    <a:pt x="23" y="199"/>
                  </a:lnTo>
                  <a:lnTo>
                    <a:pt x="24" y="198"/>
                  </a:lnTo>
                  <a:lnTo>
                    <a:pt x="25" y="197"/>
                  </a:lnTo>
                  <a:lnTo>
                    <a:pt x="26" y="196"/>
                  </a:lnTo>
                  <a:lnTo>
                    <a:pt x="26" y="195"/>
                  </a:lnTo>
                  <a:lnTo>
                    <a:pt x="27" y="194"/>
                  </a:lnTo>
                  <a:lnTo>
                    <a:pt x="27" y="192"/>
                  </a:lnTo>
                  <a:lnTo>
                    <a:pt x="28" y="188"/>
                  </a:lnTo>
                  <a:lnTo>
                    <a:pt x="28" y="183"/>
                  </a:lnTo>
                  <a:lnTo>
                    <a:pt x="29" y="180"/>
                  </a:lnTo>
                  <a:lnTo>
                    <a:pt x="32" y="171"/>
                  </a:lnTo>
                  <a:lnTo>
                    <a:pt x="32" y="169"/>
                  </a:lnTo>
                  <a:lnTo>
                    <a:pt x="33" y="168"/>
                  </a:lnTo>
                  <a:lnTo>
                    <a:pt x="34" y="166"/>
                  </a:lnTo>
                  <a:lnTo>
                    <a:pt x="35" y="165"/>
                  </a:lnTo>
                  <a:lnTo>
                    <a:pt x="36" y="164"/>
                  </a:lnTo>
                  <a:lnTo>
                    <a:pt x="38" y="162"/>
                  </a:lnTo>
                  <a:lnTo>
                    <a:pt x="39" y="161"/>
                  </a:lnTo>
                  <a:lnTo>
                    <a:pt x="40" y="160"/>
                  </a:lnTo>
                  <a:lnTo>
                    <a:pt x="41" y="158"/>
                  </a:lnTo>
                  <a:lnTo>
                    <a:pt x="43" y="154"/>
                  </a:lnTo>
                  <a:lnTo>
                    <a:pt x="44" y="153"/>
                  </a:lnTo>
                  <a:lnTo>
                    <a:pt x="46" y="149"/>
                  </a:lnTo>
                  <a:lnTo>
                    <a:pt x="47" y="147"/>
                  </a:lnTo>
                  <a:lnTo>
                    <a:pt x="48" y="145"/>
                  </a:lnTo>
                  <a:lnTo>
                    <a:pt x="52" y="139"/>
                  </a:lnTo>
                  <a:lnTo>
                    <a:pt x="54" y="135"/>
                  </a:lnTo>
                  <a:lnTo>
                    <a:pt x="55" y="134"/>
                  </a:lnTo>
                  <a:lnTo>
                    <a:pt x="57" y="131"/>
                  </a:lnTo>
                  <a:lnTo>
                    <a:pt x="58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7" y="121"/>
                  </a:lnTo>
                  <a:lnTo>
                    <a:pt x="73" y="123"/>
                  </a:lnTo>
                  <a:lnTo>
                    <a:pt x="79" y="125"/>
                  </a:lnTo>
                  <a:lnTo>
                    <a:pt x="81" y="125"/>
                  </a:lnTo>
                  <a:lnTo>
                    <a:pt x="82" y="125"/>
                  </a:lnTo>
                  <a:lnTo>
                    <a:pt x="83" y="125"/>
                  </a:lnTo>
                  <a:lnTo>
                    <a:pt x="84" y="125"/>
                  </a:lnTo>
                  <a:lnTo>
                    <a:pt x="85" y="125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89" y="123"/>
                  </a:lnTo>
                  <a:lnTo>
                    <a:pt x="91" y="121"/>
                  </a:lnTo>
                  <a:lnTo>
                    <a:pt x="92" y="120"/>
                  </a:lnTo>
                  <a:lnTo>
                    <a:pt x="94" y="119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9" y="117"/>
                  </a:lnTo>
                  <a:lnTo>
                    <a:pt x="101" y="117"/>
                  </a:lnTo>
                  <a:lnTo>
                    <a:pt x="103" y="117"/>
                  </a:lnTo>
                  <a:lnTo>
                    <a:pt x="104" y="117"/>
                  </a:lnTo>
                  <a:lnTo>
                    <a:pt x="105" y="118"/>
                  </a:lnTo>
                  <a:lnTo>
                    <a:pt x="107" y="118"/>
                  </a:lnTo>
                  <a:lnTo>
                    <a:pt x="108" y="119"/>
                  </a:lnTo>
                  <a:lnTo>
                    <a:pt x="110" y="120"/>
                  </a:lnTo>
                  <a:lnTo>
                    <a:pt x="111" y="121"/>
                  </a:lnTo>
                  <a:lnTo>
                    <a:pt x="112" y="122"/>
                  </a:lnTo>
                  <a:lnTo>
                    <a:pt x="113" y="123"/>
                  </a:lnTo>
                  <a:lnTo>
                    <a:pt x="115" y="126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9" y="127"/>
                  </a:lnTo>
                  <a:lnTo>
                    <a:pt x="119" y="127"/>
                  </a:lnTo>
                  <a:lnTo>
                    <a:pt x="119" y="126"/>
                  </a:lnTo>
                  <a:lnTo>
                    <a:pt x="120" y="124"/>
                  </a:lnTo>
                  <a:lnTo>
                    <a:pt x="120" y="123"/>
                  </a:lnTo>
                  <a:lnTo>
                    <a:pt x="121" y="122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0"/>
                  </a:lnTo>
                  <a:lnTo>
                    <a:pt x="125" y="119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30" y="116"/>
                  </a:lnTo>
                  <a:lnTo>
                    <a:pt x="131" y="115"/>
                  </a:lnTo>
                  <a:lnTo>
                    <a:pt x="132" y="113"/>
                  </a:lnTo>
                  <a:lnTo>
                    <a:pt x="133" y="113"/>
                  </a:lnTo>
                  <a:lnTo>
                    <a:pt x="133" y="112"/>
                  </a:lnTo>
                  <a:lnTo>
                    <a:pt x="134" y="112"/>
                  </a:lnTo>
                  <a:lnTo>
                    <a:pt x="136" y="111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2" y="109"/>
                  </a:lnTo>
                  <a:lnTo>
                    <a:pt x="146" y="108"/>
                  </a:lnTo>
                  <a:lnTo>
                    <a:pt x="147" y="107"/>
                  </a:lnTo>
                  <a:lnTo>
                    <a:pt x="149" y="107"/>
                  </a:lnTo>
                  <a:lnTo>
                    <a:pt x="154" y="106"/>
                  </a:lnTo>
                  <a:lnTo>
                    <a:pt x="155" y="106"/>
                  </a:lnTo>
                  <a:lnTo>
                    <a:pt x="158" y="106"/>
                  </a:lnTo>
                  <a:lnTo>
                    <a:pt x="159" y="106"/>
                  </a:lnTo>
                  <a:lnTo>
                    <a:pt x="161" y="105"/>
                  </a:lnTo>
                  <a:lnTo>
                    <a:pt x="165" y="104"/>
                  </a:lnTo>
                  <a:lnTo>
                    <a:pt x="166" y="103"/>
                  </a:lnTo>
                  <a:lnTo>
                    <a:pt x="167" y="103"/>
                  </a:lnTo>
                  <a:lnTo>
                    <a:pt x="168" y="103"/>
                  </a:lnTo>
                  <a:lnTo>
                    <a:pt x="170" y="103"/>
                  </a:lnTo>
                  <a:lnTo>
                    <a:pt x="171" y="103"/>
                  </a:lnTo>
                  <a:lnTo>
                    <a:pt x="173" y="103"/>
                  </a:lnTo>
                  <a:lnTo>
                    <a:pt x="174" y="104"/>
                  </a:lnTo>
                  <a:lnTo>
                    <a:pt x="176" y="104"/>
                  </a:lnTo>
                  <a:lnTo>
                    <a:pt x="178" y="105"/>
                  </a:lnTo>
                  <a:lnTo>
                    <a:pt x="180" y="106"/>
                  </a:lnTo>
                  <a:lnTo>
                    <a:pt x="186" y="107"/>
                  </a:lnTo>
                  <a:lnTo>
                    <a:pt x="188" y="108"/>
                  </a:lnTo>
                  <a:lnTo>
                    <a:pt x="192" y="110"/>
                  </a:lnTo>
                  <a:lnTo>
                    <a:pt x="193" y="110"/>
                  </a:lnTo>
                  <a:lnTo>
                    <a:pt x="195" y="110"/>
                  </a:lnTo>
                  <a:lnTo>
                    <a:pt x="196" y="110"/>
                  </a:lnTo>
                  <a:lnTo>
                    <a:pt x="197" y="110"/>
                  </a:lnTo>
                  <a:lnTo>
                    <a:pt x="200" y="110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6" y="110"/>
                  </a:lnTo>
                  <a:lnTo>
                    <a:pt x="208" y="110"/>
                  </a:lnTo>
                  <a:lnTo>
                    <a:pt x="209" y="109"/>
                  </a:lnTo>
                  <a:lnTo>
                    <a:pt x="210" y="109"/>
                  </a:lnTo>
                  <a:lnTo>
                    <a:pt x="212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9" y="112"/>
                  </a:lnTo>
                  <a:lnTo>
                    <a:pt x="220" y="112"/>
                  </a:lnTo>
                  <a:lnTo>
                    <a:pt x="221" y="112"/>
                  </a:lnTo>
                  <a:lnTo>
                    <a:pt x="222" y="113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6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1" y="109"/>
                  </a:lnTo>
                  <a:lnTo>
                    <a:pt x="233" y="108"/>
                  </a:lnTo>
                  <a:lnTo>
                    <a:pt x="235" y="106"/>
                  </a:lnTo>
                  <a:lnTo>
                    <a:pt x="236" y="104"/>
                  </a:lnTo>
                  <a:lnTo>
                    <a:pt x="238" y="103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0"/>
                  </a:lnTo>
                  <a:lnTo>
                    <a:pt x="241" y="93"/>
                  </a:lnTo>
                  <a:lnTo>
                    <a:pt x="241" y="92"/>
                  </a:lnTo>
                  <a:lnTo>
                    <a:pt x="241" y="91"/>
                  </a:lnTo>
                  <a:lnTo>
                    <a:pt x="241" y="86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1" y="84"/>
                  </a:lnTo>
                  <a:lnTo>
                    <a:pt x="242" y="83"/>
                  </a:lnTo>
                  <a:lnTo>
                    <a:pt x="242" y="82"/>
                  </a:lnTo>
                  <a:lnTo>
                    <a:pt x="243" y="82"/>
                  </a:lnTo>
                  <a:lnTo>
                    <a:pt x="244" y="81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9" y="78"/>
                  </a:lnTo>
                  <a:lnTo>
                    <a:pt x="254" y="76"/>
                  </a:lnTo>
                  <a:lnTo>
                    <a:pt x="255" y="76"/>
                  </a:lnTo>
                  <a:lnTo>
                    <a:pt x="257" y="74"/>
                  </a:lnTo>
                  <a:lnTo>
                    <a:pt x="258" y="73"/>
                  </a:lnTo>
                  <a:lnTo>
                    <a:pt x="260" y="72"/>
                  </a:lnTo>
                  <a:lnTo>
                    <a:pt x="263" y="71"/>
                  </a:lnTo>
                  <a:lnTo>
                    <a:pt x="264" y="70"/>
                  </a:lnTo>
                  <a:lnTo>
                    <a:pt x="271" y="66"/>
                  </a:lnTo>
                  <a:lnTo>
                    <a:pt x="274" y="64"/>
                  </a:lnTo>
                  <a:lnTo>
                    <a:pt x="276" y="62"/>
                  </a:lnTo>
                  <a:lnTo>
                    <a:pt x="279" y="60"/>
                  </a:lnTo>
                  <a:lnTo>
                    <a:pt x="282" y="58"/>
                  </a:lnTo>
                  <a:lnTo>
                    <a:pt x="283" y="58"/>
                  </a:lnTo>
                  <a:lnTo>
                    <a:pt x="285" y="56"/>
                  </a:lnTo>
                  <a:lnTo>
                    <a:pt x="288" y="54"/>
                  </a:lnTo>
                  <a:lnTo>
                    <a:pt x="291" y="51"/>
                  </a:lnTo>
                  <a:lnTo>
                    <a:pt x="293" y="49"/>
                  </a:lnTo>
                  <a:lnTo>
                    <a:pt x="293" y="48"/>
                  </a:lnTo>
                  <a:lnTo>
                    <a:pt x="294" y="48"/>
                  </a:lnTo>
                  <a:lnTo>
                    <a:pt x="295" y="47"/>
                  </a:lnTo>
                  <a:lnTo>
                    <a:pt x="296" y="47"/>
                  </a:lnTo>
                  <a:lnTo>
                    <a:pt x="297" y="46"/>
                  </a:lnTo>
                  <a:lnTo>
                    <a:pt x="298" y="46"/>
                  </a:lnTo>
                  <a:lnTo>
                    <a:pt x="298" y="46"/>
                  </a:lnTo>
                  <a:lnTo>
                    <a:pt x="299" y="46"/>
                  </a:lnTo>
                  <a:lnTo>
                    <a:pt x="303" y="47"/>
                  </a:lnTo>
                  <a:lnTo>
                    <a:pt x="306" y="48"/>
                  </a:lnTo>
                  <a:lnTo>
                    <a:pt x="308" y="48"/>
                  </a:lnTo>
                  <a:lnTo>
                    <a:pt x="312" y="49"/>
                  </a:lnTo>
                  <a:lnTo>
                    <a:pt x="317" y="49"/>
                  </a:lnTo>
                  <a:lnTo>
                    <a:pt x="318" y="49"/>
                  </a:lnTo>
                  <a:lnTo>
                    <a:pt x="320" y="50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5" y="51"/>
                  </a:lnTo>
                  <a:lnTo>
                    <a:pt x="326" y="52"/>
                  </a:lnTo>
                  <a:lnTo>
                    <a:pt x="328" y="54"/>
                  </a:lnTo>
                  <a:lnTo>
                    <a:pt x="330" y="55"/>
                  </a:lnTo>
                  <a:lnTo>
                    <a:pt x="333" y="57"/>
                  </a:lnTo>
                  <a:lnTo>
                    <a:pt x="333" y="58"/>
                  </a:lnTo>
                  <a:lnTo>
                    <a:pt x="335" y="59"/>
                  </a:lnTo>
                  <a:lnTo>
                    <a:pt x="339" y="62"/>
                  </a:lnTo>
                  <a:lnTo>
                    <a:pt x="341" y="63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6" y="66"/>
                  </a:lnTo>
                  <a:lnTo>
                    <a:pt x="347" y="66"/>
                  </a:lnTo>
                  <a:lnTo>
                    <a:pt x="348" y="66"/>
                  </a:lnTo>
                  <a:lnTo>
                    <a:pt x="349" y="66"/>
                  </a:lnTo>
                  <a:lnTo>
                    <a:pt x="350" y="66"/>
                  </a:lnTo>
                  <a:lnTo>
                    <a:pt x="351" y="66"/>
                  </a:lnTo>
                  <a:lnTo>
                    <a:pt x="351" y="65"/>
                  </a:lnTo>
                  <a:lnTo>
                    <a:pt x="352" y="65"/>
                  </a:lnTo>
                  <a:lnTo>
                    <a:pt x="353" y="64"/>
                  </a:lnTo>
                  <a:lnTo>
                    <a:pt x="353" y="63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52"/>
                  </a:lnTo>
                  <a:lnTo>
                    <a:pt x="357" y="50"/>
                  </a:lnTo>
                  <a:lnTo>
                    <a:pt x="357" y="49"/>
                  </a:lnTo>
                  <a:lnTo>
                    <a:pt x="357" y="47"/>
                  </a:lnTo>
                  <a:lnTo>
                    <a:pt x="357" y="44"/>
                  </a:lnTo>
                  <a:lnTo>
                    <a:pt x="357" y="43"/>
                  </a:lnTo>
                  <a:lnTo>
                    <a:pt x="356" y="41"/>
                  </a:lnTo>
                  <a:lnTo>
                    <a:pt x="356" y="40"/>
                  </a:lnTo>
                  <a:lnTo>
                    <a:pt x="357" y="39"/>
                  </a:lnTo>
                  <a:lnTo>
                    <a:pt x="357" y="38"/>
                  </a:lnTo>
                  <a:lnTo>
                    <a:pt x="357" y="37"/>
                  </a:lnTo>
                  <a:lnTo>
                    <a:pt x="358" y="37"/>
                  </a:lnTo>
                  <a:lnTo>
                    <a:pt x="358" y="36"/>
                  </a:lnTo>
                  <a:lnTo>
                    <a:pt x="359" y="36"/>
                  </a:lnTo>
                  <a:lnTo>
                    <a:pt x="361" y="35"/>
                  </a:lnTo>
                  <a:lnTo>
                    <a:pt x="363" y="35"/>
                  </a:lnTo>
                  <a:lnTo>
                    <a:pt x="364" y="35"/>
                  </a:lnTo>
                  <a:lnTo>
                    <a:pt x="366" y="34"/>
                  </a:lnTo>
                  <a:lnTo>
                    <a:pt x="371" y="32"/>
                  </a:lnTo>
                  <a:lnTo>
                    <a:pt x="372" y="31"/>
                  </a:lnTo>
                  <a:lnTo>
                    <a:pt x="373" y="31"/>
                  </a:lnTo>
                  <a:lnTo>
                    <a:pt x="375" y="29"/>
                  </a:lnTo>
                  <a:lnTo>
                    <a:pt x="377" y="28"/>
                  </a:lnTo>
                  <a:lnTo>
                    <a:pt x="378" y="28"/>
                  </a:lnTo>
                  <a:lnTo>
                    <a:pt x="379" y="27"/>
                  </a:lnTo>
                  <a:lnTo>
                    <a:pt x="379" y="26"/>
                  </a:lnTo>
                  <a:lnTo>
                    <a:pt x="380" y="25"/>
                  </a:lnTo>
                  <a:lnTo>
                    <a:pt x="380" y="25"/>
                  </a:lnTo>
                  <a:lnTo>
                    <a:pt x="381" y="24"/>
                  </a:lnTo>
                  <a:lnTo>
                    <a:pt x="381" y="22"/>
                  </a:lnTo>
                  <a:lnTo>
                    <a:pt x="381" y="22"/>
                  </a:lnTo>
                  <a:lnTo>
                    <a:pt x="381" y="21"/>
                  </a:lnTo>
                  <a:lnTo>
                    <a:pt x="381" y="20"/>
                  </a:lnTo>
                  <a:lnTo>
                    <a:pt x="380" y="20"/>
                  </a:lnTo>
                  <a:lnTo>
                    <a:pt x="380" y="19"/>
                  </a:lnTo>
                  <a:lnTo>
                    <a:pt x="378" y="17"/>
                  </a:lnTo>
                  <a:lnTo>
                    <a:pt x="378" y="16"/>
                  </a:lnTo>
                  <a:lnTo>
                    <a:pt x="378" y="16"/>
                  </a:lnTo>
                  <a:lnTo>
                    <a:pt x="378" y="15"/>
                  </a:lnTo>
                  <a:lnTo>
                    <a:pt x="378" y="14"/>
                  </a:lnTo>
                  <a:lnTo>
                    <a:pt x="378" y="13"/>
                  </a:lnTo>
                  <a:lnTo>
                    <a:pt x="378" y="12"/>
                  </a:lnTo>
                  <a:lnTo>
                    <a:pt x="378" y="10"/>
                  </a:lnTo>
                  <a:lnTo>
                    <a:pt x="379" y="8"/>
                  </a:lnTo>
                  <a:lnTo>
                    <a:pt x="380" y="6"/>
                  </a:lnTo>
                  <a:lnTo>
                    <a:pt x="381" y="5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3" y="3"/>
                  </a:lnTo>
                  <a:lnTo>
                    <a:pt x="384" y="3"/>
                  </a:lnTo>
                  <a:lnTo>
                    <a:pt x="385" y="3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88" y="2"/>
                  </a:lnTo>
                  <a:lnTo>
                    <a:pt x="390" y="2"/>
                  </a:lnTo>
                  <a:lnTo>
                    <a:pt x="393" y="2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1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B0C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4" name="Freeform 268"/>
            <p:cNvSpPr>
              <a:spLocks/>
            </p:cNvSpPr>
            <p:nvPr/>
          </p:nvSpPr>
          <p:spPr bwMode="auto">
            <a:xfrm>
              <a:off x="2866" y="2216"/>
              <a:ext cx="593" cy="760"/>
            </a:xfrm>
            <a:custGeom>
              <a:avLst/>
              <a:gdLst>
                <a:gd name="T0" fmla="*/ 389 w 593"/>
                <a:gd name="T1" fmla="*/ 6 h 760"/>
                <a:gd name="T2" fmla="*/ 403 w 593"/>
                <a:gd name="T3" fmla="*/ 16 h 760"/>
                <a:gd name="T4" fmla="*/ 421 w 593"/>
                <a:gd name="T5" fmla="*/ 15 h 760"/>
                <a:gd name="T6" fmla="*/ 416 w 593"/>
                <a:gd name="T7" fmla="*/ 40 h 760"/>
                <a:gd name="T8" fmla="*/ 428 w 593"/>
                <a:gd name="T9" fmla="*/ 47 h 760"/>
                <a:gd name="T10" fmla="*/ 461 w 593"/>
                <a:gd name="T11" fmla="*/ 45 h 760"/>
                <a:gd name="T12" fmla="*/ 461 w 593"/>
                <a:gd name="T13" fmla="*/ 53 h 760"/>
                <a:gd name="T14" fmla="*/ 487 w 593"/>
                <a:gd name="T15" fmla="*/ 72 h 760"/>
                <a:gd name="T16" fmla="*/ 518 w 593"/>
                <a:gd name="T17" fmla="*/ 72 h 760"/>
                <a:gd name="T18" fmla="*/ 550 w 593"/>
                <a:gd name="T19" fmla="*/ 94 h 760"/>
                <a:gd name="T20" fmla="*/ 561 w 593"/>
                <a:gd name="T21" fmla="*/ 108 h 760"/>
                <a:gd name="T22" fmla="*/ 591 w 593"/>
                <a:gd name="T23" fmla="*/ 132 h 760"/>
                <a:gd name="T24" fmla="*/ 585 w 593"/>
                <a:gd name="T25" fmla="*/ 165 h 760"/>
                <a:gd name="T26" fmla="*/ 578 w 593"/>
                <a:gd name="T27" fmla="*/ 205 h 760"/>
                <a:gd name="T28" fmla="*/ 580 w 593"/>
                <a:gd name="T29" fmla="*/ 228 h 760"/>
                <a:gd name="T30" fmla="*/ 567 w 593"/>
                <a:gd name="T31" fmla="*/ 250 h 760"/>
                <a:gd name="T32" fmla="*/ 549 w 593"/>
                <a:gd name="T33" fmla="*/ 249 h 760"/>
                <a:gd name="T34" fmla="*/ 526 w 593"/>
                <a:gd name="T35" fmla="*/ 271 h 760"/>
                <a:gd name="T36" fmla="*/ 540 w 593"/>
                <a:gd name="T37" fmla="*/ 279 h 760"/>
                <a:gd name="T38" fmla="*/ 534 w 593"/>
                <a:gd name="T39" fmla="*/ 289 h 760"/>
                <a:gd name="T40" fmla="*/ 538 w 593"/>
                <a:gd name="T41" fmla="*/ 303 h 760"/>
                <a:gd name="T42" fmla="*/ 538 w 593"/>
                <a:gd name="T43" fmla="*/ 311 h 760"/>
                <a:gd name="T44" fmla="*/ 550 w 593"/>
                <a:gd name="T45" fmla="*/ 318 h 760"/>
                <a:gd name="T46" fmla="*/ 553 w 593"/>
                <a:gd name="T47" fmla="*/ 347 h 760"/>
                <a:gd name="T48" fmla="*/ 561 w 593"/>
                <a:gd name="T49" fmla="*/ 373 h 760"/>
                <a:gd name="T50" fmla="*/ 559 w 593"/>
                <a:gd name="T51" fmla="*/ 395 h 760"/>
                <a:gd name="T52" fmla="*/ 562 w 593"/>
                <a:gd name="T53" fmla="*/ 423 h 760"/>
                <a:gd name="T54" fmla="*/ 561 w 593"/>
                <a:gd name="T55" fmla="*/ 454 h 760"/>
                <a:gd name="T56" fmla="*/ 570 w 593"/>
                <a:gd name="T57" fmla="*/ 488 h 760"/>
                <a:gd name="T58" fmla="*/ 549 w 593"/>
                <a:gd name="T59" fmla="*/ 520 h 760"/>
                <a:gd name="T60" fmla="*/ 543 w 593"/>
                <a:gd name="T61" fmla="*/ 540 h 760"/>
                <a:gd name="T62" fmla="*/ 535 w 593"/>
                <a:gd name="T63" fmla="*/ 551 h 760"/>
                <a:gd name="T64" fmla="*/ 540 w 593"/>
                <a:gd name="T65" fmla="*/ 565 h 760"/>
                <a:gd name="T66" fmla="*/ 530 w 593"/>
                <a:gd name="T67" fmla="*/ 582 h 760"/>
                <a:gd name="T68" fmla="*/ 531 w 593"/>
                <a:gd name="T69" fmla="*/ 604 h 760"/>
                <a:gd name="T70" fmla="*/ 506 w 593"/>
                <a:gd name="T71" fmla="*/ 630 h 760"/>
                <a:gd name="T72" fmla="*/ 486 w 593"/>
                <a:gd name="T73" fmla="*/ 633 h 760"/>
                <a:gd name="T74" fmla="*/ 487 w 593"/>
                <a:gd name="T75" fmla="*/ 678 h 760"/>
                <a:gd name="T76" fmla="*/ 474 w 593"/>
                <a:gd name="T77" fmla="*/ 696 h 760"/>
                <a:gd name="T78" fmla="*/ 460 w 593"/>
                <a:gd name="T79" fmla="*/ 728 h 760"/>
                <a:gd name="T80" fmla="*/ 456 w 593"/>
                <a:gd name="T81" fmla="*/ 745 h 760"/>
                <a:gd name="T82" fmla="*/ 440 w 593"/>
                <a:gd name="T83" fmla="*/ 760 h 760"/>
                <a:gd name="T84" fmla="*/ 404 w 593"/>
                <a:gd name="T85" fmla="*/ 732 h 760"/>
                <a:gd name="T86" fmla="*/ 394 w 593"/>
                <a:gd name="T87" fmla="*/ 687 h 760"/>
                <a:gd name="T88" fmla="*/ 352 w 593"/>
                <a:gd name="T89" fmla="*/ 647 h 760"/>
                <a:gd name="T90" fmla="*/ 314 w 593"/>
                <a:gd name="T91" fmla="*/ 637 h 760"/>
                <a:gd name="T92" fmla="*/ 299 w 593"/>
                <a:gd name="T93" fmla="*/ 606 h 760"/>
                <a:gd name="T94" fmla="*/ 266 w 593"/>
                <a:gd name="T95" fmla="*/ 562 h 760"/>
                <a:gd name="T96" fmla="*/ 244 w 593"/>
                <a:gd name="T97" fmla="*/ 530 h 760"/>
                <a:gd name="T98" fmla="*/ 216 w 593"/>
                <a:gd name="T99" fmla="*/ 498 h 760"/>
                <a:gd name="T100" fmla="*/ 183 w 593"/>
                <a:gd name="T101" fmla="*/ 495 h 760"/>
                <a:gd name="T102" fmla="*/ 151 w 593"/>
                <a:gd name="T103" fmla="*/ 492 h 760"/>
                <a:gd name="T104" fmla="*/ 129 w 593"/>
                <a:gd name="T105" fmla="*/ 461 h 760"/>
                <a:gd name="T106" fmla="*/ 93 w 593"/>
                <a:gd name="T107" fmla="*/ 431 h 760"/>
                <a:gd name="T108" fmla="*/ 82 w 593"/>
                <a:gd name="T109" fmla="*/ 399 h 760"/>
                <a:gd name="T110" fmla="*/ 70 w 593"/>
                <a:gd name="T111" fmla="*/ 366 h 760"/>
                <a:gd name="T112" fmla="*/ 55 w 593"/>
                <a:gd name="T113" fmla="*/ 332 h 760"/>
                <a:gd name="T114" fmla="*/ 39 w 593"/>
                <a:gd name="T115" fmla="*/ 304 h 760"/>
                <a:gd name="T116" fmla="*/ 37 w 593"/>
                <a:gd name="T117" fmla="*/ 272 h 760"/>
                <a:gd name="T118" fmla="*/ 4 w 593"/>
                <a:gd name="T119" fmla="*/ 25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760">
                  <a:moveTo>
                    <a:pt x="383" y="0"/>
                  </a:moveTo>
                  <a:lnTo>
                    <a:pt x="383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3" y="3"/>
                  </a:lnTo>
                  <a:lnTo>
                    <a:pt x="383" y="4"/>
                  </a:lnTo>
                  <a:lnTo>
                    <a:pt x="383" y="5"/>
                  </a:lnTo>
                  <a:lnTo>
                    <a:pt x="384" y="7"/>
                  </a:lnTo>
                  <a:lnTo>
                    <a:pt x="384" y="7"/>
                  </a:lnTo>
                  <a:lnTo>
                    <a:pt x="385" y="8"/>
                  </a:lnTo>
                  <a:lnTo>
                    <a:pt x="385" y="8"/>
                  </a:lnTo>
                  <a:lnTo>
                    <a:pt x="386" y="8"/>
                  </a:lnTo>
                  <a:lnTo>
                    <a:pt x="387" y="8"/>
                  </a:lnTo>
                  <a:lnTo>
                    <a:pt x="387" y="8"/>
                  </a:lnTo>
                  <a:lnTo>
                    <a:pt x="388" y="8"/>
                  </a:lnTo>
                  <a:lnTo>
                    <a:pt x="388" y="7"/>
                  </a:lnTo>
                  <a:lnTo>
                    <a:pt x="389" y="6"/>
                  </a:lnTo>
                  <a:lnTo>
                    <a:pt x="391" y="4"/>
                  </a:lnTo>
                  <a:lnTo>
                    <a:pt x="392" y="3"/>
                  </a:lnTo>
                  <a:lnTo>
                    <a:pt x="392" y="3"/>
                  </a:lnTo>
                  <a:lnTo>
                    <a:pt x="393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6" y="2"/>
                  </a:lnTo>
                  <a:lnTo>
                    <a:pt x="396" y="4"/>
                  </a:lnTo>
                  <a:lnTo>
                    <a:pt x="398" y="6"/>
                  </a:lnTo>
                  <a:lnTo>
                    <a:pt x="400" y="8"/>
                  </a:lnTo>
                  <a:lnTo>
                    <a:pt x="401" y="10"/>
                  </a:lnTo>
                  <a:lnTo>
                    <a:pt x="401" y="11"/>
                  </a:lnTo>
                  <a:lnTo>
                    <a:pt x="402" y="14"/>
                  </a:lnTo>
                  <a:lnTo>
                    <a:pt x="403" y="15"/>
                  </a:lnTo>
                  <a:lnTo>
                    <a:pt x="403" y="15"/>
                  </a:lnTo>
                  <a:lnTo>
                    <a:pt x="403" y="16"/>
                  </a:lnTo>
                  <a:lnTo>
                    <a:pt x="404" y="16"/>
                  </a:lnTo>
                  <a:lnTo>
                    <a:pt x="405" y="16"/>
                  </a:lnTo>
                  <a:lnTo>
                    <a:pt x="405" y="16"/>
                  </a:lnTo>
                  <a:lnTo>
                    <a:pt x="406" y="16"/>
                  </a:lnTo>
                  <a:lnTo>
                    <a:pt x="407" y="16"/>
                  </a:lnTo>
                  <a:lnTo>
                    <a:pt x="410" y="15"/>
                  </a:lnTo>
                  <a:lnTo>
                    <a:pt x="411" y="15"/>
                  </a:lnTo>
                  <a:lnTo>
                    <a:pt x="412" y="15"/>
                  </a:lnTo>
                  <a:lnTo>
                    <a:pt x="414" y="14"/>
                  </a:lnTo>
                  <a:lnTo>
                    <a:pt x="415" y="13"/>
                  </a:lnTo>
                  <a:lnTo>
                    <a:pt x="416" y="12"/>
                  </a:lnTo>
                  <a:lnTo>
                    <a:pt x="417" y="11"/>
                  </a:lnTo>
                  <a:lnTo>
                    <a:pt x="418" y="10"/>
                  </a:lnTo>
                  <a:lnTo>
                    <a:pt x="418" y="11"/>
                  </a:lnTo>
                  <a:lnTo>
                    <a:pt x="418" y="12"/>
                  </a:lnTo>
                  <a:lnTo>
                    <a:pt x="420" y="14"/>
                  </a:lnTo>
                  <a:lnTo>
                    <a:pt x="421" y="15"/>
                  </a:lnTo>
                  <a:lnTo>
                    <a:pt x="422" y="17"/>
                  </a:lnTo>
                  <a:lnTo>
                    <a:pt x="423" y="19"/>
                  </a:lnTo>
                  <a:lnTo>
                    <a:pt x="423" y="20"/>
                  </a:lnTo>
                  <a:lnTo>
                    <a:pt x="424" y="21"/>
                  </a:lnTo>
                  <a:lnTo>
                    <a:pt x="424" y="22"/>
                  </a:lnTo>
                  <a:lnTo>
                    <a:pt x="424" y="24"/>
                  </a:lnTo>
                  <a:lnTo>
                    <a:pt x="424" y="25"/>
                  </a:lnTo>
                  <a:lnTo>
                    <a:pt x="424" y="25"/>
                  </a:lnTo>
                  <a:lnTo>
                    <a:pt x="424" y="26"/>
                  </a:lnTo>
                  <a:lnTo>
                    <a:pt x="423" y="27"/>
                  </a:lnTo>
                  <a:lnTo>
                    <a:pt x="423" y="28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8" y="34"/>
                  </a:lnTo>
                  <a:lnTo>
                    <a:pt x="417" y="38"/>
                  </a:lnTo>
                  <a:lnTo>
                    <a:pt x="416" y="39"/>
                  </a:lnTo>
                  <a:lnTo>
                    <a:pt x="416" y="40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5" y="43"/>
                  </a:lnTo>
                  <a:lnTo>
                    <a:pt x="415" y="43"/>
                  </a:lnTo>
                  <a:lnTo>
                    <a:pt x="415" y="44"/>
                  </a:lnTo>
                  <a:lnTo>
                    <a:pt x="416" y="45"/>
                  </a:lnTo>
                  <a:lnTo>
                    <a:pt x="416" y="45"/>
                  </a:lnTo>
                  <a:lnTo>
                    <a:pt x="417" y="45"/>
                  </a:lnTo>
                  <a:lnTo>
                    <a:pt x="417" y="46"/>
                  </a:lnTo>
                  <a:lnTo>
                    <a:pt x="418" y="46"/>
                  </a:lnTo>
                  <a:lnTo>
                    <a:pt x="419" y="46"/>
                  </a:lnTo>
                  <a:lnTo>
                    <a:pt x="423" y="47"/>
                  </a:lnTo>
                  <a:lnTo>
                    <a:pt x="424" y="47"/>
                  </a:lnTo>
                  <a:lnTo>
                    <a:pt x="425" y="48"/>
                  </a:lnTo>
                  <a:lnTo>
                    <a:pt x="426" y="47"/>
                  </a:lnTo>
                  <a:lnTo>
                    <a:pt x="427" y="47"/>
                  </a:lnTo>
                  <a:lnTo>
                    <a:pt x="428" y="47"/>
                  </a:lnTo>
                  <a:lnTo>
                    <a:pt x="430" y="46"/>
                  </a:lnTo>
                  <a:lnTo>
                    <a:pt x="433" y="45"/>
                  </a:lnTo>
                  <a:lnTo>
                    <a:pt x="435" y="44"/>
                  </a:lnTo>
                  <a:lnTo>
                    <a:pt x="436" y="44"/>
                  </a:lnTo>
                  <a:lnTo>
                    <a:pt x="437" y="44"/>
                  </a:lnTo>
                  <a:lnTo>
                    <a:pt x="440" y="44"/>
                  </a:lnTo>
                  <a:lnTo>
                    <a:pt x="442" y="44"/>
                  </a:lnTo>
                  <a:lnTo>
                    <a:pt x="443" y="44"/>
                  </a:lnTo>
                  <a:lnTo>
                    <a:pt x="446" y="44"/>
                  </a:lnTo>
                  <a:lnTo>
                    <a:pt x="449" y="45"/>
                  </a:lnTo>
                  <a:lnTo>
                    <a:pt x="451" y="45"/>
                  </a:lnTo>
                  <a:lnTo>
                    <a:pt x="452" y="45"/>
                  </a:lnTo>
                  <a:lnTo>
                    <a:pt x="453" y="45"/>
                  </a:lnTo>
                  <a:lnTo>
                    <a:pt x="457" y="44"/>
                  </a:lnTo>
                  <a:lnTo>
                    <a:pt x="459" y="44"/>
                  </a:lnTo>
                  <a:lnTo>
                    <a:pt x="460" y="44"/>
                  </a:lnTo>
                  <a:lnTo>
                    <a:pt x="461" y="45"/>
                  </a:lnTo>
                  <a:lnTo>
                    <a:pt x="462" y="45"/>
                  </a:lnTo>
                  <a:lnTo>
                    <a:pt x="463" y="45"/>
                  </a:lnTo>
                  <a:lnTo>
                    <a:pt x="465" y="46"/>
                  </a:lnTo>
                  <a:lnTo>
                    <a:pt x="466" y="47"/>
                  </a:lnTo>
                  <a:lnTo>
                    <a:pt x="467" y="47"/>
                  </a:lnTo>
                  <a:lnTo>
                    <a:pt x="467" y="48"/>
                  </a:lnTo>
                  <a:lnTo>
                    <a:pt x="467" y="48"/>
                  </a:lnTo>
                  <a:lnTo>
                    <a:pt x="467" y="48"/>
                  </a:lnTo>
                  <a:lnTo>
                    <a:pt x="467" y="49"/>
                  </a:lnTo>
                  <a:lnTo>
                    <a:pt x="467" y="49"/>
                  </a:lnTo>
                  <a:lnTo>
                    <a:pt x="464" y="50"/>
                  </a:lnTo>
                  <a:lnTo>
                    <a:pt x="463" y="51"/>
                  </a:lnTo>
                  <a:lnTo>
                    <a:pt x="462" y="51"/>
                  </a:lnTo>
                  <a:lnTo>
                    <a:pt x="462" y="52"/>
                  </a:lnTo>
                  <a:lnTo>
                    <a:pt x="461" y="52"/>
                  </a:lnTo>
                  <a:lnTo>
                    <a:pt x="461" y="53"/>
                  </a:lnTo>
                  <a:lnTo>
                    <a:pt x="461" y="53"/>
                  </a:lnTo>
                  <a:lnTo>
                    <a:pt x="461" y="54"/>
                  </a:lnTo>
                  <a:lnTo>
                    <a:pt x="461" y="54"/>
                  </a:lnTo>
                  <a:lnTo>
                    <a:pt x="461" y="54"/>
                  </a:lnTo>
                  <a:lnTo>
                    <a:pt x="462" y="55"/>
                  </a:lnTo>
                  <a:lnTo>
                    <a:pt x="462" y="55"/>
                  </a:lnTo>
                  <a:lnTo>
                    <a:pt x="462" y="56"/>
                  </a:lnTo>
                  <a:lnTo>
                    <a:pt x="464" y="57"/>
                  </a:lnTo>
                  <a:lnTo>
                    <a:pt x="465" y="58"/>
                  </a:lnTo>
                  <a:lnTo>
                    <a:pt x="466" y="59"/>
                  </a:lnTo>
                  <a:lnTo>
                    <a:pt x="467" y="60"/>
                  </a:lnTo>
                  <a:lnTo>
                    <a:pt x="472" y="62"/>
                  </a:lnTo>
                  <a:lnTo>
                    <a:pt x="475" y="64"/>
                  </a:lnTo>
                  <a:lnTo>
                    <a:pt x="477" y="65"/>
                  </a:lnTo>
                  <a:lnTo>
                    <a:pt x="482" y="69"/>
                  </a:lnTo>
                  <a:lnTo>
                    <a:pt x="484" y="70"/>
                  </a:lnTo>
                  <a:lnTo>
                    <a:pt x="485" y="71"/>
                  </a:lnTo>
                  <a:lnTo>
                    <a:pt x="487" y="72"/>
                  </a:lnTo>
                  <a:lnTo>
                    <a:pt x="488" y="72"/>
                  </a:lnTo>
                  <a:lnTo>
                    <a:pt x="490" y="73"/>
                  </a:lnTo>
                  <a:lnTo>
                    <a:pt x="491" y="73"/>
                  </a:lnTo>
                  <a:lnTo>
                    <a:pt x="493" y="74"/>
                  </a:lnTo>
                  <a:lnTo>
                    <a:pt x="495" y="74"/>
                  </a:lnTo>
                  <a:lnTo>
                    <a:pt x="497" y="74"/>
                  </a:lnTo>
                  <a:lnTo>
                    <a:pt x="499" y="74"/>
                  </a:lnTo>
                  <a:lnTo>
                    <a:pt x="501" y="74"/>
                  </a:lnTo>
                  <a:lnTo>
                    <a:pt x="502" y="74"/>
                  </a:lnTo>
                  <a:lnTo>
                    <a:pt x="504" y="74"/>
                  </a:lnTo>
                  <a:lnTo>
                    <a:pt x="506" y="73"/>
                  </a:lnTo>
                  <a:lnTo>
                    <a:pt x="507" y="73"/>
                  </a:lnTo>
                  <a:lnTo>
                    <a:pt x="512" y="72"/>
                  </a:lnTo>
                  <a:lnTo>
                    <a:pt x="514" y="72"/>
                  </a:lnTo>
                  <a:lnTo>
                    <a:pt x="515" y="71"/>
                  </a:lnTo>
                  <a:lnTo>
                    <a:pt x="517" y="71"/>
                  </a:lnTo>
                  <a:lnTo>
                    <a:pt x="518" y="72"/>
                  </a:lnTo>
                  <a:lnTo>
                    <a:pt x="520" y="72"/>
                  </a:lnTo>
                  <a:lnTo>
                    <a:pt x="521" y="72"/>
                  </a:lnTo>
                  <a:lnTo>
                    <a:pt x="522" y="73"/>
                  </a:lnTo>
                  <a:lnTo>
                    <a:pt x="523" y="74"/>
                  </a:lnTo>
                  <a:lnTo>
                    <a:pt x="524" y="74"/>
                  </a:lnTo>
                  <a:lnTo>
                    <a:pt x="525" y="75"/>
                  </a:lnTo>
                  <a:lnTo>
                    <a:pt x="526" y="77"/>
                  </a:lnTo>
                  <a:lnTo>
                    <a:pt x="530" y="81"/>
                  </a:lnTo>
                  <a:lnTo>
                    <a:pt x="532" y="83"/>
                  </a:lnTo>
                  <a:lnTo>
                    <a:pt x="533" y="84"/>
                  </a:lnTo>
                  <a:lnTo>
                    <a:pt x="536" y="87"/>
                  </a:lnTo>
                  <a:lnTo>
                    <a:pt x="540" y="91"/>
                  </a:lnTo>
                  <a:lnTo>
                    <a:pt x="541" y="92"/>
                  </a:lnTo>
                  <a:lnTo>
                    <a:pt x="542" y="92"/>
                  </a:lnTo>
                  <a:lnTo>
                    <a:pt x="544" y="93"/>
                  </a:lnTo>
                  <a:lnTo>
                    <a:pt x="545" y="93"/>
                  </a:lnTo>
                  <a:lnTo>
                    <a:pt x="550" y="94"/>
                  </a:lnTo>
                  <a:lnTo>
                    <a:pt x="551" y="94"/>
                  </a:lnTo>
                  <a:lnTo>
                    <a:pt x="552" y="95"/>
                  </a:lnTo>
                  <a:lnTo>
                    <a:pt x="554" y="95"/>
                  </a:lnTo>
                  <a:lnTo>
                    <a:pt x="555" y="96"/>
                  </a:lnTo>
                  <a:lnTo>
                    <a:pt x="556" y="97"/>
                  </a:lnTo>
                  <a:lnTo>
                    <a:pt x="557" y="97"/>
                  </a:lnTo>
                  <a:lnTo>
                    <a:pt x="558" y="98"/>
                  </a:lnTo>
                  <a:lnTo>
                    <a:pt x="558" y="99"/>
                  </a:lnTo>
                  <a:lnTo>
                    <a:pt x="559" y="99"/>
                  </a:lnTo>
                  <a:lnTo>
                    <a:pt x="559" y="100"/>
                  </a:lnTo>
                  <a:lnTo>
                    <a:pt x="559" y="101"/>
                  </a:lnTo>
                  <a:lnTo>
                    <a:pt x="559" y="102"/>
                  </a:lnTo>
                  <a:lnTo>
                    <a:pt x="560" y="106"/>
                  </a:lnTo>
                  <a:lnTo>
                    <a:pt x="560" y="107"/>
                  </a:lnTo>
                  <a:lnTo>
                    <a:pt x="561" y="107"/>
                  </a:lnTo>
                  <a:lnTo>
                    <a:pt x="561" y="108"/>
                  </a:lnTo>
                  <a:lnTo>
                    <a:pt x="561" y="108"/>
                  </a:lnTo>
                  <a:lnTo>
                    <a:pt x="562" y="108"/>
                  </a:lnTo>
                  <a:lnTo>
                    <a:pt x="562" y="109"/>
                  </a:lnTo>
                  <a:lnTo>
                    <a:pt x="563" y="109"/>
                  </a:lnTo>
                  <a:lnTo>
                    <a:pt x="567" y="110"/>
                  </a:lnTo>
                  <a:lnTo>
                    <a:pt x="571" y="111"/>
                  </a:lnTo>
                  <a:lnTo>
                    <a:pt x="574" y="112"/>
                  </a:lnTo>
                  <a:lnTo>
                    <a:pt x="576" y="113"/>
                  </a:lnTo>
                  <a:lnTo>
                    <a:pt x="579" y="114"/>
                  </a:lnTo>
                  <a:lnTo>
                    <a:pt x="588" y="119"/>
                  </a:lnTo>
                  <a:lnTo>
                    <a:pt x="589" y="120"/>
                  </a:lnTo>
                  <a:lnTo>
                    <a:pt x="590" y="120"/>
                  </a:lnTo>
                  <a:lnTo>
                    <a:pt x="590" y="121"/>
                  </a:lnTo>
                  <a:lnTo>
                    <a:pt x="591" y="121"/>
                  </a:lnTo>
                  <a:lnTo>
                    <a:pt x="591" y="122"/>
                  </a:lnTo>
                  <a:lnTo>
                    <a:pt x="591" y="123"/>
                  </a:lnTo>
                  <a:lnTo>
                    <a:pt x="591" y="130"/>
                  </a:lnTo>
                  <a:lnTo>
                    <a:pt x="591" y="132"/>
                  </a:lnTo>
                  <a:lnTo>
                    <a:pt x="592" y="137"/>
                  </a:lnTo>
                  <a:lnTo>
                    <a:pt x="592" y="143"/>
                  </a:lnTo>
                  <a:lnTo>
                    <a:pt x="593" y="145"/>
                  </a:lnTo>
                  <a:lnTo>
                    <a:pt x="593" y="150"/>
                  </a:lnTo>
                  <a:lnTo>
                    <a:pt x="593" y="152"/>
                  </a:lnTo>
                  <a:lnTo>
                    <a:pt x="593" y="153"/>
                  </a:lnTo>
                  <a:lnTo>
                    <a:pt x="593" y="154"/>
                  </a:lnTo>
                  <a:lnTo>
                    <a:pt x="592" y="155"/>
                  </a:lnTo>
                  <a:lnTo>
                    <a:pt x="592" y="156"/>
                  </a:lnTo>
                  <a:lnTo>
                    <a:pt x="592" y="157"/>
                  </a:lnTo>
                  <a:lnTo>
                    <a:pt x="591" y="158"/>
                  </a:lnTo>
                  <a:lnTo>
                    <a:pt x="588" y="160"/>
                  </a:lnTo>
                  <a:lnTo>
                    <a:pt x="588" y="160"/>
                  </a:lnTo>
                  <a:lnTo>
                    <a:pt x="587" y="161"/>
                  </a:lnTo>
                  <a:lnTo>
                    <a:pt x="586" y="162"/>
                  </a:lnTo>
                  <a:lnTo>
                    <a:pt x="586" y="163"/>
                  </a:lnTo>
                  <a:lnTo>
                    <a:pt x="585" y="165"/>
                  </a:lnTo>
                  <a:lnTo>
                    <a:pt x="584" y="168"/>
                  </a:lnTo>
                  <a:lnTo>
                    <a:pt x="583" y="172"/>
                  </a:lnTo>
                  <a:lnTo>
                    <a:pt x="582" y="174"/>
                  </a:lnTo>
                  <a:lnTo>
                    <a:pt x="582" y="176"/>
                  </a:lnTo>
                  <a:lnTo>
                    <a:pt x="581" y="182"/>
                  </a:lnTo>
                  <a:lnTo>
                    <a:pt x="581" y="183"/>
                  </a:lnTo>
                  <a:lnTo>
                    <a:pt x="581" y="186"/>
                  </a:lnTo>
                  <a:lnTo>
                    <a:pt x="582" y="189"/>
                  </a:lnTo>
                  <a:lnTo>
                    <a:pt x="582" y="191"/>
                  </a:lnTo>
                  <a:lnTo>
                    <a:pt x="582" y="192"/>
                  </a:lnTo>
                  <a:lnTo>
                    <a:pt x="581" y="194"/>
                  </a:lnTo>
                  <a:lnTo>
                    <a:pt x="581" y="195"/>
                  </a:lnTo>
                  <a:lnTo>
                    <a:pt x="581" y="197"/>
                  </a:lnTo>
                  <a:lnTo>
                    <a:pt x="580" y="199"/>
                  </a:lnTo>
                  <a:lnTo>
                    <a:pt x="579" y="203"/>
                  </a:lnTo>
                  <a:lnTo>
                    <a:pt x="578" y="204"/>
                  </a:lnTo>
                  <a:lnTo>
                    <a:pt x="578" y="205"/>
                  </a:lnTo>
                  <a:lnTo>
                    <a:pt x="578" y="206"/>
                  </a:lnTo>
                  <a:lnTo>
                    <a:pt x="578" y="207"/>
                  </a:lnTo>
                  <a:lnTo>
                    <a:pt x="578" y="209"/>
                  </a:lnTo>
                  <a:lnTo>
                    <a:pt x="578" y="213"/>
                  </a:lnTo>
                  <a:lnTo>
                    <a:pt x="578" y="215"/>
                  </a:lnTo>
                  <a:lnTo>
                    <a:pt x="578" y="216"/>
                  </a:lnTo>
                  <a:lnTo>
                    <a:pt x="577" y="218"/>
                  </a:lnTo>
                  <a:lnTo>
                    <a:pt x="577" y="219"/>
                  </a:lnTo>
                  <a:lnTo>
                    <a:pt x="577" y="221"/>
                  </a:lnTo>
                  <a:lnTo>
                    <a:pt x="576" y="223"/>
                  </a:lnTo>
                  <a:lnTo>
                    <a:pt x="576" y="224"/>
                  </a:lnTo>
                  <a:lnTo>
                    <a:pt x="576" y="225"/>
                  </a:lnTo>
                  <a:lnTo>
                    <a:pt x="576" y="226"/>
                  </a:lnTo>
                  <a:lnTo>
                    <a:pt x="577" y="226"/>
                  </a:lnTo>
                  <a:lnTo>
                    <a:pt x="577" y="227"/>
                  </a:lnTo>
                  <a:lnTo>
                    <a:pt x="579" y="228"/>
                  </a:lnTo>
                  <a:lnTo>
                    <a:pt x="580" y="228"/>
                  </a:lnTo>
                  <a:lnTo>
                    <a:pt x="581" y="229"/>
                  </a:lnTo>
                  <a:lnTo>
                    <a:pt x="582" y="230"/>
                  </a:lnTo>
                  <a:lnTo>
                    <a:pt x="582" y="231"/>
                  </a:lnTo>
                  <a:lnTo>
                    <a:pt x="582" y="232"/>
                  </a:lnTo>
                  <a:lnTo>
                    <a:pt x="582" y="233"/>
                  </a:lnTo>
                  <a:lnTo>
                    <a:pt x="582" y="233"/>
                  </a:lnTo>
                  <a:lnTo>
                    <a:pt x="582" y="234"/>
                  </a:lnTo>
                  <a:lnTo>
                    <a:pt x="581" y="235"/>
                  </a:lnTo>
                  <a:lnTo>
                    <a:pt x="581" y="236"/>
                  </a:lnTo>
                  <a:lnTo>
                    <a:pt x="580" y="236"/>
                  </a:lnTo>
                  <a:lnTo>
                    <a:pt x="578" y="238"/>
                  </a:lnTo>
                  <a:lnTo>
                    <a:pt x="574" y="241"/>
                  </a:lnTo>
                  <a:lnTo>
                    <a:pt x="573" y="243"/>
                  </a:lnTo>
                  <a:lnTo>
                    <a:pt x="571" y="244"/>
                  </a:lnTo>
                  <a:lnTo>
                    <a:pt x="570" y="245"/>
                  </a:lnTo>
                  <a:lnTo>
                    <a:pt x="568" y="249"/>
                  </a:lnTo>
                  <a:lnTo>
                    <a:pt x="567" y="250"/>
                  </a:lnTo>
                  <a:lnTo>
                    <a:pt x="566" y="251"/>
                  </a:lnTo>
                  <a:lnTo>
                    <a:pt x="565" y="251"/>
                  </a:lnTo>
                  <a:lnTo>
                    <a:pt x="565" y="252"/>
                  </a:lnTo>
                  <a:lnTo>
                    <a:pt x="564" y="252"/>
                  </a:lnTo>
                  <a:lnTo>
                    <a:pt x="563" y="252"/>
                  </a:lnTo>
                  <a:lnTo>
                    <a:pt x="562" y="252"/>
                  </a:lnTo>
                  <a:lnTo>
                    <a:pt x="562" y="252"/>
                  </a:lnTo>
                  <a:lnTo>
                    <a:pt x="561" y="252"/>
                  </a:lnTo>
                  <a:lnTo>
                    <a:pt x="560" y="252"/>
                  </a:lnTo>
                  <a:lnTo>
                    <a:pt x="559" y="251"/>
                  </a:lnTo>
                  <a:lnTo>
                    <a:pt x="555" y="249"/>
                  </a:lnTo>
                  <a:lnTo>
                    <a:pt x="554" y="249"/>
                  </a:lnTo>
                  <a:lnTo>
                    <a:pt x="554" y="248"/>
                  </a:lnTo>
                  <a:lnTo>
                    <a:pt x="553" y="248"/>
                  </a:lnTo>
                  <a:lnTo>
                    <a:pt x="552" y="248"/>
                  </a:lnTo>
                  <a:lnTo>
                    <a:pt x="550" y="248"/>
                  </a:lnTo>
                  <a:lnTo>
                    <a:pt x="549" y="249"/>
                  </a:lnTo>
                  <a:lnTo>
                    <a:pt x="548" y="249"/>
                  </a:lnTo>
                  <a:lnTo>
                    <a:pt x="547" y="250"/>
                  </a:lnTo>
                  <a:lnTo>
                    <a:pt x="545" y="251"/>
                  </a:lnTo>
                  <a:lnTo>
                    <a:pt x="543" y="251"/>
                  </a:lnTo>
                  <a:lnTo>
                    <a:pt x="542" y="252"/>
                  </a:lnTo>
                  <a:lnTo>
                    <a:pt x="540" y="254"/>
                  </a:lnTo>
                  <a:lnTo>
                    <a:pt x="539" y="254"/>
                  </a:lnTo>
                  <a:lnTo>
                    <a:pt x="538" y="256"/>
                  </a:lnTo>
                  <a:lnTo>
                    <a:pt x="537" y="257"/>
                  </a:lnTo>
                  <a:lnTo>
                    <a:pt x="535" y="258"/>
                  </a:lnTo>
                  <a:lnTo>
                    <a:pt x="534" y="259"/>
                  </a:lnTo>
                  <a:lnTo>
                    <a:pt x="533" y="261"/>
                  </a:lnTo>
                  <a:lnTo>
                    <a:pt x="529" y="266"/>
                  </a:lnTo>
                  <a:lnTo>
                    <a:pt x="528" y="268"/>
                  </a:lnTo>
                  <a:lnTo>
                    <a:pt x="527" y="269"/>
                  </a:lnTo>
                  <a:lnTo>
                    <a:pt x="527" y="270"/>
                  </a:lnTo>
                  <a:lnTo>
                    <a:pt x="526" y="271"/>
                  </a:lnTo>
                  <a:lnTo>
                    <a:pt x="526" y="273"/>
                  </a:lnTo>
                  <a:lnTo>
                    <a:pt x="526" y="274"/>
                  </a:lnTo>
                  <a:lnTo>
                    <a:pt x="526" y="275"/>
                  </a:lnTo>
                  <a:lnTo>
                    <a:pt x="526" y="276"/>
                  </a:lnTo>
                  <a:lnTo>
                    <a:pt x="526" y="277"/>
                  </a:lnTo>
                  <a:lnTo>
                    <a:pt x="527" y="278"/>
                  </a:lnTo>
                  <a:lnTo>
                    <a:pt x="527" y="278"/>
                  </a:lnTo>
                  <a:lnTo>
                    <a:pt x="528" y="279"/>
                  </a:lnTo>
                  <a:lnTo>
                    <a:pt x="528" y="279"/>
                  </a:lnTo>
                  <a:lnTo>
                    <a:pt x="529" y="279"/>
                  </a:lnTo>
                  <a:lnTo>
                    <a:pt x="530" y="279"/>
                  </a:lnTo>
                  <a:lnTo>
                    <a:pt x="531" y="279"/>
                  </a:lnTo>
                  <a:lnTo>
                    <a:pt x="533" y="279"/>
                  </a:lnTo>
                  <a:lnTo>
                    <a:pt x="535" y="279"/>
                  </a:lnTo>
                  <a:lnTo>
                    <a:pt x="537" y="279"/>
                  </a:lnTo>
                  <a:lnTo>
                    <a:pt x="538" y="279"/>
                  </a:lnTo>
                  <a:lnTo>
                    <a:pt x="540" y="279"/>
                  </a:lnTo>
                  <a:lnTo>
                    <a:pt x="541" y="279"/>
                  </a:lnTo>
                  <a:lnTo>
                    <a:pt x="542" y="280"/>
                  </a:lnTo>
                  <a:lnTo>
                    <a:pt x="542" y="280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43" y="282"/>
                  </a:lnTo>
                  <a:lnTo>
                    <a:pt x="544" y="282"/>
                  </a:lnTo>
                  <a:lnTo>
                    <a:pt x="543" y="283"/>
                  </a:lnTo>
                  <a:lnTo>
                    <a:pt x="543" y="283"/>
                  </a:lnTo>
                  <a:lnTo>
                    <a:pt x="542" y="284"/>
                  </a:lnTo>
                  <a:lnTo>
                    <a:pt x="542" y="284"/>
                  </a:lnTo>
                  <a:lnTo>
                    <a:pt x="540" y="285"/>
                  </a:lnTo>
                  <a:lnTo>
                    <a:pt x="535" y="288"/>
                  </a:lnTo>
                  <a:lnTo>
                    <a:pt x="534" y="288"/>
                  </a:lnTo>
                  <a:lnTo>
                    <a:pt x="534" y="288"/>
                  </a:lnTo>
                  <a:lnTo>
                    <a:pt x="534" y="289"/>
                  </a:lnTo>
                  <a:lnTo>
                    <a:pt x="534" y="289"/>
                  </a:lnTo>
                  <a:lnTo>
                    <a:pt x="534" y="290"/>
                  </a:lnTo>
                  <a:lnTo>
                    <a:pt x="534" y="291"/>
                  </a:lnTo>
                  <a:lnTo>
                    <a:pt x="534" y="292"/>
                  </a:lnTo>
                  <a:lnTo>
                    <a:pt x="534" y="292"/>
                  </a:lnTo>
                  <a:lnTo>
                    <a:pt x="535" y="293"/>
                  </a:lnTo>
                  <a:lnTo>
                    <a:pt x="535" y="294"/>
                  </a:lnTo>
                  <a:lnTo>
                    <a:pt x="537" y="296"/>
                  </a:lnTo>
                  <a:lnTo>
                    <a:pt x="538" y="297"/>
                  </a:lnTo>
                  <a:lnTo>
                    <a:pt x="538" y="298"/>
                  </a:lnTo>
                  <a:lnTo>
                    <a:pt x="539" y="299"/>
                  </a:lnTo>
                  <a:lnTo>
                    <a:pt x="539" y="300"/>
                  </a:lnTo>
                  <a:lnTo>
                    <a:pt x="540" y="301"/>
                  </a:lnTo>
                  <a:lnTo>
                    <a:pt x="540" y="301"/>
                  </a:lnTo>
                  <a:lnTo>
                    <a:pt x="539" y="302"/>
                  </a:lnTo>
                  <a:lnTo>
                    <a:pt x="539" y="302"/>
                  </a:lnTo>
                  <a:lnTo>
                    <a:pt x="539" y="303"/>
                  </a:lnTo>
                  <a:lnTo>
                    <a:pt x="538" y="303"/>
                  </a:lnTo>
                  <a:lnTo>
                    <a:pt x="537" y="304"/>
                  </a:lnTo>
                  <a:lnTo>
                    <a:pt x="536" y="304"/>
                  </a:lnTo>
                  <a:lnTo>
                    <a:pt x="535" y="304"/>
                  </a:lnTo>
                  <a:lnTo>
                    <a:pt x="533" y="304"/>
                  </a:lnTo>
                  <a:lnTo>
                    <a:pt x="532" y="305"/>
                  </a:lnTo>
                  <a:lnTo>
                    <a:pt x="531" y="305"/>
                  </a:lnTo>
                  <a:lnTo>
                    <a:pt x="531" y="305"/>
                  </a:lnTo>
                  <a:lnTo>
                    <a:pt x="531" y="305"/>
                  </a:lnTo>
                  <a:lnTo>
                    <a:pt x="531" y="305"/>
                  </a:lnTo>
                  <a:lnTo>
                    <a:pt x="531" y="306"/>
                  </a:lnTo>
                  <a:lnTo>
                    <a:pt x="532" y="306"/>
                  </a:lnTo>
                  <a:lnTo>
                    <a:pt x="533" y="307"/>
                  </a:lnTo>
                  <a:lnTo>
                    <a:pt x="535" y="308"/>
                  </a:lnTo>
                  <a:lnTo>
                    <a:pt x="536" y="309"/>
                  </a:lnTo>
                  <a:lnTo>
                    <a:pt x="537" y="310"/>
                  </a:lnTo>
                  <a:lnTo>
                    <a:pt x="537" y="310"/>
                  </a:lnTo>
                  <a:lnTo>
                    <a:pt x="538" y="311"/>
                  </a:lnTo>
                  <a:lnTo>
                    <a:pt x="538" y="312"/>
                  </a:lnTo>
                  <a:lnTo>
                    <a:pt x="538" y="313"/>
                  </a:lnTo>
                  <a:lnTo>
                    <a:pt x="537" y="314"/>
                  </a:lnTo>
                  <a:lnTo>
                    <a:pt x="537" y="314"/>
                  </a:lnTo>
                  <a:lnTo>
                    <a:pt x="537" y="315"/>
                  </a:lnTo>
                  <a:lnTo>
                    <a:pt x="537" y="315"/>
                  </a:lnTo>
                  <a:lnTo>
                    <a:pt x="538" y="315"/>
                  </a:lnTo>
                  <a:lnTo>
                    <a:pt x="538" y="316"/>
                  </a:lnTo>
                  <a:lnTo>
                    <a:pt x="539" y="316"/>
                  </a:lnTo>
                  <a:lnTo>
                    <a:pt x="539" y="316"/>
                  </a:lnTo>
                  <a:lnTo>
                    <a:pt x="540" y="316"/>
                  </a:lnTo>
                  <a:lnTo>
                    <a:pt x="541" y="316"/>
                  </a:lnTo>
                  <a:lnTo>
                    <a:pt x="544" y="316"/>
                  </a:lnTo>
                  <a:lnTo>
                    <a:pt x="546" y="316"/>
                  </a:lnTo>
                  <a:lnTo>
                    <a:pt x="547" y="317"/>
                  </a:lnTo>
                  <a:lnTo>
                    <a:pt x="549" y="317"/>
                  </a:lnTo>
                  <a:lnTo>
                    <a:pt x="550" y="318"/>
                  </a:lnTo>
                  <a:lnTo>
                    <a:pt x="552" y="318"/>
                  </a:lnTo>
                  <a:lnTo>
                    <a:pt x="553" y="319"/>
                  </a:lnTo>
                  <a:lnTo>
                    <a:pt x="554" y="320"/>
                  </a:lnTo>
                  <a:lnTo>
                    <a:pt x="554" y="320"/>
                  </a:lnTo>
                  <a:lnTo>
                    <a:pt x="555" y="321"/>
                  </a:lnTo>
                  <a:lnTo>
                    <a:pt x="555" y="322"/>
                  </a:lnTo>
                  <a:lnTo>
                    <a:pt x="556" y="322"/>
                  </a:lnTo>
                  <a:lnTo>
                    <a:pt x="556" y="324"/>
                  </a:lnTo>
                  <a:lnTo>
                    <a:pt x="556" y="326"/>
                  </a:lnTo>
                  <a:lnTo>
                    <a:pt x="556" y="329"/>
                  </a:lnTo>
                  <a:lnTo>
                    <a:pt x="556" y="331"/>
                  </a:lnTo>
                  <a:lnTo>
                    <a:pt x="556" y="334"/>
                  </a:lnTo>
                  <a:lnTo>
                    <a:pt x="556" y="335"/>
                  </a:lnTo>
                  <a:lnTo>
                    <a:pt x="555" y="337"/>
                  </a:lnTo>
                  <a:lnTo>
                    <a:pt x="554" y="343"/>
                  </a:lnTo>
                  <a:lnTo>
                    <a:pt x="554" y="345"/>
                  </a:lnTo>
                  <a:lnTo>
                    <a:pt x="553" y="347"/>
                  </a:lnTo>
                  <a:lnTo>
                    <a:pt x="553" y="352"/>
                  </a:lnTo>
                  <a:lnTo>
                    <a:pt x="553" y="356"/>
                  </a:lnTo>
                  <a:lnTo>
                    <a:pt x="553" y="357"/>
                  </a:lnTo>
                  <a:lnTo>
                    <a:pt x="553" y="363"/>
                  </a:lnTo>
                  <a:lnTo>
                    <a:pt x="553" y="364"/>
                  </a:lnTo>
                  <a:lnTo>
                    <a:pt x="553" y="365"/>
                  </a:lnTo>
                  <a:lnTo>
                    <a:pt x="553" y="365"/>
                  </a:lnTo>
                  <a:lnTo>
                    <a:pt x="553" y="366"/>
                  </a:lnTo>
                  <a:lnTo>
                    <a:pt x="554" y="366"/>
                  </a:lnTo>
                  <a:lnTo>
                    <a:pt x="554" y="367"/>
                  </a:lnTo>
                  <a:lnTo>
                    <a:pt x="556" y="368"/>
                  </a:lnTo>
                  <a:lnTo>
                    <a:pt x="557" y="368"/>
                  </a:lnTo>
                  <a:lnTo>
                    <a:pt x="558" y="369"/>
                  </a:lnTo>
                  <a:lnTo>
                    <a:pt x="559" y="370"/>
                  </a:lnTo>
                  <a:lnTo>
                    <a:pt x="560" y="371"/>
                  </a:lnTo>
                  <a:lnTo>
                    <a:pt x="561" y="372"/>
                  </a:lnTo>
                  <a:lnTo>
                    <a:pt x="561" y="373"/>
                  </a:lnTo>
                  <a:lnTo>
                    <a:pt x="562" y="375"/>
                  </a:lnTo>
                  <a:lnTo>
                    <a:pt x="562" y="377"/>
                  </a:lnTo>
                  <a:lnTo>
                    <a:pt x="563" y="379"/>
                  </a:lnTo>
                  <a:lnTo>
                    <a:pt x="563" y="380"/>
                  </a:lnTo>
                  <a:lnTo>
                    <a:pt x="563" y="382"/>
                  </a:lnTo>
                  <a:lnTo>
                    <a:pt x="563" y="384"/>
                  </a:lnTo>
                  <a:lnTo>
                    <a:pt x="563" y="386"/>
                  </a:lnTo>
                  <a:lnTo>
                    <a:pt x="563" y="388"/>
                  </a:lnTo>
                  <a:lnTo>
                    <a:pt x="563" y="390"/>
                  </a:lnTo>
                  <a:lnTo>
                    <a:pt x="562" y="390"/>
                  </a:lnTo>
                  <a:lnTo>
                    <a:pt x="562" y="390"/>
                  </a:lnTo>
                  <a:lnTo>
                    <a:pt x="561" y="390"/>
                  </a:lnTo>
                  <a:lnTo>
                    <a:pt x="561" y="391"/>
                  </a:lnTo>
                  <a:lnTo>
                    <a:pt x="560" y="392"/>
                  </a:lnTo>
                  <a:lnTo>
                    <a:pt x="560" y="393"/>
                  </a:lnTo>
                  <a:lnTo>
                    <a:pt x="559" y="394"/>
                  </a:lnTo>
                  <a:lnTo>
                    <a:pt x="559" y="395"/>
                  </a:lnTo>
                  <a:lnTo>
                    <a:pt x="557" y="401"/>
                  </a:lnTo>
                  <a:lnTo>
                    <a:pt x="557" y="403"/>
                  </a:lnTo>
                  <a:lnTo>
                    <a:pt x="557" y="403"/>
                  </a:lnTo>
                  <a:lnTo>
                    <a:pt x="557" y="404"/>
                  </a:lnTo>
                  <a:lnTo>
                    <a:pt x="557" y="405"/>
                  </a:lnTo>
                  <a:lnTo>
                    <a:pt x="557" y="405"/>
                  </a:lnTo>
                  <a:lnTo>
                    <a:pt x="557" y="406"/>
                  </a:lnTo>
                  <a:lnTo>
                    <a:pt x="557" y="407"/>
                  </a:lnTo>
                  <a:lnTo>
                    <a:pt x="558" y="408"/>
                  </a:lnTo>
                  <a:lnTo>
                    <a:pt x="560" y="410"/>
                  </a:lnTo>
                  <a:lnTo>
                    <a:pt x="560" y="410"/>
                  </a:lnTo>
                  <a:lnTo>
                    <a:pt x="560" y="411"/>
                  </a:lnTo>
                  <a:lnTo>
                    <a:pt x="561" y="412"/>
                  </a:lnTo>
                  <a:lnTo>
                    <a:pt x="561" y="414"/>
                  </a:lnTo>
                  <a:lnTo>
                    <a:pt x="561" y="416"/>
                  </a:lnTo>
                  <a:lnTo>
                    <a:pt x="562" y="417"/>
                  </a:lnTo>
                  <a:lnTo>
                    <a:pt x="562" y="423"/>
                  </a:lnTo>
                  <a:lnTo>
                    <a:pt x="562" y="425"/>
                  </a:lnTo>
                  <a:lnTo>
                    <a:pt x="563" y="428"/>
                  </a:lnTo>
                  <a:lnTo>
                    <a:pt x="563" y="429"/>
                  </a:lnTo>
                  <a:lnTo>
                    <a:pt x="564" y="431"/>
                  </a:lnTo>
                  <a:lnTo>
                    <a:pt x="565" y="434"/>
                  </a:lnTo>
                  <a:lnTo>
                    <a:pt x="566" y="437"/>
                  </a:lnTo>
                  <a:lnTo>
                    <a:pt x="567" y="438"/>
                  </a:lnTo>
                  <a:lnTo>
                    <a:pt x="567" y="440"/>
                  </a:lnTo>
                  <a:lnTo>
                    <a:pt x="568" y="441"/>
                  </a:lnTo>
                  <a:lnTo>
                    <a:pt x="568" y="441"/>
                  </a:lnTo>
                  <a:lnTo>
                    <a:pt x="568" y="442"/>
                  </a:lnTo>
                  <a:lnTo>
                    <a:pt x="567" y="443"/>
                  </a:lnTo>
                  <a:lnTo>
                    <a:pt x="564" y="448"/>
                  </a:lnTo>
                  <a:lnTo>
                    <a:pt x="563" y="449"/>
                  </a:lnTo>
                  <a:lnTo>
                    <a:pt x="562" y="451"/>
                  </a:lnTo>
                  <a:lnTo>
                    <a:pt x="561" y="453"/>
                  </a:lnTo>
                  <a:lnTo>
                    <a:pt x="561" y="454"/>
                  </a:lnTo>
                  <a:lnTo>
                    <a:pt x="561" y="456"/>
                  </a:lnTo>
                  <a:lnTo>
                    <a:pt x="560" y="460"/>
                  </a:lnTo>
                  <a:lnTo>
                    <a:pt x="560" y="462"/>
                  </a:lnTo>
                  <a:lnTo>
                    <a:pt x="560" y="464"/>
                  </a:lnTo>
                  <a:lnTo>
                    <a:pt x="560" y="466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62" y="473"/>
                  </a:lnTo>
                  <a:lnTo>
                    <a:pt x="564" y="477"/>
                  </a:lnTo>
                  <a:lnTo>
                    <a:pt x="565" y="479"/>
                  </a:lnTo>
                  <a:lnTo>
                    <a:pt x="566" y="480"/>
                  </a:lnTo>
                  <a:lnTo>
                    <a:pt x="568" y="483"/>
                  </a:lnTo>
                  <a:lnTo>
                    <a:pt x="569" y="483"/>
                  </a:lnTo>
                  <a:lnTo>
                    <a:pt x="569" y="484"/>
                  </a:lnTo>
                  <a:lnTo>
                    <a:pt x="570" y="485"/>
                  </a:lnTo>
                  <a:lnTo>
                    <a:pt x="570" y="487"/>
                  </a:lnTo>
                  <a:lnTo>
                    <a:pt x="570" y="488"/>
                  </a:lnTo>
                  <a:lnTo>
                    <a:pt x="569" y="489"/>
                  </a:lnTo>
                  <a:lnTo>
                    <a:pt x="569" y="492"/>
                  </a:lnTo>
                  <a:lnTo>
                    <a:pt x="568" y="494"/>
                  </a:lnTo>
                  <a:lnTo>
                    <a:pt x="568" y="495"/>
                  </a:lnTo>
                  <a:lnTo>
                    <a:pt x="567" y="496"/>
                  </a:lnTo>
                  <a:lnTo>
                    <a:pt x="565" y="499"/>
                  </a:lnTo>
                  <a:lnTo>
                    <a:pt x="564" y="501"/>
                  </a:lnTo>
                  <a:lnTo>
                    <a:pt x="563" y="503"/>
                  </a:lnTo>
                  <a:lnTo>
                    <a:pt x="562" y="507"/>
                  </a:lnTo>
                  <a:lnTo>
                    <a:pt x="561" y="509"/>
                  </a:lnTo>
                  <a:lnTo>
                    <a:pt x="560" y="510"/>
                  </a:lnTo>
                  <a:lnTo>
                    <a:pt x="560" y="512"/>
                  </a:lnTo>
                  <a:lnTo>
                    <a:pt x="559" y="512"/>
                  </a:lnTo>
                  <a:lnTo>
                    <a:pt x="558" y="513"/>
                  </a:lnTo>
                  <a:lnTo>
                    <a:pt x="554" y="516"/>
                  </a:lnTo>
                  <a:lnTo>
                    <a:pt x="551" y="518"/>
                  </a:lnTo>
                  <a:lnTo>
                    <a:pt x="549" y="520"/>
                  </a:lnTo>
                  <a:lnTo>
                    <a:pt x="548" y="521"/>
                  </a:lnTo>
                  <a:lnTo>
                    <a:pt x="546" y="523"/>
                  </a:lnTo>
                  <a:lnTo>
                    <a:pt x="545" y="524"/>
                  </a:lnTo>
                  <a:lnTo>
                    <a:pt x="544" y="525"/>
                  </a:lnTo>
                  <a:lnTo>
                    <a:pt x="544" y="526"/>
                  </a:lnTo>
                  <a:lnTo>
                    <a:pt x="544" y="528"/>
                  </a:lnTo>
                  <a:lnTo>
                    <a:pt x="543" y="529"/>
                  </a:lnTo>
                  <a:lnTo>
                    <a:pt x="543" y="530"/>
                  </a:lnTo>
                  <a:lnTo>
                    <a:pt x="543" y="531"/>
                  </a:lnTo>
                  <a:lnTo>
                    <a:pt x="543" y="533"/>
                  </a:lnTo>
                  <a:lnTo>
                    <a:pt x="544" y="535"/>
                  </a:lnTo>
                  <a:lnTo>
                    <a:pt x="544" y="536"/>
                  </a:lnTo>
                  <a:lnTo>
                    <a:pt x="544" y="537"/>
                  </a:lnTo>
                  <a:lnTo>
                    <a:pt x="544" y="538"/>
                  </a:lnTo>
                  <a:lnTo>
                    <a:pt x="543" y="538"/>
                  </a:lnTo>
                  <a:lnTo>
                    <a:pt x="543" y="539"/>
                  </a:lnTo>
                  <a:lnTo>
                    <a:pt x="543" y="540"/>
                  </a:lnTo>
                  <a:lnTo>
                    <a:pt x="542" y="541"/>
                  </a:lnTo>
                  <a:lnTo>
                    <a:pt x="542" y="541"/>
                  </a:lnTo>
                  <a:lnTo>
                    <a:pt x="541" y="542"/>
                  </a:lnTo>
                  <a:lnTo>
                    <a:pt x="541" y="542"/>
                  </a:lnTo>
                  <a:lnTo>
                    <a:pt x="540" y="543"/>
                  </a:lnTo>
                  <a:lnTo>
                    <a:pt x="537" y="545"/>
                  </a:lnTo>
                  <a:lnTo>
                    <a:pt x="536" y="545"/>
                  </a:lnTo>
                  <a:lnTo>
                    <a:pt x="536" y="545"/>
                  </a:lnTo>
                  <a:lnTo>
                    <a:pt x="535" y="546"/>
                  </a:lnTo>
                  <a:lnTo>
                    <a:pt x="535" y="546"/>
                  </a:lnTo>
                  <a:lnTo>
                    <a:pt x="535" y="547"/>
                  </a:lnTo>
                  <a:lnTo>
                    <a:pt x="535" y="547"/>
                  </a:lnTo>
                  <a:lnTo>
                    <a:pt x="535" y="548"/>
                  </a:lnTo>
                  <a:lnTo>
                    <a:pt x="535" y="549"/>
                  </a:lnTo>
                  <a:lnTo>
                    <a:pt x="535" y="550"/>
                  </a:lnTo>
                  <a:lnTo>
                    <a:pt x="535" y="550"/>
                  </a:lnTo>
                  <a:lnTo>
                    <a:pt x="535" y="551"/>
                  </a:lnTo>
                  <a:lnTo>
                    <a:pt x="536" y="552"/>
                  </a:lnTo>
                  <a:lnTo>
                    <a:pt x="536" y="553"/>
                  </a:lnTo>
                  <a:lnTo>
                    <a:pt x="536" y="554"/>
                  </a:lnTo>
                  <a:lnTo>
                    <a:pt x="537" y="554"/>
                  </a:lnTo>
                  <a:lnTo>
                    <a:pt x="538" y="555"/>
                  </a:lnTo>
                  <a:lnTo>
                    <a:pt x="539" y="556"/>
                  </a:lnTo>
                  <a:lnTo>
                    <a:pt x="541" y="558"/>
                  </a:lnTo>
                  <a:lnTo>
                    <a:pt x="541" y="558"/>
                  </a:lnTo>
                  <a:lnTo>
                    <a:pt x="542" y="559"/>
                  </a:lnTo>
                  <a:lnTo>
                    <a:pt x="542" y="559"/>
                  </a:lnTo>
                  <a:lnTo>
                    <a:pt x="542" y="560"/>
                  </a:lnTo>
                  <a:lnTo>
                    <a:pt x="542" y="560"/>
                  </a:lnTo>
                  <a:lnTo>
                    <a:pt x="542" y="561"/>
                  </a:lnTo>
                  <a:lnTo>
                    <a:pt x="541" y="563"/>
                  </a:lnTo>
                  <a:lnTo>
                    <a:pt x="541" y="564"/>
                  </a:lnTo>
                  <a:lnTo>
                    <a:pt x="540" y="564"/>
                  </a:lnTo>
                  <a:lnTo>
                    <a:pt x="540" y="565"/>
                  </a:lnTo>
                  <a:lnTo>
                    <a:pt x="539" y="565"/>
                  </a:lnTo>
                  <a:lnTo>
                    <a:pt x="539" y="565"/>
                  </a:lnTo>
                  <a:lnTo>
                    <a:pt x="537" y="566"/>
                  </a:lnTo>
                  <a:lnTo>
                    <a:pt x="536" y="567"/>
                  </a:lnTo>
                  <a:lnTo>
                    <a:pt x="535" y="567"/>
                  </a:lnTo>
                  <a:lnTo>
                    <a:pt x="534" y="570"/>
                  </a:lnTo>
                  <a:lnTo>
                    <a:pt x="532" y="571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4"/>
                  </a:lnTo>
                  <a:lnTo>
                    <a:pt x="529" y="575"/>
                  </a:lnTo>
                  <a:lnTo>
                    <a:pt x="529" y="576"/>
                  </a:lnTo>
                  <a:lnTo>
                    <a:pt x="529" y="577"/>
                  </a:lnTo>
                  <a:lnTo>
                    <a:pt x="529" y="578"/>
                  </a:lnTo>
                  <a:lnTo>
                    <a:pt x="529" y="579"/>
                  </a:lnTo>
                  <a:lnTo>
                    <a:pt x="529" y="580"/>
                  </a:lnTo>
                  <a:lnTo>
                    <a:pt x="530" y="582"/>
                  </a:lnTo>
                  <a:lnTo>
                    <a:pt x="531" y="584"/>
                  </a:lnTo>
                  <a:lnTo>
                    <a:pt x="532" y="585"/>
                  </a:lnTo>
                  <a:lnTo>
                    <a:pt x="534" y="588"/>
                  </a:lnTo>
                  <a:lnTo>
                    <a:pt x="535" y="589"/>
                  </a:lnTo>
                  <a:lnTo>
                    <a:pt x="535" y="590"/>
                  </a:lnTo>
                  <a:lnTo>
                    <a:pt x="536" y="591"/>
                  </a:lnTo>
                  <a:lnTo>
                    <a:pt x="536" y="593"/>
                  </a:lnTo>
                  <a:lnTo>
                    <a:pt x="536" y="594"/>
                  </a:lnTo>
                  <a:lnTo>
                    <a:pt x="536" y="595"/>
                  </a:lnTo>
                  <a:lnTo>
                    <a:pt x="536" y="596"/>
                  </a:lnTo>
                  <a:lnTo>
                    <a:pt x="536" y="597"/>
                  </a:lnTo>
                  <a:lnTo>
                    <a:pt x="536" y="598"/>
                  </a:lnTo>
                  <a:lnTo>
                    <a:pt x="535" y="598"/>
                  </a:lnTo>
                  <a:lnTo>
                    <a:pt x="535" y="599"/>
                  </a:lnTo>
                  <a:lnTo>
                    <a:pt x="533" y="601"/>
                  </a:lnTo>
                  <a:lnTo>
                    <a:pt x="532" y="602"/>
                  </a:lnTo>
                  <a:lnTo>
                    <a:pt x="531" y="604"/>
                  </a:lnTo>
                  <a:lnTo>
                    <a:pt x="530" y="605"/>
                  </a:lnTo>
                  <a:lnTo>
                    <a:pt x="529" y="606"/>
                  </a:lnTo>
                  <a:lnTo>
                    <a:pt x="529" y="608"/>
                  </a:lnTo>
                  <a:lnTo>
                    <a:pt x="527" y="613"/>
                  </a:lnTo>
                  <a:lnTo>
                    <a:pt x="526" y="617"/>
                  </a:lnTo>
                  <a:lnTo>
                    <a:pt x="526" y="617"/>
                  </a:lnTo>
                  <a:lnTo>
                    <a:pt x="525" y="618"/>
                  </a:lnTo>
                  <a:lnTo>
                    <a:pt x="525" y="619"/>
                  </a:lnTo>
                  <a:lnTo>
                    <a:pt x="524" y="619"/>
                  </a:lnTo>
                  <a:lnTo>
                    <a:pt x="523" y="619"/>
                  </a:lnTo>
                  <a:lnTo>
                    <a:pt x="519" y="621"/>
                  </a:lnTo>
                  <a:lnTo>
                    <a:pt x="517" y="622"/>
                  </a:lnTo>
                  <a:lnTo>
                    <a:pt x="515" y="623"/>
                  </a:lnTo>
                  <a:lnTo>
                    <a:pt x="514" y="624"/>
                  </a:lnTo>
                  <a:lnTo>
                    <a:pt x="510" y="627"/>
                  </a:lnTo>
                  <a:lnTo>
                    <a:pt x="508" y="629"/>
                  </a:lnTo>
                  <a:lnTo>
                    <a:pt x="506" y="630"/>
                  </a:lnTo>
                  <a:lnTo>
                    <a:pt x="505" y="630"/>
                  </a:lnTo>
                  <a:lnTo>
                    <a:pt x="504" y="631"/>
                  </a:lnTo>
                  <a:lnTo>
                    <a:pt x="502" y="631"/>
                  </a:lnTo>
                  <a:lnTo>
                    <a:pt x="501" y="632"/>
                  </a:lnTo>
                  <a:lnTo>
                    <a:pt x="500" y="632"/>
                  </a:lnTo>
                  <a:lnTo>
                    <a:pt x="499" y="632"/>
                  </a:lnTo>
                  <a:lnTo>
                    <a:pt x="498" y="632"/>
                  </a:lnTo>
                  <a:lnTo>
                    <a:pt x="497" y="632"/>
                  </a:lnTo>
                  <a:lnTo>
                    <a:pt x="495" y="632"/>
                  </a:lnTo>
                  <a:lnTo>
                    <a:pt x="490" y="631"/>
                  </a:lnTo>
                  <a:lnTo>
                    <a:pt x="489" y="631"/>
                  </a:lnTo>
                  <a:lnTo>
                    <a:pt x="488" y="631"/>
                  </a:lnTo>
                  <a:lnTo>
                    <a:pt x="487" y="631"/>
                  </a:lnTo>
                  <a:lnTo>
                    <a:pt x="487" y="631"/>
                  </a:lnTo>
                  <a:lnTo>
                    <a:pt x="486" y="631"/>
                  </a:lnTo>
                  <a:lnTo>
                    <a:pt x="486" y="632"/>
                  </a:lnTo>
                  <a:lnTo>
                    <a:pt x="486" y="633"/>
                  </a:lnTo>
                  <a:lnTo>
                    <a:pt x="485" y="638"/>
                  </a:lnTo>
                  <a:lnTo>
                    <a:pt x="484" y="641"/>
                  </a:lnTo>
                  <a:lnTo>
                    <a:pt x="484" y="643"/>
                  </a:lnTo>
                  <a:lnTo>
                    <a:pt x="484" y="649"/>
                  </a:lnTo>
                  <a:lnTo>
                    <a:pt x="483" y="651"/>
                  </a:lnTo>
                  <a:lnTo>
                    <a:pt x="483" y="653"/>
                  </a:lnTo>
                  <a:lnTo>
                    <a:pt x="482" y="656"/>
                  </a:lnTo>
                  <a:lnTo>
                    <a:pt x="482" y="658"/>
                  </a:lnTo>
                  <a:lnTo>
                    <a:pt x="482" y="659"/>
                  </a:lnTo>
                  <a:lnTo>
                    <a:pt x="482" y="660"/>
                  </a:lnTo>
                  <a:lnTo>
                    <a:pt x="482" y="662"/>
                  </a:lnTo>
                  <a:lnTo>
                    <a:pt x="483" y="663"/>
                  </a:lnTo>
                  <a:lnTo>
                    <a:pt x="484" y="667"/>
                  </a:lnTo>
                  <a:lnTo>
                    <a:pt x="485" y="669"/>
                  </a:lnTo>
                  <a:lnTo>
                    <a:pt x="485" y="670"/>
                  </a:lnTo>
                  <a:lnTo>
                    <a:pt x="487" y="676"/>
                  </a:lnTo>
                  <a:lnTo>
                    <a:pt x="487" y="678"/>
                  </a:lnTo>
                  <a:lnTo>
                    <a:pt x="487" y="680"/>
                  </a:lnTo>
                  <a:lnTo>
                    <a:pt x="487" y="682"/>
                  </a:lnTo>
                  <a:lnTo>
                    <a:pt x="487" y="684"/>
                  </a:lnTo>
                  <a:lnTo>
                    <a:pt x="486" y="685"/>
                  </a:lnTo>
                  <a:lnTo>
                    <a:pt x="486" y="686"/>
                  </a:lnTo>
                  <a:lnTo>
                    <a:pt x="486" y="687"/>
                  </a:lnTo>
                  <a:lnTo>
                    <a:pt x="485" y="688"/>
                  </a:lnTo>
                  <a:lnTo>
                    <a:pt x="485" y="688"/>
                  </a:lnTo>
                  <a:lnTo>
                    <a:pt x="484" y="689"/>
                  </a:lnTo>
                  <a:lnTo>
                    <a:pt x="483" y="690"/>
                  </a:lnTo>
                  <a:lnTo>
                    <a:pt x="483" y="691"/>
                  </a:lnTo>
                  <a:lnTo>
                    <a:pt x="481" y="692"/>
                  </a:lnTo>
                  <a:lnTo>
                    <a:pt x="480" y="693"/>
                  </a:lnTo>
                  <a:lnTo>
                    <a:pt x="479" y="693"/>
                  </a:lnTo>
                  <a:lnTo>
                    <a:pt x="476" y="695"/>
                  </a:lnTo>
                  <a:lnTo>
                    <a:pt x="475" y="695"/>
                  </a:lnTo>
                  <a:lnTo>
                    <a:pt x="474" y="696"/>
                  </a:lnTo>
                  <a:lnTo>
                    <a:pt x="473" y="696"/>
                  </a:lnTo>
                  <a:lnTo>
                    <a:pt x="472" y="697"/>
                  </a:lnTo>
                  <a:lnTo>
                    <a:pt x="471" y="698"/>
                  </a:lnTo>
                  <a:lnTo>
                    <a:pt x="470" y="699"/>
                  </a:lnTo>
                  <a:lnTo>
                    <a:pt x="469" y="700"/>
                  </a:lnTo>
                  <a:lnTo>
                    <a:pt x="468" y="702"/>
                  </a:lnTo>
                  <a:lnTo>
                    <a:pt x="466" y="705"/>
                  </a:lnTo>
                  <a:lnTo>
                    <a:pt x="465" y="708"/>
                  </a:lnTo>
                  <a:lnTo>
                    <a:pt x="464" y="710"/>
                  </a:lnTo>
                  <a:lnTo>
                    <a:pt x="463" y="712"/>
                  </a:lnTo>
                  <a:lnTo>
                    <a:pt x="463" y="713"/>
                  </a:lnTo>
                  <a:lnTo>
                    <a:pt x="462" y="716"/>
                  </a:lnTo>
                  <a:lnTo>
                    <a:pt x="462" y="718"/>
                  </a:lnTo>
                  <a:lnTo>
                    <a:pt x="461" y="722"/>
                  </a:lnTo>
                  <a:lnTo>
                    <a:pt x="461" y="724"/>
                  </a:lnTo>
                  <a:lnTo>
                    <a:pt x="460" y="726"/>
                  </a:lnTo>
                  <a:lnTo>
                    <a:pt x="460" y="728"/>
                  </a:lnTo>
                  <a:lnTo>
                    <a:pt x="460" y="730"/>
                  </a:lnTo>
                  <a:lnTo>
                    <a:pt x="460" y="732"/>
                  </a:lnTo>
                  <a:lnTo>
                    <a:pt x="461" y="734"/>
                  </a:lnTo>
                  <a:lnTo>
                    <a:pt x="461" y="735"/>
                  </a:lnTo>
                  <a:lnTo>
                    <a:pt x="461" y="736"/>
                  </a:lnTo>
                  <a:lnTo>
                    <a:pt x="461" y="738"/>
                  </a:lnTo>
                  <a:lnTo>
                    <a:pt x="462" y="739"/>
                  </a:lnTo>
                  <a:lnTo>
                    <a:pt x="464" y="744"/>
                  </a:lnTo>
                  <a:lnTo>
                    <a:pt x="464" y="746"/>
                  </a:lnTo>
                  <a:lnTo>
                    <a:pt x="464" y="746"/>
                  </a:lnTo>
                  <a:lnTo>
                    <a:pt x="463" y="746"/>
                  </a:lnTo>
                  <a:lnTo>
                    <a:pt x="462" y="745"/>
                  </a:lnTo>
                  <a:lnTo>
                    <a:pt x="461" y="745"/>
                  </a:lnTo>
                  <a:lnTo>
                    <a:pt x="460" y="745"/>
                  </a:lnTo>
                  <a:lnTo>
                    <a:pt x="459" y="745"/>
                  </a:lnTo>
                  <a:lnTo>
                    <a:pt x="457" y="745"/>
                  </a:lnTo>
                  <a:lnTo>
                    <a:pt x="456" y="745"/>
                  </a:lnTo>
                  <a:lnTo>
                    <a:pt x="454" y="746"/>
                  </a:lnTo>
                  <a:lnTo>
                    <a:pt x="453" y="747"/>
                  </a:lnTo>
                  <a:lnTo>
                    <a:pt x="451" y="747"/>
                  </a:lnTo>
                  <a:lnTo>
                    <a:pt x="450" y="748"/>
                  </a:lnTo>
                  <a:lnTo>
                    <a:pt x="449" y="749"/>
                  </a:lnTo>
                  <a:lnTo>
                    <a:pt x="448" y="750"/>
                  </a:lnTo>
                  <a:lnTo>
                    <a:pt x="447" y="751"/>
                  </a:lnTo>
                  <a:lnTo>
                    <a:pt x="447" y="752"/>
                  </a:lnTo>
                  <a:lnTo>
                    <a:pt x="446" y="753"/>
                  </a:lnTo>
                  <a:lnTo>
                    <a:pt x="444" y="757"/>
                  </a:lnTo>
                  <a:lnTo>
                    <a:pt x="443" y="758"/>
                  </a:lnTo>
                  <a:lnTo>
                    <a:pt x="443" y="758"/>
                  </a:lnTo>
                  <a:lnTo>
                    <a:pt x="443" y="759"/>
                  </a:lnTo>
                  <a:lnTo>
                    <a:pt x="442" y="759"/>
                  </a:lnTo>
                  <a:lnTo>
                    <a:pt x="442" y="759"/>
                  </a:lnTo>
                  <a:lnTo>
                    <a:pt x="441" y="759"/>
                  </a:lnTo>
                  <a:lnTo>
                    <a:pt x="440" y="760"/>
                  </a:lnTo>
                  <a:lnTo>
                    <a:pt x="439" y="759"/>
                  </a:lnTo>
                  <a:lnTo>
                    <a:pt x="438" y="759"/>
                  </a:lnTo>
                  <a:lnTo>
                    <a:pt x="437" y="759"/>
                  </a:lnTo>
                  <a:lnTo>
                    <a:pt x="436" y="758"/>
                  </a:lnTo>
                  <a:lnTo>
                    <a:pt x="434" y="757"/>
                  </a:lnTo>
                  <a:lnTo>
                    <a:pt x="430" y="755"/>
                  </a:lnTo>
                  <a:lnTo>
                    <a:pt x="428" y="753"/>
                  </a:lnTo>
                  <a:lnTo>
                    <a:pt x="424" y="750"/>
                  </a:lnTo>
                  <a:lnTo>
                    <a:pt x="418" y="746"/>
                  </a:lnTo>
                  <a:lnTo>
                    <a:pt x="415" y="744"/>
                  </a:lnTo>
                  <a:lnTo>
                    <a:pt x="412" y="742"/>
                  </a:lnTo>
                  <a:lnTo>
                    <a:pt x="411" y="741"/>
                  </a:lnTo>
                  <a:lnTo>
                    <a:pt x="409" y="739"/>
                  </a:lnTo>
                  <a:lnTo>
                    <a:pt x="407" y="737"/>
                  </a:lnTo>
                  <a:lnTo>
                    <a:pt x="406" y="735"/>
                  </a:lnTo>
                  <a:lnTo>
                    <a:pt x="405" y="734"/>
                  </a:lnTo>
                  <a:lnTo>
                    <a:pt x="404" y="732"/>
                  </a:lnTo>
                  <a:lnTo>
                    <a:pt x="404" y="731"/>
                  </a:lnTo>
                  <a:lnTo>
                    <a:pt x="403" y="730"/>
                  </a:lnTo>
                  <a:lnTo>
                    <a:pt x="403" y="728"/>
                  </a:lnTo>
                  <a:lnTo>
                    <a:pt x="402" y="726"/>
                  </a:lnTo>
                  <a:lnTo>
                    <a:pt x="402" y="720"/>
                  </a:lnTo>
                  <a:lnTo>
                    <a:pt x="401" y="714"/>
                  </a:lnTo>
                  <a:lnTo>
                    <a:pt x="401" y="709"/>
                  </a:lnTo>
                  <a:lnTo>
                    <a:pt x="401" y="707"/>
                  </a:lnTo>
                  <a:lnTo>
                    <a:pt x="400" y="704"/>
                  </a:lnTo>
                  <a:lnTo>
                    <a:pt x="400" y="702"/>
                  </a:lnTo>
                  <a:lnTo>
                    <a:pt x="399" y="699"/>
                  </a:lnTo>
                  <a:lnTo>
                    <a:pt x="398" y="694"/>
                  </a:lnTo>
                  <a:lnTo>
                    <a:pt x="397" y="692"/>
                  </a:lnTo>
                  <a:lnTo>
                    <a:pt x="396" y="691"/>
                  </a:lnTo>
                  <a:lnTo>
                    <a:pt x="396" y="690"/>
                  </a:lnTo>
                  <a:lnTo>
                    <a:pt x="395" y="689"/>
                  </a:lnTo>
                  <a:lnTo>
                    <a:pt x="394" y="687"/>
                  </a:lnTo>
                  <a:lnTo>
                    <a:pt x="391" y="683"/>
                  </a:lnTo>
                  <a:lnTo>
                    <a:pt x="387" y="679"/>
                  </a:lnTo>
                  <a:lnTo>
                    <a:pt x="383" y="674"/>
                  </a:lnTo>
                  <a:lnTo>
                    <a:pt x="376" y="666"/>
                  </a:lnTo>
                  <a:lnTo>
                    <a:pt x="375" y="665"/>
                  </a:lnTo>
                  <a:lnTo>
                    <a:pt x="373" y="663"/>
                  </a:lnTo>
                  <a:lnTo>
                    <a:pt x="372" y="661"/>
                  </a:lnTo>
                  <a:lnTo>
                    <a:pt x="370" y="660"/>
                  </a:lnTo>
                  <a:lnTo>
                    <a:pt x="368" y="657"/>
                  </a:lnTo>
                  <a:lnTo>
                    <a:pt x="366" y="656"/>
                  </a:lnTo>
                  <a:lnTo>
                    <a:pt x="364" y="655"/>
                  </a:lnTo>
                  <a:lnTo>
                    <a:pt x="362" y="653"/>
                  </a:lnTo>
                  <a:lnTo>
                    <a:pt x="360" y="651"/>
                  </a:lnTo>
                  <a:lnTo>
                    <a:pt x="358" y="650"/>
                  </a:lnTo>
                  <a:lnTo>
                    <a:pt x="356" y="649"/>
                  </a:lnTo>
                  <a:lnTo>
                    <a:pt x="353" y="647"/>
                  </a:lnTo>
                  <a:lnTo>
                    <a:pt x="352" y="647"/>
                  </a:lnTo>
                  <a:lnTo>
                    <a:pt x="351" y="646"/>
                  </a:lnTo>
                  <a:lnTo>
                    <a:pt x="348" y="646"/>
                  </a:lnTo>
                  <a:lnTo>
                    <a:pt x="346" y="646"/>
                  </a:lnTo>
                  <a:lnTo>
                    <a:pt x="344" y="645"/>
                  </a:lnTo>
                  <a:lnTo>
                    <a:pt x="341" y="645"/>
                  </a:lnTo>
                  <a:lnTo>
                    <a:pt x="335" y="645"/>
                  </a:lnTo>
                  <a:lnTo>
                    <a:pt x="332" y="645"/>
                  </a:lnTo>
                  <a:lnTo>
                    <a:pt x="331" y="645"/>
                  </a:lnTo>
                  <a:lnTo>
                    <a:pt x="329" y="645"/>
                  </a:lnTo>
                  <a:lnTo>
                    <a:pt x="328" y="644"/>
                  </a:lnTo>
                  <a:lnTo>
                    <a:pt x="326" y="644"/>
                  </a:lnTo>
                  <a:lnTo>
                    <a:pt x="324" y="643"/>
                  </a:lnTo>
                  <a:lnTo>
                    <a:pt x="322" y="642"/>
                  </a:lnTo>
                  <a:lnTo>
                    <a:pt x="320" y="641"/>
                  </a:lnTo>
                  <a:lnTo>
                    <a:pt x="318" y="640"/>
                  </a:lnTo>
                  <a:lnTo>
                    <a:pt x="316" y="639"/>
                  </a:lnTo>
                  <a:lnTo>
                    <a:pt x="314" y="637"/>
                  </a:lnTo>
                  <a:lnTo>
                    <a:pt x="312" y="636"/>
                  </a:lnTo>
                  <a:lnTo>
                    <a:pt x="311" y="634"/>
                  </a:lnTo>
                  <a:lnTo>
                    <a:pt x="309" y="633"/>
                  </a:lnTo>
                  <a:lnTo>
                    <a:pt x="308" y="631"/>
                  </a:lnTo>
                  <a:lnTo>
                    <a:pt x="308" y="630"/>
                  </a:lnTo>
                  <a:lnTo>
                    <a:pt x="307" y="629"/>
                  </a:lnTo>
                  <a:lnTo>
                    <a:pt x="306" y="627"/>
                  </a:lnTo>
                  <a:lnTo>
                    <a:pt x="306" y="625"/>
                  </a:lnTo>
                  <a:lnTo>
                    <a:pt x="305" y="623"/>
                  </a:lnTo>
                  <a:lnTo>
                    <a:pt x="304" y="617"/>
                  </a:lnTo>
                  <a:lnTo>
                    <a:pt x="303" y="615"/>
                  </a:lnTo>
                  <a:lnTo>
                    <a:pt x="303" y="613"/>
                  </a:lnTo>
                  <a:lnTo>
                    <a:pt x="302" y="612"/>
                  </a:lnTo>
                  <a:lnTo>
                    <a:pt x="301" y="610"/>
                  </a:lnTo>
                  <a:lnTo>
                    <a:pt x="301" y="609"/>
                  </a:lnTo>
                  <a:lnTo>
                    <a:pt x="300" y="608"/>
                  </a:lnTo>
                  <a:lnTo>
                    <a:pt x="299" y="606"/>
                  </a:lnTo>
                  <a:lnTo>
                    <a:pt x="296" y="603"/>
                  </a:lnTo>
                  <a:lnTo>
                    <a:pt x="291" y="597"/>
                  </a:lnTo>
                  <a:lnTo>
                    <a:pt x="284" y="590"/>
                  </a:lnTo>
                  <a:lnTo>
                    <a:pt x="283" y="589"/>
                  </a:lnTo>
                  <a:lnTo>
                    <a:pt x="282" y="588"/>
                  </a:lnTo>
                  <a:lnTo>
                    <a:pt x="281" y="587"/>
                  </a:lnTo>
                  <a:lnTo>
                    <a:pt x="280" y="585"/>
                  </a:lnTo>
                  <a:lnTo>
                    <a:pt x="280" y="584"/>
                  </a:lnTo>
                  <a:lnTo>
                    <a:pt x="278" y="580"/>
                  </a:lnTo>
                  <a:lnTo>
                    <a:pt x="277" y="578"/>
                  </a:lnTo>
                  <a:lnTo>
                    <a:pt x="275" y="576"/>
                  </a:lnTo>
                  <a:lnTo>
                    <a:pt x="272" y="572"/>
                  </a:lnTo>
                  <a:lnTo>
                    <a:pt x="271" y="571"/>
                  </a:lnTo>
                  <a:lnTo>
                    <a:pt x="270" y="569"/>
                  </a:lnTo>
                  <a:lnTo>
                    <a:pt x="267" y="564"/>
                  </a:lnTo>
                  <a:lnTo>
                    <a:pt x="267" y="563"/>
                  </a:lnTo>
                  <a:lnTo>
                    <a:pt x="266" y="562"/>
                  </a:lnTo>
                  <a:lnTo>
                    <a:pt x="265" y="561"/>
                  </a:lnTo>
                  <a:lnTo>
                    <a:pt x="264" y="560"/>
                  </a:lnTo>
                  <a:lnTo>
                    <a:pt x="260" y="556"/>
                  </a:lnTo>
                  <a:lnTo>
                    <a:pt x="258" y="555"/>
                  </a:lnTo>
                  <a:lnTo>
                    <a:pt x="257" y="553"/>
                  </a:lnTo>
                  <a:lnTo>
                    <a:pt x="255" y="551"/>
                  </a:lnTo>
                  <a:lnTo>
                    <a:pt x="254" y="549"/>
                  </a:lnTo>
                  <a:lnTo>
                    <a:pt x="253" y="548"/>
                  </a:lnTo>
                  <a:lnTo>
                    <a:pt x="249" y="545"/>
                  </a:lnTo>
                  <a:lnTo>
                    <a:pt x="248" y="544"/>
                  </a:lnTo>
                  <a:lnTo>
                    <a:pt x="248" y="543"/>
                  </a:lnTo>
                  <a:lnTo>
                    <a:pt x="247" y="542"/>
                  </a:lnTo>
                  <a:lnTo>
                    <a:pt x="246" y="541"/>
                  </a:lnTo>
                  <a:lnTo>
                    <a:pt x="246" y="539"/>
                  </a:lnTo>
                  <a:lnTo>
                    <a:pt x="245" y="538"/>
                  </a:lnTo>
                  <a:lnTo>
                    <a:pt x="245" y="536"/>
                  </a:lnTo>
                  <a:lnTo>
                    <a:pt x="244" y="530"/>
                  </a:lnTo>
                  <a:lnTo>
                    <a:pt x="243" y="528"/>
                  </a:lnTo>
                  <a:lnTo>
                    <a:pt x="243" y="527"/>
                  </a:lnTo>
                  <a:lnTo>
                    <a:pt x="243" y="525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1" y="522"/>
                  </a:lnTo>
                  <a:lnTo>
                    <a:pt x="240" y="521"/>
                  </a:lnTo>
                  <a:lnTo>
                    <a:pt x="237" y="517"/>
                  </a:lnTo>
                  <a:lnTo>
                    <a:pt x="233" y="514"/>
                  </a:lnTo>
                  <a:lnTo>
                    <a:pt x="229" y="509"/>
                  </a:lnTo>
                  <a:lnTo>
                    <a:pt x="226" y="506"/>
                  </a:lnTo>
                  <a:lnTo>
                    <a:pt x="224" y="504"/>
                  </a:lnTo>
                  <a:lnTo>
                    <a:pt x="222" y="503"/>
                  </a:lnTo>
                  <a:lnTo>
                    <a:pt x="221" y="501"/>
                  </a:lnTo>
                  <a:lnTo>
                    <a:pt x="219" y="500"/>
                  </a:lnTo>
                  <a:lnTo>
                    <a:pt x="218" y="499"/>
                  </a:lnTo>
                  <a:lnTo>
                    <a:pt x="216" y="498"/>
                  </a:lnTo>
                  <a:lnTo>
                    <a:pt x="214" y="497"/>
                  </a:lnTo>
                  <a:lnTo>
                    <a:pt x="212" y="496"/>
                  </a:lnTo>
                  <a:lnTo>
                    <a:pt x="210" y="495"/>
                  </a:lnTo>
                  <a:lnTo>
                    <a:pt x="209" y="495"/>
                  </a:lnTo>
                  <a:lnTo>
                    <a:pt x="205" y="493"/>
                  </a:lnTo>
                  <a:lnTo>
                    <a:pt x="202" y="493"/>
                  </a:lnTo>
                  <a:lnTo>
                    <a:pt x="194" y="491"/>
                  </a:lnTo>
                  <a:lnTo>
                    <a:pt x="192" y="491"/>
                  </a:lnTo>
                  <a:lnTo>
                    <a:pt x="189" y="490"/>
                  </a:lnTo>
                  <a:lnTo>
                    <a:pt x="188" y="491"/>
                  </a:lnTo>
                  <a:lnTo>
                    <a:pt x="187" y="491"/>
                  </a:lnTo>
                  <a:lnTo>
                    <a:pt x="187" y="491"/>
                  </a:lnTo>
                  <a:lnTo>
                    <a:pt x="186" y="491"/>
                  </a:lnTo>
                  <a:lnTo>
                    <a:pt x="185" y="492"/>
                  </a:lnTo>
                  <a:lnTo>
                    <a:pt x="184" y="492"/>
                  </a:lnTo>
                  <a:lnTo>
                    <a:pt x="184" y="493"/>
                  </a:lnTo>
                  <a:lnTo>
                    <a:pt x="183" y="495"/>
                  </a:lnTo>
                  <a:lnTo>
                    <a:pt x="182" y="496"/>
                  </a:lnTo>
                  <a:lnTo>
                    <a:pt x="182" y="496"/>
                  </a:lnTo>
                  <a:lnTo>
                    <a:pt x="181" y="497"/>
                  </a:lnTo>
                  <a:lnTo>
                    <a:pt x="180" y="497"/>
                  </a:lnTo>
                  <a:lnTo>
                    <a:pt x="180" y="497"/>
                  </a:lnTo>
                  <a:lnTo>
                    <a:pt x="179" y="497"/>
                  </a:lnTo>
                  <a:lnTo>
                    <a:pt x="177" y="497"/>
                  </a:lnTo>
                  <a:lnTo>
                    <a:pt x="175" y="497"/>
                  </a:lnTo>
                  <a:lnTo>
                    <a:pt x="172" y="496"/>
                  </a:lnTo>
                  <a:lnTo>
                    <a:pt x="168" y="495"/>
                  </a:lnTo>
                  <a:lnTo>
                    <a:pt x="167" y="495"/>
                  </a:lnTo>
                  <a:lnTo>
                    <a:pt x="165" y="494"/>
                  </a:lnTo>
                  <a:lnTo>
                    <a:pt x="160" y="494"/>
                  </a:lnTo>
                  <a:lnTo>
                    <a:pt x="157" y="494"/>
                  </a:lnTo>
                  <a:lnTo>
                    <a:pt x="155" y="493"/>
                  </a:lnTo>
                  <a:lnTo>
                    <a:pt x="153" y="493"/>
                  </a:lnTo>
                  <a:lnTo>
                    <a:pt x="151" y="492"/>
                  </a:lnTo>
                  <a:lnTo>
                    <a:pt x="149" y="492"/>
                  </a:lnTo>
                  <a:lnTo>
                    <a:pt x="147" y="491"/>
                  </a:lnTo>
                  <a:lnTo>
                    <a:pt x="145" y="490"/>
                  </a:lnTo>
                  <a:lnTo>
                    <a:pt x="144" y="489"/>
                  </a:lnTo>
                  <a:lnTo>
                    <a:pt x="143" y="489"/>
                  </a:lnTo>
                  <a:lnTo>
                    <a:pt x="142" y="488"/>
                  </a:lnTo>
                  <a:lnTo>
                    <a:pt x="141" y="487"/>
                  </a:lnTo>
                  <a:lnTo>
                    <a:pt x="140" y="485"/>
                  </a:lnTo>
                  <a:lnTo>
                    <a:pt x="140" y="485"/>
                  </a:lnTo>
                  <a:lnTo>
                    <a:pt x="137" y="481"/>
                  </a:lnTo>
                  <a:lnTo>
                    <a:pt x="135" y="476"/>
                  </a:lnTo>
                  <a:lnTo>
                    <a:pt x="133" y="473"/>
                  </a:lnTo>
                  <a:lnTo>
                    <a:pt x="133" y="471"/>
                  </a:lnTo>
                  <a:lnTo>
                    <a:pt x="132" y="470"/>
                  </a:lnTo>
                  <a:lnTo>
                    <a:pt x="131" y="465"/>
                  </a:lnTo>
                  <a:lnTo>
                    <a:pt x="130" y="463"/>
                  </a:lnTo>
                  <a:lnTo>
                    <a:pt x="129" y="461"/>
                  </a:lnTo>
                  <a:lnTo>
                    <a:pt x="128" y="460"/>
                  </a:lnTo>
                  <a:lnTo>
                    <a:pt x="127" y="458"/>
                  </a:lnTo>
                  <a:lnTo>
                    <a:pt x="126" y="456"/>
                  </a:lnTo>
                  <a:lnTo>
                    <a:pt x="125" y="455"/>
                  </a:lnTo>
                  <a:lnTo>
                    <a:pt x="124" y="453"/>
                  </a:lnTo>
                  <a:lnTo>
                    <a:pt x="121" y="450"/>
                  </a:lnTo>
                  <a:lnTo>
                    <a:pt x="119" y="448"/>
                  </a:lnTo>
                  <a:lnTo>
                    <a:pt x="112" y="442"/>
                  </a:lnTo>
                  <a:lnTo>
                    <a:pt x="110" y="441"/>
                  </a:lnTo>
                  <a:lnTo>
                    <a:pt x="108" y="440"/>
                  </a:lnTo>
                  <a:lnTo>
                    <a:pt x="106" y="439"/>
                  </a:lnTo>
                  <a:lnTo>
                    <a:pt x="104" y="438"/>
                  </a:lnTo>
                  <a:lnTo>
                    <a:pt x="99" y="435"/>
                  </a:lnTo>
                  <a:lnTo>
                    <a:pt x="97" y="435"/>
                  </a:lnTo>
                  <a:lnTo>
                    <a:pt x="96" y="434"/>
                  </a:lnTo>
                  <a:lnTo>
                    <a:pt x="94" y="433"/>
                  </a:lnTo>
                  <a:lnTo>
                    <a:pt x="93" y="431"/>
                  </a:lnTo>
                  <a:lnTo>
                    <a:pt x="92" y="430"/>
                  </a:lnTo>
                  <a:lnTo>
                    <a:pt x="91" y="429"/>
                  </a:lnTo>
                  <a:lnTo>
                    <a:pt x="90" y="429"/>
                  </a:lnTo>
                  <a:lnTo>
                    <a:pt x="90" y="428"/>
                  </a:lnTo>
                  <a:lnTo>
                    <a:pt x="89" y="427"/>
                  </a:lnTo>
                  <a:lnTo>
                    <a:pt x="89" y="426"/>
                  </a:lnTo>
                  <a:lnTo>
                    <a:pt x="89" y="425"/>
                  </a:lnTo>
                  <a:lnTo>
                    <a:pt x="88" y="422"/>
                  </a:lnTo>
                  <a:lnTo>
                    <a:pt x="87" y="418"/>
                  </a:lnTo>
                  <a:lnTo>
                    <a:pt x="86" y="415"/>
                  </a:lnTo>
                  <a:lnTo>
                    <a:pt x="85" y="411"/>
                  </a:lnTo>
                  <a:lnTo>
                    <a:pt x="83" y="406"/>
                  </a:lnTo>
                  <a:lnTo>
                    <a:pt x="82" y="405"/>
                  </a:lnTo>
                  <a:lnTo>
                    <a:pt x="82" y="403"/>
                  </a:lnTo>
                  <a:lnTo>
                    <a:pt x="82" y="402"/>
                  </a:lnTo>
                  <a:lnTo>
                    <a:pt x="82" y="400"/>
                  </a:lnTo>
                  <a:lnTo>
                    <a:pt x="82" y="399"/>
                  </a:lnTo>
                  <a:lnTo>
                    <a:pt x="83" y="396"/>
                  </a:lnTo>
                  <a:lnTo>
                    <a:pt x="83" y="393"/>
                  </a:lnTo>
                  <a:lnTo>
                    <a:pt x="83" y="391"/>
                  </a:lnTo>
                  <a:lnTo>
                    <a:pt x="83" y="387"/>
                  </a:lnTo>
                  <a:lnTo>
                    <a:pt x="83" y="382"/>
                  </a:lnTo>
                  <a:lnTo>
                    <a:pt x="83" y="380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2" y="374"/>
                  </a:lnTo>
                  <a:lnTo>
                    <a:pt x="82" y="373"/>
                  </a:lnTo>
                  <a:lnTo>
                    <a:pt x="81" y="372"/>
                  </a:lnTo>
                  <a:lnTo>
                    <a:pt x="80" y="371"/>
                  </a:lnTo>
                  <a:lnTo>
                    <a:pt x="79" y="370"/>
                  </a:lnTo>
                  <a:lnTo>
                    <a:pt x="78" y="369"/>
                  </a:lnTo>
                  <a:lnTo>
                    <a:pt x="75" y="368"/>
                  </a:lnTo>
                  <a:lnTo>
                    <a:pt x="73" y="367"/>
                  </a:lnTo>
                  <a:lnTo>
                    <a:pt x="70" y="366"/>
                  </a:lnTo>
                  <a:lnTo>
                    <a:pt x="69" y="365"/>
                  </a:lnTo>
                  <a:lnTo>
                    <a:pt x="68" y="365"/>
                  </a:lnTo>
                  <a:lnTo>
                    <a:pt x="66" y="364"/>
                  </a:lnTo>
                  <a:lnTo>
                    <a:pt x="65" y="363"/>
                  </a:lnTo>
                  <a:lnTo>
                    <a:pt x="65" y="362"/>
                  </a:lnTo>
                  <a:lnTo>
                    <a:pt x="64" y="361"/>
                  </a:lnTo>
                  <a:lnTo>
                    <a:pt x="63" y="359"/>
                  </a:lnTo>
                  <a:lnTo>
                    <a:pt x="61" y="356"/>
                  </a:lnTo>
                  <a:lnTo>
                    <a:pt x="60" y="354"/>
                  </a:lnTo>
                  <a:lnTo>
                    <a:pt x="59" y="352"/>
                  </a:lnTo>
                  <a:lnTo>
                    <a:pt x="58" y="350"/>
                  </a:lnTo>
                  <a:lnTo>
                    <a:pt x="57" y="348"/>
                  </a:lnTo>
                  <a:lnTo>
                    <a:pt x="57" y="346"/>
                  </a:lnTo>
                  <a:lnTo>
                    <a:pt x="56" y="344"/>
                  </a:lnTo>
                  <a:lnTo>
                    <a:pt x="56" y="342"/>
                  </a:lnTo>
                  <a:lnTo>
                    <a:pt x="55" y="340"/>
                  </a:lnTo>
                  <a:lnTo>
                    <a:pt x="55" y="332"/>
                  </a:lnTo>
                  <a:lnTo>
                    <a:pt x="54" y="330"/>
                  </a:lnTo>
                  <a:lnTo>
                    <a:pt x="54" y="328"/>
                  </a:lnTo>
                  <a:lnTo>
                    <a:pt x="53" y="326"/>
                  </a:lnTo>
                  <a:lnTo>
                    <a:pt x="51" y="319"/>
                  </a:lnTo>
                  <a:lnTo>
                    <a:pt x="51" y="317"/>
                  </a:lnTo>
                  <a:lnTo>
                    <a:pt x="50" y="315"/>
                  </a:lnTo>
                  <a:lnTo>
                    <a:pt x="49" y="313"/>
                  </a:lnTo>
                  <a:lnTo>
                    <a:pt x="48" y="312"/>
                  </a:lnTo>
                  <a:lnTo>
                    <a:pt x="47" y="310"/>
                  </a:lnTo>
                  <a:lnTo>
                    <a:pt x="46" y="310"/>
                  </a:lnTo>
                  <a:lnTo>
                    <a:pt x="45" y="309"/>
                  </a:lnTo>
                  <a:lnTo>
                    <a:pt x="45" y="308"/>
                  </a:lnTo>
                  <a:lnTo>
                    <a:pt x="41" y="307"/>
                  </a:lnTo>
                  <a:lnTo>
                    <a:pt x="41" y="306"/>
                  </a:lnTo>
                  <a:lnTo>
                    <a:pt x="40" y="306"/>
                  </a:lnTo>
                  <a:lnTo>
                    <a:pt x="39" y="305"/>
                  </a:lnTo>
                  <a:lnTo>
                    <a:pt x="39" y="304"/>
                  </a:lnTo>
                  <a:lnTo>
                    <a:pt x="37" y="302"/>
                  </a:lnTo>
                  <a:lnTo>
                    <a:pt x="36" y="301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295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1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6" y="285"/>
                  </a:lnTo>
                  <a:lnTo>
                    <a:pt x="36" y="282"/>
                  </a:lnTo>
                  <a:lnTo>
                    <a:pt x="37" y="278"/>
                  </a:lnTo>
                  <a:lnTo>
                    <a:pt x="37" y="277"/>
                  </a:lnTo>
                  <a:lnTo>
                    <a:pt x="37" y="276"/>
                  </a:lnTo>
                  <a:lnTo>
                    <a:pt x="37" y="274"/>
                  </a:lnTo>
                  <a:lnTo>
                    <a:pt x="37" y="272"/>
                  </a:lnTo>
                  <a:lnTo>
                    <a:pt x="36" y="271"/>
                  </a:lnTo>
                  <a:lnTo>
                    <a:pt x="35" y="269"/>
                  </a:lnTo>
                  <a:lnTo>
                    <a:pt x="35" y="268"/>
                  </a:lnTo>
                  <a:lnTo>
                    <a:pt x="34" y="267"/>
                  </a:lnTo>
                  <a:lnTo>
                    <a:pt x="33" y="266"/>
                  </a:lnTo>
                  <a:lnTo>
                    <a:pt x="32" y="265"/>
                  </a:lnTo>
                  <a:lnTo>
                    <a:pt x="31" y="265"/>
                  </a:lnTo>
                  <a:lnTo>
                    <a:pt x="30" y="264"/>
                  </a:lnTo>
                  <a:lnTo>
                    <a:pt x="25" y="262"/>
                  </a:lnTo>
                  <a:lnTo>
                    <a:pt x="23" y="261"/>
                  </a:lnTo>
                  <a:lnTo>
                    <a:pt x="22" y="261"/>
                  </a:lnTo>
                  <a:lnTo>
                    <a:pt x="18" y="258"/>
                  </a:lnTo>
                  <a:lnTo>
                    <a:pt x="11" y="254"/>
                  </a:lnTo>
                  <a:lnTo>
                    <a:pt x="8" y="252"/>
                  </a:lnTo>
                  <a:lnTo>
                    <a:pt x="7" y="252"/>
                  </a:lnTo>
                  <a:lnTo>
                    <a:pt x="5" y="251"/>
                  </a:lnTo>
                  <a:lnTo>
                    <a:pt x="4" y="250"/>
                  </a:lnTo>
                  <a:lnTo>
                    <a:pt x="3" y="249"/>
                  </a:lnTo>
                  <a:lnTo>
                    <a:pt x="2" y="248"/>
                  </a:lnTo>
                  <a:lnTo>
                    <a:pt x="1" y="247"/>
                  </a:lnTo>
                  <a:lnTo>
                    <a:pt x="0" y="245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5" name="Freeform 269"/>
            <p:cNvSpPr>
              <a:spLocks/>
            </p:cNvSpPr>
            <p:nvPr/>
          </p:nvSpPr>
          <p:spPr bwMode="auto">
            <a:xfrm>
              <a:off x="2854" y="2216"/>
              <a:ext cx="395" cy="245"/>
            </a:xfrm>
            <a:custGeom>
              <a:avLst/>
              <a:gdLst>
                <a:gd name="T0" fmla="*/ 3 w 395"/>
                <a:gd name="T1" fmla="*/ 231 h 245"/>
                <a:gd name="T2" fmla="*/ 0 w 395"/>
                <a:gd name="T3" fmla="*/ 221 h 245"/>
                <a:gd name="T4" fmla="*/ 2 w 395"/>
                <a:gd name="T5" fmla="*/ 214 h 245"/>
                <a:gd name="T6" fmla="*/ 8 w 395"/>
                <a:gd name="T7" fmla="*/ 208 h 245"/>
                <a:gd name="T8" fmla="*/ 23 w 395"/>
                <a:gd name="T9" fmla="*/ 199 h 245"/>
                <a:gd name="T10" fmla="*/ 27 w 395"/>
                <a:gd name="T11" fmla="*/ 194 h 245"/>
                <a:gd name="T12" fmla="*/ 32 w 395"/>
                <a:gd name="T13" fmla="*/ 171 h 245"/>
                <a:gd name="T14" fmla="*/ 36 w 395"/>
                <a:gd name="T15" fmla="*/ 164 h 245"/>
                <a:gd name="T16" fmla="*/ 43 w 395"/>
                <a:gd name="T17" fmla="*/ 154 h 245"/>
                <a:gd name="T18" fmla="*/ 52 w 395"/>
                <a:gd name="T19" fmla="*/ 139 h 245"/>
                <a:gd name="T20" fmla="*/ 62 w 395"/>
                <a:gd name="T21" fmla="*/ 124 h 245"/>
                <a:gd name="T22" fmla="*/ 73 w 395"/>
                <a:gd name="T23" fmla="*/ 123 h 245"/>
                <a:gd name="T24" fmla="*/ 84 w 395"/>
                <a:gd name="T25" fmla="*/ 125 h 245"/>
                <a:gd name="T26" fmla="*/ 91 w 395"/>
                <a:gd name="T27" fmla="*/ 121 h 245"/>
                <a:gd name="T28" fmla="*/ 99 w 395"/>
                <a:gd name="T29" fmla="*/ 117 h 245"/>
                <a:gd name="T30" fmla="*/ 107 w 395"/>
                <a:gd name="T31" fmla="*/ 118 h 245"/>
                <a:gd name="T32" fmla="*/ 113 w 395"/>
                <a:gd name="T33" fmla="*/ 123 h 245"/>
                <a:gd name="T34" fmla="*/ 117 w 395"/>
                <a:gd name="T35" fmla="*/ 127 h 245"/>
                <a:gd name="T36" fmla="*/ 119 w 395"/>
                <a:gd name="T37" fmla="*/ 127 h 245"/>
                <a:gd name="T38" fmla="*/ 122 w 395"/>
                <a:gd name="T39" fmla="*/ 121 h 245"/>
                <a:gd name="T40" fmla="*/ 129 w 395"/>
                <a:gd name="T41" fmla="*/ 117 h 245"/>
                <a:gd name="T42" fmla="*/ 133 w 395"/>
                <a:gd name="T43" fmla="*/ 112 h 245"/>
                <a:gd name="T44" fmla="*/ 142 w 395"/>
                <a:gd name="T45" fmla="*/ 109 h 245"/>
                <a:gd name="T46" fmla="*/ 155 w 395"/>
                <a:gd name="T47" fmla="*/ 106 h 245"/>
                <a:gd name="T48" fmla="*/ 166 w 395"/>
                <a:gd name="T49" fmla="*/ 103 h 245"/>
                <a:gd name="T50" fmla="*/ 173 w 395"/>
                <a:gd name="T51" fmla="*/ 103 h 245"/>
                <a:gd name="T52" fmla="*/ 186 w 395"/>
                <a:gd name="T53" fmla="*/ 107 h 245"/>
                <a:gd name="T54" fmla="*/ 196 w 395"/>
                <a:gd name="T55" fmla="*/ 110 h 245"/>
                <a:gd name="T56" fmla="*/ 206 w 395"/>
                <a:gd name="T57" fmla="*/ 110 h 245"/>
                <a:gd name="T58" fmla="*/ 213 w 395"/>
                <a:gd name="T59" fmla="*/ 110 h 245"/>
                <a:gd name="T60" fmla="*/ 222 w 395"/>
                <a:gd name="T61" fmla="*/ 113 h 245"/>
                <a:gd name="T62" fmla="*/ 230 w 395"/>
                <a:gd name="T63" fmla="*/ 110 h 245"/>
                <a:gd name="T64" fmla="*/ 238 w 395"/>
                <a:gd name="T65" fmla="*/ 103 h 245"/>
                <a:gd name="T66" fmla="*/ 241 w 395"/>
                <a:gd name="T67" fmla="*/ 92 h 245"/>
                <a:gd name="T68" fmla="*/ 241 w 395"/>
                <a:gd name="T69" fmla="*/ 84 h 245"/>
                <a:gd name="T70" fmla="*/ 245 w 395"/>
                <a:gd name="T71" fmla="*/ 80 h 245"/>
                <a:gd name="T72" fmla="*/ 257 w 395"/>
                <a:gd name="T73" fmla="*/ 74 h 245"/>
                <a:gd name="T74" fmla="*/ 271 w 395"/>
                <a:gd name="T75" fmla="*/ 66 h 245"/>
                <a:gd name="T76" fmla="*/ 283 w 395"/>
                <a:gd name="T77" fmla="*/ 58 h 245"/>
                <a:gd name="T78" fmla="*/ 293 w 395"/>
                <a:gd name="T79" fmla="*/ 48 h 245"/>
                <a:gd name="T80" fmla="*/ 298 w 395"/>
                <a:gd name="T81" fmla="*/ 46 h 245"/>
                <a:gd name="T82" fmla="*/ 308 w 395"/>
                <a:gd name="T83" fmla="*/ 48 h 245"/>
                <a:gd name="T84" fmla="*/ 323 w 395"/>
                <a:gd name="T85" fmla="*/ 51 h 245"/>
                <a:gd name="T86" fmla="*/ 330 w 395"/>
                <a:gd name="T87" fmla="*/ 55 h 245"/>
                <a:gd name="T88" fmla="*/ 341 w 395"/>
                <a:gd name="T89" fmla="*/ 63 h 245"/>
                <a:gd name="T90" fmla="*/ 347 w 395"/>
                <a:gd name="T91" fmla="*/ 66 h 245"/>
                <a:gd name="T92" fmla="*/ 351 w 395"/>
                <a:gd name="T93" fmla="*/ 65 h 245"/>
                <a:gd name="T94" fmla="*/ 354 w 395"/>
                <a:gd name="T95" fmla="*/ 60 h 245"/>
                <a:gd name="T96" fmla="*/ 357 w 395"/>
                <a:gd name="T97" fmla="*/ 44 h 245"/>
                <a:gd name="T98" fmla="*/ 357 w 395"/>
                <a:gd name="T99" fmla="*/ 38 h 245"/>
                <a:gd name="T100" fmla="*/ 361 w 395"/>
                <a:gd name="T101" fmla="*/ 35 h 245"/>
                <a:gd name="T102" fmla="*/ 372 w 395"/>
                <a:gd name="T103" fmla="*/ 31 h 245"/>
                <a:gd name="T104" fmla="*/ 379 w 395"/>
                <a:gd name="T105" fmla="*/ 27 h 245"/>
                <a:gd name="T106" fmla="*/ 381 w 395"/>
                <a:gd name="T107" fmla="*/ 22 h 245"/>
                <a:gd name="T108" fmla="*/ 380 w 395"/>
                <a:gd name="T109" fmla="*/ 19 h 245"/>
                <a:gd name="T110" fmla="*/ 378 w 395"/>
                <a:gd name="T111" fmla="*/ 14 h 245"/>
                <a:gd name="T112" fmla="*/ 380 w 395"/>
                <a:gd name="T113" fmla="*/ 6 h 245"/>
                <a:gd name="T114" fmla="*/ 384 w 395"/>
                <a:gd name="T115" fmla="*/ 3 h 245"/>
                <a:gd name="T116" fmla="*/ 387 w 395"/>
                <a:gd name="T117" fmla="*/ 2 h 245"/>
                <a:gd name="T118" fmla="*/ 393 w 395"/>
                <a:gd name="T119" fmla="*/ 1 h 245"/>
                <a:gd name="T120" fmla="*/ 395 w 395"/>
                <a:gd name="T12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245">
                  <a:moveTo>
                    <a:pt x="12" y="245"/>
                  </a:moveTo>
                  <a:lnTo>
                    <a:pt x="11" y="244"/>
                  </a:lnTo>
                  <a:lnTo>
                    <a:pt x="9" y="241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2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8"/>
                  </a:lnTo>
                  <a:lnTo>
                    <a:pt x="1" y="217"/>
                  </a:lnTo>
                  <a:lnTo>
                    <a:pt x="1" y="215"/>
                  </a:lnTo>
                  <a:lnTo>
                    <a:pt x="2" y="214"/>
                  </a:lnTo>
                  <a:lnTo>
                    <a:pt x="3" y="213"/>
                  </a:lnTo>
                  <a:lnTo>
                    <a:pt x="4" y="212"/>
                  </a:lnTo>
                  <a:lnTo>
                    <a:pt x="4" y="211"/>
                  </a:lnTo>
                  <a:lnTo>
                    <a:pt x="6" y="210"/>
                  </a:lnTo>
                  <a:lnTo>
                    <a:pt x="8" y="208"/>
                  </a:lnTo>
                  <a:lnTo>
                    <a:pt x="11" y="206"/>
                  </a:lnTo>
                  <a:lnTo>
                    <a:pt x="19" y="202"/>
                  </a:lnTo>
                  <a:lnTo>
                    <a:pt x="20" y="201"/>
                  </a:lnTo>
                  <a:lnTo>
                    <a:pt x="22" y="200"/>
                  </a:lnTo>
                  <a:lnTo>
                    <a:pt x="23" y="199"/>
                  </a:lnTo>
                  <a:lnTo>
                    <a:pt x="24" y="198"/>
                  </a:lnTo>
                  <a:lnTo>
                    <a:pt x="25" y="197"/>
                  </a:lnTo>
                  <a:lnTo>
                    <a:pt x="26" y="196"/>
                  </a:lnTo>
                  <a:lnTo>
                    <a:pt x="26" y="195"/>
                  </a:lnTo>
                  <a:lnTo>
                    <a:pt x="27" y="194"/>
                  </a:lnTo>
                  <a:lnTo>
                    <a:pt x="27" y="192"/>
                  </a:lnTo>
                  <a:lnTo>
                    <a:pt x="28" y="188"/>
                  </a:lnTo>
                  <a:lnTo>
                    <a:pt x="28" y="183"/>
                  </a:lnTo>
                  <a:lnTo>
                    <a:pt x="29" y="180"/>
                  </a:lnTo>
                  <a:lnTo>
                    <a:pt x="32" y="171"/>
                  </a:lnTo>
                  <a:lnTo>
                    <a:pt x="32" y="169"/>
                  </a:lnTo>
                  <a:lnTo>
                    <a:pt x="33" y="168"/>
                  </a:lnTo>
                  <a:lnTo>
                    <a:pt x="34" y="166"/>
                  </a:lnTo>
                  <a:lnTo>
                    <a:pt x="35" y="165"/>
                  </a:lnTo>
                  <a:lnTo>
                    <a:pt x="36" y="164"/>
                  </a:lnTo>
                  <a:lnTo>
                    <a:pt x="38" y="162"/>
                  </a:lnTo>
                  <a:lnTo>
                    <a:pt x="39" y="161"/>
                  </a:lnTo>
                  <a:lnTo>
                    <a:pt x="40" y="160"/>
                  </a:lnTo>
                  <a:lnTo>
                    <a:pt x="41" y="158"/>
                  </a:lnTo>
                  <a:lnTo>
                    <a:pt x="43" y="154"/>
                  </a:lnTo>
                  <a:lnTo>
                    <a:pt x="44" y="153"/>
                  </a:lnTo>
                  <a:lnTo>
                    <a:pt x="46" y="149"/>
                  </a:lnTo>
                  <a:lnTo>
                    <a:pt x="47" y="147"/>
                  </a:lnTo>
                  <a:lnTo>
                    <a:pt x="48" y="145"/>
                  </a:lnTo>
                  <a:lnTo>
                    <a:pt x="52" y="139"/>
                  </a:lnTo>
                  <a:lnTo>
                    <a:pt x="54" y="135"/>
                  </a:lnTo>
                  <a:lnTo>
                    <a:pt x="55" y="134"/>
                  </a:lnTo>
                  <a:lnTo>
                    <a:pt x="57" y="131"/>
                  </a:lnTo>
                  <a:lnTo>
                    <a:pt x="58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7" y="121"/>
                  </a:lnTo>
                  <a:lnTo>
                    <a:pt x="73" y="123"/>
                  </a:lnTo>
                  <a:lnTo>
                    <a:pt x="79" y="125"/>
                  </a:lnTo>
                  <a:lnTo>
                    <a:pt x="81" y="125"/>
                  </a:lnTo>
                  <a:lnTo>
                    <a:pt x="82" y="125"/>
                  </a:lnTo>
                  <a:lnTo>
                    <a:pt x="83" y="125"/>
                  </a:lnTo>
                  <a:lnTo>
                    <a:pt x="84" y="125"/>
                  </a:lnTo>
                  <a:lnTo>
                    <a:pt x="85" y="125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89" y="123"/>
                  </a:lnTo>
                  <a:lnTo>
                    <a:pt x="91" y="121"/>
                  </a:lnTo>
                  <a:lnTo>
                    <a:pt x="92" y="120"/>
                  </a:lnTo>
                  <a:lnTo>
                    <a:pt x="94" y="119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9" y="117"/>
                  </a:lnTo>
                  <a:lnTo>
                    <a:pt x="101" y="117"/>
                  </a:lnTo>
                  <a:lnTo>
                    <a:pt x="103" y="117"/>
                  </a:lnTo>
                  <a:lnTo>
                    <a:pt x="104" y="117"/>
                  </a:lnTo>
                  <a:lnTo>
                    <a:pt x="105" y="118"/>
                  </a:lnTo>
                  <a:lnTo>
                    <a:pt x="107" y="118"/>
                  </a:lnTo>
                  <a:lnTo>
                    <a:pt x="108" y="119"/>
                  </a:lnTo>
                  <a:lnTo>
                    <a:pt x="110" y="120"/>
                  </a:lnTo>
                  <a:lnTo>
                    <a:pt x="111" y="121"/>
                  </a:lnTo>
                  <a:lnTo>
                    <a:pt x="112" y="122"/>
                  </a:lnTo>
                  <a:lnTo>
                    <a:pt x="113" y="123"/>
                  </a:lnTo>
                  <a:lnTo>
                    <a:pt x="115" y="126"/>
                  </a:lnTo>
                  <a:lnTo>
                    <a:pt x="116" y="127"/>
                  </a:lnTo>
                  <a:lnTo>
                    <a:pt x="116" y="127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9" y="127"/>
                  </a:lnTo>
                  <a:lnTo>
                    <a:pt x="119" y="127"/>
                  </a:lnTo>
                  <a:lnTo>
                    <a:pt x="119" y="126"/>
                  </a:lnTo>
                  <a:lnTo>
                    <a:pt x="120" y="124"/>
                  </a:lnTo>
                  <a:lnTo>
                    <a:pt x="120" y="123"/>
                  </a:lnTo>
                  <a:lnTo>
                    <a:pt x="121" y="122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0"/>
                  </a:lnTo>
                  <a:lnTo>
                    <a:pt x="125" y="119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30" y="116"/>
                  </a:lnTo>
                  <a:lnTo>
                    <a:pt x="131" y="115"/>
                  </a:lnTo>
                  <a:lnTo>
                    <a:pt x="132" y="113"/>
                  </a:lnTo>
                  <a:lnTo>
                    <a:pt x="133" y="113"/>
                  </a:lnTo>
                  <a:lnTo>
                    <a:pt x="133" y="112"/>
                  </a:lnTo>
                  <a:lnTo>
                    <a:pt x="134" y="112"/>
                  </a:lnTo>
                  <a:lnTo>
                    <a:pt x="136" y="111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2" y="109"/>
                  </a:lnTo>
                  <a:lnTo>
                    <a:pt x="146" y="108"/>
                  </a:lnTo>
                  <a:lnTo>
                    <a:pt x="147" y="107"/>
                  </a:lnTo>
                  <a:lnTo>
                    <a:pt x="149" y="107"/>
                  </a:lnTo>
                  <a:lnTo>
                    <a:pt x="154" y="106"/>
                  </a:lnTo>
                  <a:lnTo>
                    <a:pt x="155" y="106"/>
                  </a:lnTo>
                  <a:lnTo>
                    <a:pt x="158" y="106"/>
                  </a:lnTo>
                  <a:lnTo>
                    <a:pt x="159" y="106"/>
                  </a:lnTo>
                  <a:lnTo>
                    <a:pt x="161" y="105"/>
                  </a:lnTo>
                  <a:lnTo>
                    <a:pt x="165" y="104"/>
                  </a:lnTo>
                  <a:lnTo>
                    <a:pt x="166" y="103"/>
                  </a:lnTo>
                  <a:lnTo>
                    <a:pt x="167" y="103"/>
                  </a:lnTo>
                  <a:lnTo>
                    <a:pt x="168" y="103"/>
                  </a:lnTo>
                  <a:lnTo>
                    <a:pt x="170" y="103"/>
                  </a:lnTo>
                  <a:lnTo>
                    <a:pt x="171" y="103"/>
                  </a:lnTo>
                  <a:lnTo>
                    <a:pt x="173" y="103"/>
                  </a:lnTo>
                  <a:lnTo>
                    <a:pt x="174" y="104"/>
                  </a:lnTo>
                  <a:lnTo>
                    <a:pt x="176" y="104"/>
                  </a:lnTo>
                  <a:lnTo>
                    <a:pt x="178" y="105"/>
                  </a:lnTo>
                  <a:lnTo>
                    <a:pt x="180" y="106"/>
                  </a:lnTo>
                  <a:lnTo>
                    <a:pt x="186" y="107"/>
                  </a:lnTo>
                  <a:lnTo>
                    <a:pt x="188" y="108"/>
                  </a:lnTo>
                  <a:lnTo>
                    <a:pt x="192" y="110"/>
                  </a:lnTo>
                  <a:lnTo>
                    <a:pt x="193" y="110"/>
                  </a:lnTo>
                  <a:lnTo>
                    <a:pt x="195" y="110"/>
                  </a:lnTo>
                  <a:lnTo>
                    <a:pt x="196" y="110"/>
                  </a:lnTo>
                  <a:lnTo>
                    <a:pt x="197" y="110"/>
                  </a:lnTo>
                  <a:lnTo>
                    <a:pt x="200" y="110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6" y="110"/>
                  </a:lnTo>
                  <a:lnTo>
                    <a:pt x="208" y="110"/>
                  </a:lnTo>
                  <a:lnTo>
                    <a:pt x="209" y="109"/>
                  </a:lnTo>
                  <a:lnTo>
                    <a:pt x="210" y="109"/>
                  </a:lnTo>
                  <a:lnTo>
                    <a:pt x="212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9" y="112"/>
                  </a:lnTo>
                  <a:lnTo>
                    <a:pt x="220" y="112"/>
                  </a:lnTo>
                  <a:lnTo>
                    <a:pt x="221" y="112"/>
                  </a:lnTo>
                  <a:lnTo>
                    <a:pt x="222" y="113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6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1" y="109"/>
                  </a:lnTo>
                  <a:lnTo>
                    <a:pt x="233" y="108"/>
                  </a:lnTo>
                  <a:lnTo>
                    <a:pt x="235" y="106"/>
                  </a:lnTo>
                  <a:lnTo>
                    <a:pt x="236" y="104"/>
                  </a:lnTo>
                  <a:lnTo>
                    <a:pt x="238" y="103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0"/>
                  </a:lnTo>
                  <a:lnTo>
                    <a:pt x="241" y="93"/>
                  </a:lnTo>
                  <a:lnTo>
                    <a:pt x="241" y="92"/>
                  </a:lnTo>
                  <a:lnTo>
                    <a:pt x="241" y="91"/>
                  </a:lnTo>
                  <a:lnTo>
                    <a:pt x="241" y="86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1" y="84"/>
                  </a:lnTo>
                  <a:lnTo>
                    <a:pt x="242" y="83"/>
                  </a:lnTo>
                  <a:lnTo>
                    <a:pt x="242" y="82"/>
                  </a:lnTo>
                  <a:lnTo>
                    <a:pt x="243" y="82"/>
                  </a:lnTo>
                  <a:lnTo>
                    <a:pt x="244" y="81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9" y="78"/>
                  </a:lnTo>
                  <a:lnTo>
                    <a:pt x="254" y="76"/>
                  </a:lnTo>
                  <a:lnTo>
                    <a:pt x="255" y="76"/>
                  </a:lnTo>
                  <a:lnTo>
                    <a:pt x="257" y="74"/>
                  </a:lnTo>
                  <a:lnTo>
                    <a:pt x="258" y="73"/>
                  </a:lnTo>
                  <a:lnTo>
                    <a:pt x="260" y="72"/>
                  </a:lnTo>
                  <a:lnTo>
                    <a:pt x="263" y="71"/>
                  </a:lnTo>
                  <a:lnTo>
                    <a:pt x="264" y="70"/>
                  </a:lnTo>
                  <a:lnTo>
                    <a:pt x="271" y="66"/>
                  </a:lnTo>
                  <a:lnTo>
                    <a:pt x="274" y="64"/>
                  </a:lnTo>
                  <a:lnTo>
                    <a:pt x="276" y="62"/>
                  </a:lnTo>
                  <a:lnTo>
                    <a:pt x="279" y="60"/>
                  </a:lnTo>
                  <a:lnTo>
                    <a:pt x="282" y="58"/>
                  </a:lnTo>
                  <a:lnTo>
                    <a:pt x="283" y="58"/>
                  </a:lnTo>
                  <a:lnTo>
                    <a:pt x="285" y="56"/>
                  </a:lnTo>
                  <a:lnTo>
                    <a:pt x="288" y="54"/>
                  </a:lnTo>
                  <a:lnTo>
                    <a:pt x="291" y="51"/>
                  </a:lnTo>
                  <a:lnTo>
                    <a:pt x="293" y="49"/>
                  </a:lnTo>
                  <a:lnTo>
                    <a:pt x="293" y="48"/>
                  </a:lnTo>
                  <a:lnTo>
                    <a:pt x="294" y="48"/>
                  </a:lnTo>
                  <a:lnTo>
                    <a:pt x="295" y="47"/>
                  </a:lnTo>
                  <a:lnTo>
                    <a:pt x="296" y="47"/>
                  </a:lnTo>
                  <a:lnTo>
                    <a:pt x="297" y="46"/>
                  </a:lnTo>
                  <a:lnTo>
                    <a:pt x="298" y="46"/>
                  </a:lnTo>
                  <a:lnTo>
                    <a:pt x="298" y="46"/>
                  </a:lnTo>
                  <a:lnTo>
                    <a:pt x="299" y="46"/>
                  </a:lnTo>
                  <a:lnTo>
                    <a:pt x="303" y="47"/>
                  </a:lnTo>
                  <a:lnTo>
                    <a:pt x="306" y="48"/>
                  </a:lnTo>
                  <a:lnTo>
                    <a:pt x="308" y="48"/>
                  </a:lnTo>
                  <a:lnTo>
                    <a:pt x="312" y="49"/>
                  </a:lnTo>
                  <a:lnTo>
                    <a:pt x="317" y="49"/>
                  </a:lnTo>
                  <a:lnTo>
                    <a:pt x="318" y="49"/>
                  </a:lnTo>
                  <a:lnTo>
                    <a:pt x="320" y="50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5" y="51"/>
                  </a:lnTo>
                  <a:lnTo>
                    <a:pt x="326" y="52"/>
                  </a:lnTo>
                  <a:lnTo>
                    <a:pt x="328" y="54"/>
                  </a:lnTo>
                  <a:lnTo>
                    <a:pt x="330" y="55"/>
                  </a:lnTo>
                  <a:lnTo>
                    <a:pt x="333" y="57"/>
                  </a:lnTo>
                  <a:lnTo>
                    <a:pt x="333" y="58"/>
                  </a:lnTo>
                  <a:lnTo>
                    <a:pt x="335" y="59"/>
                  </a:lnTo>
                  <a:lnTo>
                    <a:pt x="339" y="62"/>
                  </a:lnTo>
                  <a:lnTo>
                    <a:pt x="341" y="63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6" y="66"/>
                  </a:lnTo>
                  <a:lnTo>
                    <a:pt x="347" y="66"/>
                  </a:lnTo>
                  <a:lnTo>
                    <a:pt x="348" y="66"/>
                  </a:lnTo>
                  <a:lnTo>
                    <a:pt x="349" y="66"/>
                  </a:lnTo>
                  <a:lnTo>
                    <a:pt x="350" y="66"/>
                  </a:lnTo>
                  <a:lnTo>
                    <a:pt x="351" y="66"/>
                  </a:lnTo>
                  <a:lnTo>
                    <a:pt x="351" y="65"/>
                  </a:lnTo>
                  <a:lnTo>
                    <a:pt x="352" y="65"/>
                  </a:lnTo>
                  <a:lnTo>
                    <a:pt x="353" y="64"/>
                  </a:lnTo>
                  <a:lnTo>
                    <a:pt x="353" y="63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52"/>
                  </a:lnTo>
                  <a:lnTo>
                    <a:pt x="357" y="50"/>
                  </a:lnTo>
                  <a:lnTo>
                    <a:pt x="357" y="49"/>
                  </a:lnTo>
                  <a:lnTo>
                    <a:pt x="357" y="47"/>
                  </a:lnTo>
                  <a:lnTo>
                    <a:pt x="357" y="44"/>
                  </a:lnTo>
                  <a:lnTo>
                    <a:pt x="357" y="43"/>
                  </a:lnTo>
                  <a:lnTo>
                    <a:pt x="356" y="41"/>
                  </a:lnTo>
                  <a:lnTo>
                    <a:pt x="356" y="40"/>
                  </a:lnTo>
                  <a:lnTo>
                    <a:pt x="357" y="39"/>
                  </a:lnTo>
                  <a:lnTo>
                    <a:pt x="357" y="38"/>
                  </a:lnTo>
                  <a:lnTo>
                    <a:pt x="357" y="37"/>
                  </a:lnTo>
                  <a:lnTo>
                    <a:pt x="358" y="37"/>
                  </a:lnTo>
                  <a:lnTo>
                    <a:pt x="358" y="36"/>
                  </a:lnTo>
                  <a:lnTo>
                    <a:pt x="359" y="36"/>
                  </a:lnTo>
                  <a:lnTo>
                    <a:pt x="361" y="35"/>
                  </a:lnTo>
                  <a:lnTo>
                    <a:pt x="363" y="35"/>
                  </a:lnTo>
                  <a:lnTo>
                    <a:pt x="364" y="35"/>
                  </a:lnTo>
                  <a:lnTo>
                    <a:pt x="366" y="34"/>
                  </a:lnTo>
                  <a:lnTo>
                    <a:pt x="371" y="32"/>
                  </a:lnTo>
                  <a:lnTo>
                    <a:pt x="372" y="31"/>
                  </a:lnTo>
                  <a:lnTo>
                    <a:pt x="373" y="31"/>
                  </a:lnTo>
                  <a:lnTo>
                    <a:pt x="375" y="29"/>
                  </a:lnTo>
                  <a:lnTo>
                    <a:pt x="377" y="28"/>
                  </a:lnTo>
                  <a:lnTo>
                    <a:pt x="378" y="28"/>
                  </a:lnTo>
                  <a:lnTo>
                    <a:pt x="379" y="27"/>
                  </a:lnTo>
                  <a:lnTo>
                    <a:pt x="379" y="26"/>
                  </a:lnTo>
                  <a:lnTo>
                    <a:pt x="380" y="25"/>
                  </a:lnTo>
                  <a:lnTo>
                    <a:pt x="380" y="25"/>
                  </a:lnTo>
                  <a:lnTo>
                    <a:pt x="381" y="24"/>
                  </a:lnTo>
                  <a:lnTo>
                    <a:pt x="381" y="22"/>
                  </a:lnTo>
                  <a:lnTo>
                    <a:pt x="381" y="22"/>
                  </a:lnTo>
                  <a:lnTo>
                    <a:pt x="381" y="21"/>
                  </a:lnTo>
                  <a:lnTo>
                    <a:pt x="381" y="20"/>
                  </a:lnTo>
                  <a:lnTo>
                    <a:pt x="380" y="20"/>
                  </a:lnTo>
                  <a:lnTo>
                    <a:pt x="380" y="19"/>
                  </a:lnTo>
                  <a:lnTo>
                    <a:pt x="378" y="17"/>
                  </a:lnTo>
                  <a:lnTo>
                    <a:pt x="378" y="16"/>
                  </a:lnTo>
                  <a:lnTo>
                    <a:pt x="378" y="16"/>
                  </a:lnTo>
                  <a:lnTo>
                    <a:pt x="378" y="15"/>
                  </a:lnTo>
                  <a:lnTo>
                    <a:pt x="378" y="14"/>
                  </a:lnTo>
                  <a:lnTo>
                    <a:pt x="378" y="13"/>
                  </a:lnTo>
                  <a:lnTo>
                    <a:pt x="378" y="12"/>
                  </a:lnTo>
                  <a:lnTo>
                    <a:pt x="378" y="10"/>
                  </a:lnTo>
                  <a:lnTo>
                    <a:pt x="379" y="8"/>
                  </a:lnTo>
                  <a:lnTo>
                    <a:pt x="380" y="6"/>
                  </a:lnTo>
                  <a:lnTo>
                    <a:pt x="381" y="5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3" y="3"/>
                  </a:lnTo>
                  <a:lnTo>
                    <a:pt x="384" y="3"/>
                  </a:lnTo>
                  <a:lnTo>
                    <a:pt x="385" y="3"/>
                  </a:lnTo>
                  <a:lnTo>
                    <a:pt x="386" y="2"/>
                  </a:lnTo>
                  <a:lnTo>
                    <a:pt x="386" y="2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88" y="2"/>
                  </a:lnTo>
                  <a:lnTo>
                    <a:pt x="390" y="2"/>
                  </a:lnTo>
                  <a:lnTo>
                    <a:pt x="393" y="2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1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5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6" name="Freeform 270"/>
            <p:cNvSpPr>
              <a:spLocks/>
            </p:cNvSpPr>
            <p:nvPr/>
          </p:nvSpPr>
          <p:spPr bwMode="auto">
            <a:xfrm>
              <a:off x="2737" y="1977"/>
              <a:ext cx="502" cy="366"/>
            </a:xfrm>
            <a:custGeom>
              <a:avLst/>
              <a:gdLst>
                <a:gd name="T0" fmla="*/ 347 w 502"/>
                <a:gd name="T1" fmla="*/ 27 h 366"/>
                <a:gd name="T2" fmla="*/ 372 w 502"/>
                <a:gd name="T3" fmla="*/ 45 h 366"/>
                <a:gd name="T4" fmla="*/ 410 w 502"/>
                <a:gd name="T5" fmla="*/ 52 h 366"/>
                <a:gd name="T6" fmla="*/ 422 w 502"/>
                <a:gd name="T7" fmla="*/ 69 h 366"/>
                <a:gd name="T8" fmla="*/ 433 w 502"/>
                <a:gd name="T9" fmla="*/ 73 h 366"/>
                <a:gd name="T10" fmla="*/ 466 w 502"/>
                <a:gd name="T11" fmla="*/ 73 h 366"/>
                <a:gd name="T12" fmla="*/ 477 w 502"/>
                <a:gd name="T13" fmla="*/ 90 h 366"/>
                <a:gd name="T14" fmla="*/ 472 w 502"/>
                <a:gd name="T15" fmla="*/ 121 h 366"/>
                <a:gd name="T16" fmla="*/ 474 w 502"/>
                <a:gd name="T17" fmla="*/ 148 h 366"/>
                <a:gd name="T18" fmla="*/ 482 w 502"/>
                <a:gd name="T19" fmla="*/ 168 h 366"/>
                <a:gd name="T20" fmla="*/ 494 w 502"/>
                <a:gd name="T21" fmla="*/ 199 h 366"/>
                <a:gd name="T22" fmla="*/ 492 w 502"/>
                <a:gd name="T23" fmla="*/ 213 h 366"/>
                <a:gd name="T24" fmla="*/ 477 w 502"/>
                <a:gd name="T25" fmla="*/ 216 h 366"/>
                <a:gd name="T26" fmla="*/ 489 w 502"/>
                <a:gd name="T27" fmla="*/ 225 h 366"/>
                <a:gd name="T28" fmla="*/ 500 w 502"/>
                <a:gd name="T29" fmla="*/ 242 h 366"/>
                <a:gd name="T30" fmla="*/ 497 w 502"/>
                <a:gd name="T31" fmla="*/ 259 h 366"/>
                <a:gd name="T32" fmla="*/ 488 w 502"/>
                <a:gd name="T33" fmla="*/ 271 h 366"/>
                <a:gd name="T34" fmla="*/ 474 w 502"/>
                <a:gd name="T35" fmla="*/ 286 h 366"/>
                <a:gd name="T36" fmla="*/ 463 w 502"/>
                <a:gd name="T37" fmla="*/ 305 h 366"/>
                <a:gd name="T38" fmla="*/ 437 w 502"/>
                <a:gd name="T39" fmla="*/ 289 h 366"/>
                <a:gd name="T40" fmla="*/ 410 w 502"/>
                <a:gd name="T41" fmla="*/ 288 h 366"/>
                <a:gd name="T42" fmla="*/ 372 w 502"/>
                <a:gd name="T43" fmla="*/ 315 h 366"/>
                <a:gd name="T44" fmla="*/ 358 w 502"/>
                <a:gd name="T45" fmla="*/ 332 h 366"/>
                <a:gd name="T46" fmla="*/ 338 w 502"/>
                <a:gd name="T47" fmla="*/ 351 h 366"/>
                <a:gd name="T48" fmla="*/ 312 w 502"/>
                <a:gd name="T49" fmla="*/ 349 h 366"/>
                <a:gd name="T50" fmla="*/ 282 w 502"/>
                <a:gd name="T51" fmla="*/ 343 h 366"/>
                <a:gd name="T52" fmla="*/ 250 w 502"/>
                <a:gd name="T53" fmla="*/ 352 h 366"/>
                <a:gd name="T54" fmla="*/ 236 w 502"/>
                <a:gd name="T55" fmla="*/ 366 h 366"/>
                <a:gd name="T56" fmla="*/ 222 w 502"/>
                <a:gd name="T57" fmla="*/ 357 h 366"/>
                <a:gd name="T58" fmla="*/ 200 w 502"/>
                <a:gd name="T59" fmla="*/ 364 h 366"/>
                <a:gd name="T60" fmla="*/ 175 w 502"/>
                <a:gd name="T61" fmla="*/ 351 h 366"/>
                <a:gd name="T62" fmla="*/ 152 w 502"/>
                <a:gd name="T63" fmla="*/ 331 h 366"/>
                <a:gd name="T64" fmla="*/ 156 w 502"/>
                <a:gd name="T65" fmla="*/ 312 h 366"/>
                <a:gd name="T66" fmla="*/ 135 w 502"/>
                <a:gd name="T67" fmla="*/ 302 h 366"/>
                <a:gd name="T68" fmla="*/ 113 w 502"/>
                <a:gd name="T69" fmla="*/ 285 h 366"/>
                <a:gd name="T70" fmla="*/ 87 w 502"/>
                <a:gd name="T71" fmla="*/ 265 h 366"/>
                <a:gd name="T72" fmla="*/ 65 w 502"/>
                <a:gd name="T73" fmla="*/ 252 h 366"/>
                <a:gd name="T74" fmla="*/ 56 w 502"/>
                <a:gd name="T75" fmla="*/ 231 h 366"/>
                <a:gd name="T76" fmla="*/ 39 w 502"/>
                <a:gd name="T77" fmla="*/ 214 h 366"/>
                <a:gd name="T78" fmla="*/ 43 w 502"/>
                <a:gd name="T79" fmla="*/ 178 h 366"/>
                <a:gd name="T80" fmla="*/ 26 w 502"/>
                <a:gd name="T81" fmla="*/ 150 h 366"/>
                <a:gd name="T82" fmla="*/ 4 w 502"/>
                <a:gd name="T83" fmla="*/ 133 h 366"/>
                <a:gd name="T84" fmla="*/ 3 w 502"/>
                <a:gd name="T85" fmla="*/ 119 h 366"/>
                <a:gd name="T86" fmla="*/ 13 w 502"/>
                <a:gd name="T87" fmla="*/ 103 h 366"/>
                <a:gd name="T88" fmla="*/ 6 w 502"/>
                <a:gd name="T89" fmla="*/ 82 h 366"/>
                <a:gd name="T90" fmla="*/ 34 w 502"/>
                <a:gd name="T91" fmla="*/ 83 h 366"/>
                <a:gd name="T92" fmla="*/ 46 w 502"/>
                <a:gd name="T93" fmla="*/ 110 h 366"/>
                <a:gd name="T94" fmla="*/ 66 w 502"/>
                <a:gd name="T95" fmla="*/ 123 h 366"/>
                <a:gd name="T96" fmla="*/ 63 w 502"/>
                <a:gd name="T97" fmla="*/ 134 h 366"/>
                <a:gd name="T98" fmla="*/ 76 w 502"/>
                <a:gd name="T99" fmla="*/ 159 h 366"/>
                <a:gd name="T100" fmla="*/ 83 w 502"/>
                <a:gd name="T101" fmla="*/ 179 h 366"/>
                <a:gd name="T102" fmla="*/ 95 w 502"/>
                <a:gd name="T103" fmla="*/ 172 h 366"/>
                <a:gd name="T104" fmla="*/ 98 w 502"/>
                <a:gd name="T105" fmla="*/ 140 h 366"/>
                <a:gd name="T106" fmla="*/ 106 w 502"/>
                <a:gd name="T107" fmla="*/ 128 h 366"/>
                <a:gd name="T108" fmla="*/ 126 w 502"/>
                <a:gd name="T109" fmla="*/ 98 h 366"/>
                <a:gd name="T110" fmla="*/ 142 w 502"/>
                <a:gd name="T111" fmla="*/ 79 h 366"/>
                <a:gd name="T112" fmla="*/ 164 w 502"/>
                <a:gd name="T113" fmla="*/ 62 h 366"/>
                <a:gd name="T114" fmla="*/ 182 w 502"/>
                <a:gd name="T115" fmla="*/ 38 h 366"/>
                <a:gd name="T116" fmla="*/ 242 w 502"/>
                <a:gd name="T117" fmla="*/ 30 h 366"/>
                <a:gd name="T118" fmla="*/ 270 w 502"/>
                <a:gd name="T119" fmla="*/ 20 h 366"/>
                <a:gd name="T120" fmla="*/ 295 w 502"/>
                <a:gd name="T121" fmla="*/ 1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2" h="366">
                  <a:moveTo>
                    <a:pt x="308" y="1"/>
                  </a:moveTo>
                  <a:lnTo>
                    <a:pt x="310" y="2"/>
                  </a:lnTo>
                  <a:lnTo>
                    <a:pt x="312" y="4"/>
                  </a:lnTo>
                  <a:lnTo>
                    <a:pt x="314" y="5"/>
                  </a:lnTo>
                  <a:lnTo>
                    <a:pt x="320" y="10"/>
                  </a:lnTo>
                  <a:lnTo>
                    <a:pt x="327" y="14"/>
                  </a:lnTo>
                  <a:lnTo>
                    <a:pt x="331" y="17"/>
                  </a:lnTo>
                  <a:lnTo>
                    <a:pt x="333" y="18"/>
                  </a:lnTo>
                  <a:lnTo>
                    <a:pt x="337" y="21"/>
                  </a:lnTo>
                  <a:lnTo>
                    <a:pt x="339" y="23"/>
                  </a:lnTo>
                  <a:lnTo>
                    <a:pt x="340" y="24"/>
                  </a:lnTo>
                  <a:lnTo>
                    <a:pt x="341" y="25"/>
                  </a:lnTo>
                  <a:lnTo>
                    <a:pt x="344" y="26"/>
                  </a:lnTo>
                  <a:lnTo>
                    <a:pt x="345" y="26"/>
                  </a:lnTo>
                  <a:lnTo>
                    <a:pt x="347" y="27"/>
                  </a:lnTo>
                  <a:lnTo>
                    <a:pt x="349" y="29"/>
                  </a:lnTo>
                  <a:lnTo>
                    <a:pt x="352" y="32"/>
                  </a:lnTo>
                  <a:lnTo>
                    <a:pt x="354" y="33"/>
                  </a:lnTo>
                  <a:lnTo>
                    <a:pt x="356" y="36"/>
                  </a:lnTo>
                  <a:lnTo>
                    <a:pt x="357" y="37"/>
                  </a:lnTo>
                  <a:lnTo>
                    <a:pt x="357" y="37"/>
                  </a:lnTo>
                  <a:lnTo>
                    <a:pt x="358" y="38"/>
                  </a:lnTo>
                  <a:lnTo>
                    <a:pt x="358" y="38"/>
                  </a:lnTo>
                  <a:lnTo>
                    <a:pt x="359" y="38"/>
                  </a:lnTo>
                  <a:lnTo>
                    <a:pt x="359" y="38"/>
                  </a:lnTo>
                  <a:lnTo>
                    <a:pt x="364" y="41"/>
                  </a:lnTo>
                  <a:lnTo>
                    <a:pt x="366" y="43"/>
                  </a:lnTo>
                  <a:lnTo>
                    <a:pt x="368" y="43"/>
                  </a:lnTo>
                  <a:lnTo>
                    <a:pt x="369" y="44"/>
                  </a:lnTo>
                  <a:lnTo>
                    <a:pt x="372" y="45"/>
                  </a:lnTo>
                  <a:lnTo>
                    <a:pt x="376" y="46"/>
                  </a:lnTo>
                  <a:lnTo>
                    <a:pt x="379" y="46"/>
                  </a:lnTo>
                  <a:lnTo>
                    <a:pt x="381" y="46"/>
                  </a:lnTo>
                  <a:lnTo>
                    <a:pt x="386" y="47"/>
                  </a:lnTo>
                  <a:lnTo>
                    <a:pt x="388" y="47"/>
                  </a:lnTo>
                  <a:lnTo>
                    <a:pt x="389" y="47"/>
                  </a:lnTo>
                  <a:lnTo>
                    <a:pt x="394" y="49"/>
                  </a:lnTo>
                  <a:lnTo>
                    <a:pt x="397" y="49"/>
                  </a:lnTo>
                  <a:lnTo>
                    <a:pt x="399" y="50"/>
                  </a:lnTo>
                  <a:lnTo>
                    <a:pt x="402" y="50"/>
                  </a:lnTo>
                  <a:lnTo>
                    <a:pt x="404" y="50"/>
                  </a:lnTo>
                  <a:lnTo>
                    <a:pt x="406" y="51"/>
                  </a:lnTo>
                  <a:lnTo>
                    <a:pt x="408" y="51"/>
                  </a:lnTo>
                  <a:lnTo>
                    <a:pt x="409" y="51"/>
                  </a:lnTo>
                  <a:lnTo>
                    <a:pt x="410" y="52"/>
                  </a:lnTo>
                  <a:lnTo>
                    <a:pt x="412" y="53"/>
                  </a:lnTo>
                  <a:lnTo>
                    <a:pt x="416" y="55"/>
                  </a:lnTo>
                  <a:lnTo>
                    <a:pt x="418" y="56"/>
                  </a:lnTo>
                  <a:lnTo>
                    <a:pt x="419" y="56"/>
                  </a:lnTo>
                  <a:lnTo>
                    <a:pt x="419" y="57"/>
                  </a:lnTo>
                  <a:lnTo>
                    <a:pt x="420" y="58"/>
                  </a:lnTo>
                  <a:lnTo>
                    <a:pt x="420" y="58"/>
                  </a:lnTo>
                  <a:lnTo>
                    <a:pt x="421" y="59"/>
                  </a:lnTo>
                  <a:lnTo>
                    <a:pt x="421" y="60"/>
                  </a:lnTo>
                  <a:lnTo>
                    <a:pt x="421" y="61"/>
                  </a:lnTo>
                  <a:lnTo>
                    <a:pt x="422" y="62"/>
                  </a:lnTo>
                  <a:lnTo>
                    <a:pt x="422" y="63"/>
                  </a:lnTo>
                  <a:lnTo>
                    <a:pt x="422" y="66"/>
                  </a:lnTo>
                  <a:lnTo>
                    <a:pt x="422" y="68"/>
                  </a:lnTo>
                  <a:lnTo>
                    <a:pt x="422" y="69"/>
                  </a:lnTo>
                  <a:lnTo>
                    <a:pt x="422" y="70"/>
                  </a:lnTo>
                  <a:lnTo>
                    <a:pt x="422" y="70"/>
                  </a:lnTo>
                  <a:lnTo>
                    <a:pt x="423" y="71"/>
                  </a:lnTo>
                  <a:lnTo>
                    <a:pt x="423" y="71"/>
                  </a:lnTo>
                  <a:lnTo>
                    <a:pt x="424" y="72"/>
                  </a:lnTo>
                  <a:lnTo>
                    <a:pt x="424" y="72"/>
                  </a:lnTo>
                  <a:lnTo>
                    <a:pt x="425" y="72"/>
                  </a:lnTo>
                  <a:lnTo>
                    <a:pt x="426" y="73"/>
                  </a:lnTo>
                  <a:lnTo>
                    <a:pt x="427" y="73"/>
                  </a:lnTo>
                  <a:lnTo>
                    <a:pt x="427" y="73"/>
                  </a:lnTo>
                  <a:lnTo>
                    <a:pt x="428" y="74"/>
                  </a:lnTo>
                  <a:lnTo>
                    <a:pt x="429" y="74"/>
                  </a:lnTo>
                  <a:lnTo>
                    <a:pt x="429" y="73"/>
                  </a:lnTo>
                  <a:lnTo>
                    <a:pt x="430" y="73"/>
                  </a:lnTo>
                  <a:lnTo>
                    <a:pt x="433" y="73"/>
                  </a:lnTo>
                  <a:lnTo>
                    <a:pt x="435" y="72"/>
                  </a:lnTo>
                  <a:lnTo>
                    <a:pt x="436" y="72"/>
                  </a:lnTo>
                  <a:lnTo>
                    <a:pt x="437" y="72"/>
                  </a:lnTo>
                  <a:lnTo>
                    <a:pt x="439" y="72"/>
                  </a:lnTo>
                  <a:lnTo>
                    <a:pt x="441" y="72"/>
                  </a:lnTo>
                  <a:lnTo>
                    <a:pt x="446" y="73"/>
                  </a:lnTo>
                  <a:lnTo>
                    <a:pt x="449" y="73"/>
                  </a:lnTo>
                  <a:lnTo>
                    <a:pt x="451" y="73"/>
                  </a:lnTo>
                  <a:lnTo>
                    <a:pt x="456" y="73"/>
                  </a:lnTo>
                  <a:lnTo>
                    <a:pt x="457" y="73"/>
                  </a:lnTo>
                  <a:lnTo>
                    <a:pt x="458" y="73"/>
                  </a:lnTo>
                  <a:lnTo>
                    <a:pt x="464" y="73"/>
                  </a:lnTo>
                  <a:lnTo>
                    <a:pt x="465" y="72"/>
                  </a:lnTo>
                  <a:lnTo>
                    <a:pt x="466" y="73"/>
                  </a:lnTo>
                  <a:lnTo>
                    <a:pt x="466" y="73"/>
                  </a:lnTo>
                  <a:lnTo>
                    <a:pt x="467" y="73"/>
                  </a:lnTo>
                  <a:lnTo>
                    <a:pt x="468" y="73"/>
                  </a:lnTo>
                  <a:lnTo>
                    <a:pt x="469" y="74"/>
                  </a:lnTo>
                  <a:lnTo>
                    <a:pt x="470" y="75"/>
                  </a:lnTo>
                  <a:lnTo>
                    <a:pt x="471" y="75"/>
                  </a:lnTo>
                  <a:lnTo>
                    <a:pt x="472" y="76"/>
                  </a:lnTo>
                  <a:lnTo>
                    <a:pt x="472" y="77"/>
                  </a:lnTo>
                  <a:lnTo>
                    <a:pt x="473" y="79"/>
                  </a:lnTo>
                  <a:lnTo>
                    <a:pt x="474" y="80"/>
                  </a:lnTo>
                  <a:lnTo>
                    <a:pt x="475" y="82"/>
                  </a:lnTo>
                  <a:lnTo>
                    <a:pt x="476" y="84"/>
                  </a:lnTo>
                  <a:lnTo>
                    <a:pt x="476" y="85"/>
                  </a:lnTo>
                  <a:lnTo>
                    <a:pt x="476" y="87"/>
                  </a:lnTo>
                  <a:lnTo>
                    <a:pt x="476" y="88"/>
                  </a:lnTo>
                  <a:lnTo>
                    <a:pt x="477" y="90"/>
                  </a:lnTo>
                  <a:lnTo>
                    <a:pt x="477" y="91"/>
                  </a:lnTo>
                  <a:lnTo>
                    <a:pt x="476" y="93"/>
                  </a:lnTo>
                  <a:lnTo>
                    <a:pt x="476" y="95"/>
                  </a:lnTo>
                  <a:lnTo>
                    <a:pt x="475" y="99"/>
                  </a:lnTo>
                  <a:lnTo>
                    <a:pt x="475" y="100"/>
                  </a:lnTo>
                  <a:lnTo>
                    <a:pt x="474" y="101"/>
                  </a:lnTo>
                  <a:lnTo>
                    <a:pt x="474" y="102"/>
                  </a:lnTo>
                  <a:lnTo>
                    <a:pt x="474" y="103"/>
                  </a:lnTo>
                  <a:lnTo>
                    <a:pt x="474" y="108"/>
                  </a:lnTo>
                  <a:lnTo>
                    <a:pt x="474" y="109"/>
                  </a:lnTo>
                  <a:lnTo>
                    <a:pt x="474" y="110"/>
                  </a:lnTo>
                  <a:lnTo>
                    <a:pt x="474" y="111"/>
                  </a:lnTo>
                  <a:lnTo>
                    <a:pt x="473" y="114"/>
                  </a:lnTo>
                  <a:lnTo>
                    <a:pt x="472" y="119"/>
                  </a:lnTo>
                  <a:lnTo>
                    <a:pt x="472" y="121"/>
                  </a:lnTo>
                  <a:lnTo>
                    <a:pt x="471" y="123"/>
                  </a:lnTo>
                  <a:lnTo>
                    <a:pt x="471" y="124"/>
                  </a:lnTo>
                  <a:lnTo>
                    <a:pt x="472" y="125"/>
                  </a:lnTo>
                  <a:lnTo>
                    <a:pt x="472" y="126"/>
                  </a:lnTo>
                  <a:lnTo>
                    <a:pt x="473" y="129"/>
                  </a:lnTo>
                  <a:lnTo>
                    <a:pt x="474" y="131"/>
                  </a:lnTo>
                  <a:lnTo>
                    <a:pt x="475" y="135"/>
                  </a:lnTo>
                  <a:lnTo>
                    <a:pt x="475" y="137"/>
                  </a:lnTo>
                  <a:lnTo>
                    <a:pt x="475" y="139"/>
                  </a:lnTo>
                  <a:lnTo>
                    <a:pt x="475" y="141"/>
                  </a:lnTo>
                  <a:lnTo>
                    <a:pt x="475" y="142"/>
                  </a:lnTo>
                  <a:lnTo>
                    <a:pt x="474" y="145"/>
                  </a:lnTo>
                  <a:lnTo>
                    <a:pt x="474" y="146"/>
                  </a:lnTo>
                  <a:lnTo>
                    <a:pt x="474" y="147"/>
                  </a:lnTo>
                  <a:lnTo>
                    <a:pt x="474" y="148"/>
                  </a:lnTo>
                  <a:lnTo>
                    <a:pt x="474" y="149"/>
                  </a:lnTo>
                  <a:lnTo>
                    <a:pt x="475" y="150"/>
                  </a:lnTo>
                  <a:lnTo>
                    <a:pt x="475" y="151"/>
                  </a:lnTo>
                  <a:lnTo>
                    <a:pt x="476" y="151"/>
                  </a:lnTo>
                  <a:lnTo>
                    <a:pt x="477" y="152"/>
                  </a:lnTo>
                  <a:lnTo>
                    <a:pt x="479" y="154"/>
                  </a:lnTo>
                  <a:lnTo>
                    <a:pt x="480" y="155"/>
                  </a:lnTo>
                  <a:lnTo>
                    <a:pt x="480" y="156"/>
                  </a:lnTo>
                  <a:lnTo>
                    <a:pt x="481" y="157"/>
                  </a:lnTo>
                  <a:lnTo>
                    <a:pt x="481" y="158"/>
                  </a:lnTo>
                  <a:lnTo>
                    <a:pt x="481" y="161"/>
                  </a:lnTo>
                  <a:lnTo>
                    <a:pt x="481" y="162"/>
                  </a:lnTo>
                  <a:lnTo>
                    <a:pt x="481" y="166"/>
                  </a:lnTo>
                  <a:lnTo>
                    <a:pt x="481" y="167"/>
                  </a:lnTo>
                  <a:lnTo>
                    <a:pt x="482" y="168"/>
                  </a:lnTo>
                  <a:lnTo>
                    <a:pt x="482" y="169"/>
                  </a:lnTo>
                  <a:lnTo>
                    <a:pt x="483" y="169"/>
                  </a:lnTo>
                  <a:lnTo>
                    <a:pt x="485" y="173"/>
                  </a:lnTo>
                  <a:lnTo>
                    <a:pt x="486" y="175"/>
                  </a:lnTo>
                  <a:lnTo>
                    <a:pt x="488" y="178"/>
                  </a:lnTo>
                  <a:lnTo>
                    <a:pt x="489" y="180"/>
                  </a:lnTo>
                  <a:lnTo>
                    <a:pt x="491" y="185"/>
                  </a:lnTo>
                  <a:lnTo>
                    <a:pt x="492" y="188"/>
                  </a:lnTo>
                  <a:lnTo>
                    <a:pt x="493" y="190"/>
                  </a:lnTo>
                  <a:lnTo>
                    <a:pt x="494" y="194"/>
                  </a:lnTo>
                  <a:lnTo>
                    <a:pt x="494" y="196"/>
                  </a:lnTo>
                  <a:lnTo>
                    <a:pt x="494" y="197"/>
                  </a:lnTo>
                  <a:lnTo>
                    <a:pt x="494" y="198"/>
                  </a:lnTo>
                  <a:lnTo>
                    <a:pt x="494" y="199"/>
                  </a:lnTo>
                  <a:lnTo>
                    <a:pt x="494" y="199"/>
                  </a:lnTo>
                  <a:lnTo>
                    <a:pt x="494" y="200"/>
                  </a:lnTo>
                  <a:lnTo>
                    <a:pt x="494" y="201"/>
                  </a:lnTo>
                  <a:lnTo>
                    <a:pt x="493" y="202"/>
                  </a:lnTo>
                  <a:lnTo>
                    <a:pt x="492" y="204"/>
                  </a:lnTo>
                  <a:lnTo>
                    <a:pt x="492" y="204"/>
                  </a:lnTo>
                  <a:lnTo>
                    <a:pt x="492" y="205"/>
                  </a:lnTo>
                  <a:lnTo>
                    <a:pt x="492" y="206"/>
                  </a:lnTo>
                  <a:lnTo>
                    <a:pt x="492" y="207"/>
                  </a:lnTo>
                  <a:lnTo>
                    <a:pt x="493" y="209"/>
                  </a:lnTo>
                  <a:lnTo>
                    <a:pt x="493" y="211"/>
                  </a:lnTo>
                  <a:lnTo>
                    <a:pt x="493" y="212"/>
                  </a:lnTo>
                  <a:lnTo>
                    <a:pt x="493" y="212"/>
                  </a:lnTo>
                  <a:lnTo>
                    <a:pt x="493" y="213"/>
                  </a:lnTo>
                  <a:lnTo>
                    <a:pt x="492" y="213"/>
                  </a:lnTo>
                  <a:lnTo>
                    <a:pt x="492" y="213"/>
                  </a:lnTo>
                  <a:lnTo>
                    <a:pt x="492" y="214"/>
                  </a:lnTo>
                  <a:lnTo>
                    <a:pt x="491" y="214"/>
                  </a:lnTo>
                  <a:lnTo>
                    <a:pt x="491" y="214"/>
                  </a:lnTo>
                  <a:lnTo>
                    <a:pt x="490" y="214"/>
                  </a:lnTo>
                  <a:lnTo>
                    <a:pt x="487" y="213"/>
                  </a:lnTo>
                  <a:lnTo>
                    <a:pt x="484" y="213"/>
                  </a:lnTo>
                  <a:lnTo>
                    <a:pt x="483" y="213"/>
                  </a:lnTo>
                  <a:lnTo>
                    <a:pt x="482" y="213"/>
                  </a:lnTo>
                  <a:lnTo>
                    <a:pt x="481" y="213"/>
                  </a:lnTo>
                  <a:lnTo>
                    <a:pt x="480" y="214"/>
                  </a:lnTo>
                  <a:lnTo>
                    <a:pt x="479" y="214"/>
                  </a:lnTo>
                  <a:lnTo>
                    <a:pt x="478" y="214"/>
                  </a:lnTo>
                  <a:lnTo>
                    <a:pt x="478" y="215"/>
                  </a:lnTo>
                  <a:lnTo>
                    <a:pt x="477" y="215"/>
                  </a:lnTo>
                  <a:lnTo>
                    <a:pt x="477" y="216"/>
                  </a:lnTo>
                  <a:lnTo>
                    <a:pt x="476" y="217"/>
                  </a:lnTo>
                  <a:lnTo>
                    <a:pt x="476" y="218"/>
                  </a:lnTo>
                  <a:lnTo>
                    <a:pt x="476" y="219"/>
                  </a:lnTo>
                  <a:lnTo>
                    <a:pt x="476" y="219"/>
                  </a:lnTo>
                  <a:lnTo>
                    <a:pt x="476" y="219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8" y="221"/>
                  </a:lnTo>
                  <a:lnTo>
                    <a:pt x="479" y="222"/>
                  </a:lnTo>
                  <a:lnTo>
                    <a:pt x="480" y="222"/>
                  </a:lnTo>
                  <a:lnTo>
                    <a:pt x="481" y="223"/>
                  </a:lnTo>
                  <a:lnTo>
                    <a:pt x="486" y="224"/>
                  </a:lnTo>
                  <a:lnTo>
                    <a:pt x="487" y="224"/>
                  </a:lnTo>
                  <a:lnTo>
                    <a:pt x="488" y="224"/>
                  </a:lnTo>
                  <a:lnTo>
                    <a:pt x="489" y="225"/>
                  </a:lnTo>
                  <a:lnTo>
                    <a:pt x="491" y="226"/>
                  </a:lnTo>
                  <a:lnTo>
                    <a:pt x="492" y="226"/>
                  </a:lnTo>
                  <a:lnTo>
                    <a:pt x="493" y="227"/>
                  </a:lnTo>
                  <a:lnTo>
                    <a:pt x="494" y="228"/>
                  </a:lnTo>
                  <a:lnTo>
                    <a:pt x="495" y="229"/>
                  </a:lnTo>
                  <a:lnTo>
                    <a:pt x="498" y="233"/>
                  </a:lnTo>
                  <a:lnTo>
                    <a:pt x="499" y="235"/>
                  </a:lnTo>
                  <a:lnTo>
                    <a:pt x="500" y="236"/>
                  </a:lnTo>
                  <a:lnTo>
                    <a:pt x="500" y="237"/>
                  </a:lnTo>
                  <a:lnTo>
                    <a:pt x="501" y="239"/>
                  </a:lnTo>
                  <a:lnTo>
                    <a:pt x="502" y="241"/>
                  </a:lnTo>
                  <a:lnTo>
                    <a:pt x="502" y="241"/>
                  </a:lnTo>
                  <a:lnTo>
                    <a:pt x="502" y="242"/>
                  </a:lnTo>
                  <a:lnTo>
                    <a:pt x="501" y="242"/>
                  </a:lnTo>
                  <a:lnTo>
                    <a:pt x="500" y="242"/>
                  </a:lnTo>
                  <a:lnTo>
                    <a:pt x="499" y="243"/>
                  </a:lnTo>
                  <a:lnTo>
                    <a:pt x="498" y="243"/>
                  </a:lnTo>
                  <a:lnTo>
                    <a:pt x="498" y="244"/>
                  </a:lnTo>
                  <a:lnTo>
                    <a:pt x="497" y="245"/>
                  </a:lnTo>
                  <a:lnTo>
                    <a:pt x="496" y="247"/>
                  </a:lnTo>
                  <a:lnTo>
                    <a:pt x="495" y="249"/>
                  </a:lnTo>
                  <a:lnTo>
                    <a:pt x="495" y="251"/>
                  </a:lnTo>
                  <a:lnTo>
                    <a:pt x="495" y="252"/>
                  </a:lnTo>
                  <a:lnTo>
                    <a:pt x="495" y="253"/>
                  </a:lnTo>
                  <a:lnTo>
                    <a:pt x="495" y="254"/>
                  </a:lnTo>
                  <a:lnTo>
                    <a:pt x="495" y="255"/>
                  </a:lnTo>
                  <a:lnTo>
                    <a:pt x="495" y="255"/>
                  </a:lnTo>
                  <a:lnTo>
                    <a:pt x="495" y="256"/>
                  </a:lnTo>
                  <a:lnTo>
                    <a:pt x="497" y="258"/>
                  </a:lnTo>
                  <a:lnTo>
                    <a:pt x="497" y="259"/>
                  </a:lnTo>
                  <a:lnTo>
                    <a:pt x="498" y="259"/>
                  </a:lnTo>
                  <a:lnTo>
                    <a:pt x="498" y="260"/>
                  </a:lnTo>
                  <a:lnTo>
                    <a:pt x="498" y="261"/>
                  </a:lnTo>
                  <a:lnTo>
                    <a:pt x="498" y="261"/>
                  </a:lnTo>
                  <a:lnTo>
                    <a:pt x="498" y="263"/>
                  </a:lnTo>
                  <a:lnTo>
                    <a:pt x="497" y="264"/>
                  </a:lnTo>
                  <a:lnTo>
                    <a:pt x="497" y="264"/>
                  </a:lnTo>
                  <a:lnTo>
                    <a:pt x="496" y="265"/>
                  </a:lnTo>
                  <a:lnTo>
                    <a:pt x="496" y="266"/>
                  </a:lnTo>
                  <a:lnTo>
                    <a:pt x="495" y="267"/>
                  </a:lnTo>
                  <a:lnTo>
                    <a:pt x="494" y="267"/>
                  </a:lnTo>
                  <a:lnTo>
                    <a:pt x="492" y="268"/>
                  </a:lnTo>
                  <a:lnTo>
                    <a:pt x="490" y="270"/>
                  </a:lnTo>
                  <a:lnTo>
                    <a:pt x="489" y="270"/>
                  </a:lnTo>
                  <a:lnTo>
                    <a:pt x="488" y="271"/>
                  </a:lnTo>
                  <a:lnTo>
                    <a:pt x="483" y="273"/>
                  </a:lnTo>
                  <a:lnTo>
                    <a:pt x="481" y="274"/>
                  </a:lnTo>
                  <a:lnTo>
                    <a:pt x="480" y="274"/>
                  </a:lnTo>
                  <a:lnTo>
                    <a:pt x="478" y="274"/>
                  </a:lnTo>
                  <a:lnTo>
                    <a:pt x="476" y="275"/>
                  </a:lnTo>
                  <a:lnTo>
                    <a:pt x="475" y="275"/>
                  </a:lnTo>
                  <a:lnTo>
                    <a:pt x="475" y="276"/>
                  </a:lnTo>
                  <a:lnTo>
                    <a:pt x="474" y="276"/>
                  </a:lnTo>
                  <a:lnTo>
                    <a:pt x="474" y="277"/>
                  </a:lnTo>
                  <a:lnTo>
                    <a:pt x="474" y="278"/>
                  </a:lnTo>
                  <a:lnTo>
                    <a:pt x="473" y="279"/>
                  </a:lnTo>
                  <a:lnTo>
                    <a:pt x="473" y="280"/>
                  </a:lnTo>
                  <a:lnTo>
                    <a:pt x="474" y="282"/>
                  </a:lnTo>
                  <a:lnTo>
                    <a:pt x="474" y="283"/>
                  </a:lnTo>
                  <a:lnTo>
                    <a:pt x="474" y="286"/>
                  </a:lnTo>
                  <a:lnTo>
                    <a:pt x="474" y="288"/>
                  </a:lnTo>
                  <a:lnTo>
                    <a:pt x="474" y="289"/>
                  </a:lnTo>
                  <a:lnTo>
                    <a:pt x="473" y="291"/>
                  </a:lnTo>
                  <a:lnTo>
                    <a:pt x="471" y="299"/>
                  </a:lnTo>
                  <a:lnTo>
                    <a:pt x="471" y="301"/>
                  </a:lnTo>
                  <a:lnTo>
                    <a:pt x="470" y="302"/>
                  </a:lnTo>
                  <a:lnTo>
                    <a:pt x="470" y="303"/>
                  </a:lnTo>
                  <a:lnTo>
                    <a:pt x="469" y="304"/>
                  </a:lnTo>
                  <a:lnTo>
                    <a:pt x="468" y="304"/>
                  </a:lnTo>
                  <a:lnTo>
                    <a:pt x="468" y="305"/>
                  </a:lnTo>
                  <a:lnTo>
                    <a:pt x="467" y="305"/>
                  </a:lnTo>
                  <a:lnTo>
                    <a:pt x="466" y="305"/>
                  </a:lnTo>
                  <a:lnTo>
                    <a:pt x="465" y="305"/>
                  </a:lnTo>
                  <a:lnTo>
                    <a:pt x="464" y="305"/>
                  </a:lnTo>
                  <a:lnTo>
                    <a:pt x="463" y="305"/>
                  </a:lnTo>
                  <a:lnTo>
                    <a:pt x="462" y="304"/>
                  </a:lnTo>
                  <a:lnTo>
                    <a:pt x="461" y="304"/>
                  </a:lnTo>
                  <a:lnTo>
                    <a:pt x="460" y="303"/>
                  </a:lnTo>
                  <a:lnTo>
                    <a:pt x="458" y="302"/>
                  </a:lnTo>
                  <a:lnTo>
                    <a:pt x="456" y="301"/>
                  </a:lnTo>
                  <a:lnTo>
                    <a:pt x="452" y="298"/>
                  </a:lnTo>
                  <a:lnTo>
                    <a:pt x="450" y="297"/>
                  </a:lnTo>
                  <a:lnTo>
                    <a:pt x="450" y="296"/>
                  </a:lnTo>
                  <a:lnTo>
                    <a:pt x="447" y="294"/>
                  </a:lnTo>
                  <a:lnTo>
                    <a:pt x="445" y="293"/>
                  </a:lnTo>
                  <a:lnTo>
                    <a:pt x="443" y="291"/>
                  </a:lnTo>
                  <a:lnTo>
                    <a:pt x="442" y="290"/>
                  </a:lnTo>
                  <a:lnTo>
                    <a:pt x="441" y="290"/>
                  </a:lnTo>
                  <a:lnTo>
                    <a:pt x="440" y="290"/>
                  </a:lnTo>
                  <a:lnTo>
                    <a:pt x="437" y="289"/>
                  </a:lnTo>
                  <a:lnTo>
                    <a:pt x="435" y="288"/>
                  </a:lnTo>
                  <a:lnTo>
                    <a:pt x="434" y="288"/>
                  </a:lnTo>
                  <a:lnTo>
                    <a:pt x="429" y="288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0" y="286"/>
                  </a:lnTo>
                  <a:lnTo>
                    <a:pt x="416" y="285"/>
                  </a:lnTo>
                  <a:lnTo>
                    <a:pt x="415" y="285"/>
                  </a:lnTo>
                  <a:lnTo>
                    <a:pt x="415" y="285"/>
                  </a:lnTo>
                  <a:lnTo>
                    <a:pt x="414" y="285"/>
                  </a:lnTo>
                  <a:lnTo>
                    <a:pt x="413" y="286"/>
                  </a:lnTo>
                  <a:lnTo>
                    <a:pt x="412" y="286"/>
                  </a:lnTo>
                  <a:lnTo>
                    <a:pt x="411" y="287"/>
                  </a:lnTo>
                  <a:lnTo>
                    <a:pt x="410" y="287"/>
                  </a:lnTo>
                  <a:lnTo>
                    <a:pt x="410" y="288"/>
                  </a:lnTo>
                  <a:lnTo>
                    <a:pt x="408" y="290"/>
                  </a:lnTo>
                  <a:lnTo>
                    <a:pt x="405" y="293"/>
                  </a:lnTo>
                  <a:lnTo>
                    <a:pt x="402" y="295"/>
                  </a:lnTo>
                  <a:lnTo>
                    <a:pt x="400" y="297"/>
                  </a:lnTo>
                  <a:lnTo>
                    <a:pt x="399" y="297"/>
                  </a:lnTo>
                  <a:lnTo>
                    <a:pt x="396" y="299"/>
                  </a:lnTo>
                  <a:lnTo>
                    <a:pt x="393" y="301"/>
                  </a:lnTo>
                  <a:lnTo>
                    <a:pt x="391" y="303"/>
                  </a:lnTo>
                  <a:lnTo>
                    <a:pt x="388" y="305"/>
                  </a:lnTo>
                  <a:lnTo>
                    <a:pt x="381" y="309"/>
                  </a:lnTo>
                  <a:lnTo>
                    <a:pt x="380" y="310"/>
                  </a:lnTo>
                  <a:lnTo>
                    <a:pt x="377" y="311"/>
                  </a:lnTo>
                  <a:lnTo>
                    <a:pt x="375" y="312"/>
                  </a:lnTo>
                  <a:lnTo>
                    <a:pt x="374" y="313"/>
                  </a:lnTo>
                  <a:lnTo>
                    <a:pt x="372" y="315"/>
                  </a:lnTo>
                  <a:lnTo>
                    <a:pt x="371" y="315"/>
                  </a:lnTo>
                  <a:lnTo>
                    <a:pt x="366" y="317"/>
                  </a:lnTo>
                  <a:lnTo>
                    <a:pt x="363" y="319"/>
                  </a:lnTo>
                  <a:lnTo>
                    <a:pt x="362" y="319"/>
                  </a:lnTo>
                  <a:lnTo>
                    <a:pt x="361" y="320"/>
                  </a:lnTo>
                  <a:lnTo>
                    <a:pt x="360" y="321"/>
                  </a:lnTo>
                  <a:lnTo>
                    <a:pt x="359" y="321"/>
                  </a:lnTo>
                  <a:lnTo>
                    <a:pt x="359" y="322"/>
                  </a:lnTo>
                  <a:lnTo>
                    <a:pt x="358" y="323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58" y="325"/>
                  </a:lnTo>
                  <a:lnTo>
                    <a:pt x="358" y="330"/>
                  </a:lnTo>
                  <a:lnTo>
                    <a:pt x="358" y="331"/>
                  </a:lnTo>
                  <a:lnTo>
                    <a:pt x="358" y="332"/>
                  </a:lnTo>
                  <a:lnTo>
                    <a:pt x="356" y="339"/>
                  </a:lnTo>
                  <a:lnTo>
                    <a:pt x="356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3"/>
                  </a:lnTo>
                  <a:lnTo>
                    <a:pt x="352" y="345"/>
                  </a:lnTo>
                  <a:lnTo>
                    <a:pt x="350" y="347"/>
                  </a:lnTo>
                  <a:lnTo>
                    <a:pt x="348" y="348"/>
                  </a:lnTo>
                  <a:lnTo>
                    <a:pt x="347" y="349"/>
                  </a:lnTo>
                  <a:lnTo>
                    <a:pt x="345" y="350"/>
                  </a:lnTo>
                  <a:lnTo>
                    <a:pt x="343" y="351"/>
                  </a:lnTo>
                  <a:lnTo>
                    <a:pt x="342" y="351"/>
                  </a:lnTo>
                  <a:lnTo>
                    <a:pt x="340" y="351"/>
                  </a:lnTo>
                  <a:lnTo>
                    <a:pt x="339" y="352"/>
                  </a:lnTo>
                  <a:lnTo>
                    <a:pt x="338" y="351"/>
                  </a:lnTo>
                  <a:lnTo>
                    <a:pt x="337" y="351"/>
                  </a:lnTo>
                  <a:lnTo>
                    <a:pt x="336" y="351"/>
                  </a:lnTo>
                  <a:lnTo>
                    <a:pt x="332" y="349"/>
                  </a:lnTo>
                  <a:lnTo>
                    <a:pt x="330" y="349"/>
                  </a:lnTo>
                  <a:lnTo>
                    <a:pt x="329" y="349"/>
                  </a:lnTo>
                  <a:lnTo>
                    <a:pt x="327" y="348"/>
                  </a:lnTo>
                  <a:lnTo>
                    <a:pt x="326" y="348"/>
                  </a:lnTo>
                  <a:lnTo>
                    <a:pt x="325" y="349"/>
                  </a:lnTo>
                  <a:lnTo>
                    <a:pt x="323" y="349"/>
                  </a:lnTo>
                  <a:lnTo>
                    <a:pt x="320" y="349"/>
                  </a:lnTo>
                  <a:lnTo>
                    <a:pt x="318" y="349"/>
                  </a:lnTo>
                  <a:lnTo>
                    <a:pt x="317" y="349"/>
                  </a:lnTo>
                  <a:lnTo>
                    <a:pt x="314" y="349"/>
                  </a:lnTo>
                  <a:lnTo>
                    <a:pt x="313" y="349"/>
                  </a:lnTo>
                  <a:lnTo>
                    <a:pt x="312" y="349"/>
                  </a:lnTo>
                  <a:lnTo>
                    <a:pt x="310" y="349"/>
                  </a:lnTo>
                  <a:lnTo>
                    <a:pt x="309" y="349"/>
                  </a:lnTo>
                  <a:lnTo>
                    <a:pt x="305" y="347"/>
                  </a:lnTo>
                  <a:lnTo>
                    <a:pt x="303" y="346"/>
                  </a:lnTo>
                  <a:lnTo>
                    <a:pt x="297" y="345"/>
                  </a:lnTo>
                  <a:lnTo>
                    <a:pt x="295" y="344"/>
                  </a:lnTo>
                  <a:lnTo>
                    <a:pt x="293" y="343"/>
                  </a:lnTo>
                  <a:lnTo>
                    <a:pt x="291" y="343"/>
                  </a:lnTo>
                  <a:lnTo>
                    <a:pt x="290" y="342"/>
                  </a:lnTo>
                  <a:lnTo>
                    <a:pt x="288" y="342"/>
                  </a:lnTo>
                  <a:lnTo>
                    <a:pt x="287" y="342"/>
                  </a:lnTo>
                  <a:lnTo>
                    <a:pt x="285" y="342"/>
                  </a:lnTo>
                  <a:lnTo>
                    <a:pt x="284" y="342"/>
                  </a:lnTo>
                  <a:lnTo>
                    <a:pt x="283" y="342"/>
                  </a:lnTo>
                  <a:lnTo>
                    <a:pt x="282" y="343"/>
                  </a:lnTo>
                  <a:lnTo>
                    <a:pt x="278" y="344"/>
                  </a:lnTo>
                  <a:lnTo>
                    <a:pt x="276" y="345"/>
                  </a:lnTo>
                  <a:lnTo>
                    <a:pt x="275" y="345"/>
                  </a:lnTo>
                  <a:lnTo>
                    <a:pt x="272" y="345"/>
                  </a:lnTo>
                  <a:lnTo>
                    <a:pt x="271" y="345"/>
                  </a:lnTo>
                  <a:lnTo>
                    <a:pt x="266" y="346"/>
                  </a:lnTo>
                  <a:lnTo>
                    <a:pt x="264" y="346"/>
                  </a:lnTo>
                  <a:lnTo>
                    <a:pt x="263" y="347"/>
                  </a:lnTo>
                  <a:lnTo>
                    <a:pt x="259" y="348"/>
                  </a:lnTo>
                  <a:lnTo>
                    <a:pt x="258" y="349"/>
                  </a:lnTo>
                  <a:lnTo>
                    <a:pt x="256" y="349"/>
                  </a:lnTo>
                  <a:lnTo>
                    <a:pt x="253" y="350"/>
                  </a:lnTo>
                  <a:lnTo>
                    <a:pt x="251" y="351"/>
                  </a:lnTo>
                  <a:lnTo>
                    <a:pt x="250" y="351"/>
                  </a:lnTo>
                  <a:lnTo>
                    <a:pt x="250" y="352"/>
                  </a:lnTo>
                  <a:lnTo>
                    <a:pt x="249" y="352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6"/>
                  </a:lnTo>
                  <a:lnTo>
                    <a:pt x="245" y="356"/>
                  </a:lnTo>
                  <a:lnTo>
                    <a:pt x="242" y="358"/>
                  </a:lnTo>
                  <a:lnTo>
                    <a:pt x="241" y="359"/>
                  </a:lnTo>
                  <a:lnTo>
                    <a:pt x="240" y="360"/>
                  </a:lnTo>
                  <a:lnTo>
                    <a:pt x="239" y="360"/>
                  </a:lnTo>
                  <a:lnTo>
                    <a:pt x="238" y="361"/>
                  </a:lnTo>
                  <a:lnTo>
                    <a:pt x="237" y="362"/>
                  </a:lnTo>
                  <a:lnTo>
                    <a:pt x="237" y="363"/>
                  </a:lnTo>
                  <a:lnTo>
                    <a:pt x="236" y="365"/>
                  </a:lnTo>
                  <a:lnTo>
                    <a:pt x="236" y="366"/>
                  </a:lnTo>
                  <a:lnTo>
                    <a:pt x="236" y="366"/>
                  </a:lnTo>
                  <a:lnTo>
                    <a:pt x="235" y="366"/>
                  </a:lnTo>
                  <a:lnTo>
                    <a:pt x="235" y="366"/>
                  </a:lnTo>
                  <a:lnTo>
                    <a:pt x="235" y="366"/>
                  </a:lnTo>
                  <a:lnTo>
                    <a:pt x="234" y="366"/>
                  </a:lnTo>
                  <a:lnTo>
                    <a:pt x="234" y="366"/>
                  </a:lnTo>
                  <a:lnTo>
                    <a:pt x="233" y="366"/>
                  </a:lnTo>
                  <a:lnTo>
                    <a:pt x="233" y="366"/>
                  </a:lnTo>
                  <a:lnTo>
                    <a:pt x="232" y="365"/>
                  </a:lnTo>
                  <a:lnTo>
                    <a:pt x="230" y="362"/>
                  </a:lnTo>
                  <a:lnTo>
                    <a:pt x="229" y="361"/>
                  </a:lnTo>
                  <a:lnTo>
                    <a:pt x="228" y="360"/>
                  </a:lnTo>
                  <a:lnTo>
                    <a:pt x="227" y="359"/>
                  </a:lnTo>
                  <a:lnTo>
                    <a:pt x="225" y="358"/>
                  </a:lnTo>
                  <a:lnTo>
                    <a:pt x="224" y="357"/>
                  </a:lnTo>
                  <a:lnTo>
                    <a:pt x="222" y="357"/>
                  </a:lnTo>
                  <a:lnTo>
                    <a:pt x="221" y="356"/>
                  </a:lnTo>
                  <a:lnTo>
                    <a:pt x="220" y="356"/>
                  </a:lnTo>
                  <a:lnTo>
                    <a:pt x="218" y="356"/>
                  </a:lnTo>
                  <a:lnTo>
                    <a:pt x="216" y="356"/>
                  </a:lnTo>
                  <a:lnTo>
                    <a:pt x="215" y="357"/>
                  </a:lnTo>
                  <a:lnTo>
                    <a:pt x="213" y="357"/>
                  </a:lnTo>
                  <a:lnTo>
                    <a:pt x="211" y="358"/>
                  </a:lnTo>
                  <a:lnTo>
                    <a:pt x="209" y="359"/>
                  </a:lnTo>
                  <a:lnTo>
                    <a:pt x="208" y="360"/>
                  </a:lnTo>
                  <a:lnTo>
                    <a:pt x="206" y="362"/>
                  </a:lnTo>
                  <a:lnTo>
                    <a:pt x="205" y="363"/>
                  </a:lnTo>
                  <a:lnTo>
                    <a:pt x="203" y="363"/>
                  </a:lnTo>
                  <a:lnTo>
                    <a:pt x="202" y="364"/>
                  </a:lnTo>
                  <a:lnTo>
                    <a:pt x="201" y="364"/>
                  </a:lnTo>
                  <a:lnTo>
                    <a:pt x="200" y="364"/>
                  </a:lnTo>
                  <a:lnTo>
                    <a:pt x="199" y="364"/>
                  </a:lnTo>
                  <a:lnTo>
                    <a:pt x="198" y="364"/>
                  </a:lnTo>
                  <a:lnTo>
                    <a:pt x="196" y="364"/>
                  </a:lnTo>
                  <a:lnTo>
                    <a:pt x="190" y="362"/>
                  </a:lnTo>
                  <a:lnTo>
                    <a:pt x="184" y="360"/>
                  </a:lnTo>
                  <a:lnTo>
                    <a:pt x="181" y="360"/>
                  </a:lnTo>
                  <a:lnTo>
                    <a:pt x="182" y="359"/>
                  </a:lnTo>
                  <a:lnTo>
                    <a:pt x="182" y="358"/>
                  </a:lnTo>
                  <a:lnTo>
                    <a:pt x="181" y="357"/>
                  </a:lnTo>
                  <a:lnTo>
                    <a:pt x="180" y="356"/>
                  </a:lnTo>
                  <a:lnTo>
                    <a:pt x="180" y="355"/>
                  </a:lnTo>
                  <a:lnTo>
                    <a:pt x="179" y="354"/>
                  </a:lnTo>
                  <a:lnTo>
                    <a:pt x="178" y="352"/>
                  </a:lnTo>
                  <a:lnTo>
                    <a:pt x="176" y="351"/>
                  </a:lnTo>
                  <a:lnTo>
                    <a:pt x="175" y="351"/>
                  </a:lnTo>
                  <a:lnTo>
                    <a:pt x="174" y="349"/>
                  </a:lnTo>
                  <a:lnTo>
                    <a:pt x="171" y="348"/>
                  </a:lnTo>
                  <a:lnTo>
                    <a:pt x="169" y="346"/>
                  </a:lnTo>
                  <a:lnTo>
                    <a:pt x="161" y="342"/>
                  </a:lnTo>
                  <a:lnTo>
                    <a:pt x="159" y="341"/>
                  </a:lnTo>
                  <a:lnTo>
                    <a:pt x="156" y="339"/>
                  </a:lnTo>
                  <a:lnTo>
                    <a:pt x="155" y="338"/>
                  </a:lnTo>
                  <a:lnTo>
                    <a:pt x="154" y="337"/>
                  </a:lnTo>
                  <a:lnTo>
                    <a:pt x="154" y="336"/>
                  </a:lnTo>
                  <a:lnTo>
                    <a:pt x="153" y="336"/>
                  </a:lnTo>
                  <a:lnTo>
                    <a:pt x="153" y="334"/>
                  </a:lnTo>
                  <a:lnTo>
                    <a:pt x="152" y="333"/>
                  </a:lnTo>
                  <a:lnTo>
                    <a:pt x="152" y="333"/>
                  </a:lnTo>
                  <a:lnTo>
                    <a:pt x="152" y="331"/>
                  </a:lnTo>
                  <a:lnTo>
                    <a:pt x="152" y="331"/>
                  </a:lnTo>
                  <a:lnTo>
                    <a:pt x="152" y="330"/>
                  </a:lnTo>
                  <a:lnTo>
                    <a:pt x="153" y="328"/>
                  </a:lnTo>
                  <a:lnTo>
                    <a:pt x="153" y="327"/>
                  </a:lnTo>
                  <a:lnTo>
                    <a:pt x="154" y="326"/>
                  </a:lnTo>
                  <a:lnTo>
                    <a:pt x="156" y="323"/>
                  </a:lnTo>
                  <a:lnTo>
                    <a:pt x="156" y="321"/>
                  </a:lnTo>
                  <a:lnTo>
                    <a:pt x="157" y="320"/>
                  </a:lnTo>
                  <a:lnTo>
                    <a:pt x="157" y="319"/>
                  </a:lnTo>
                  <a:lnTo>
                    <a:pt x="157" y="317"/>
                  </a:lnTo>
                  <a:lnTo>
                    <a:pt x="157" y="316"/>
                  </a:lnTo>
                  <a:lnTo>
                    <a:pt x="157" y="315"/>
                  </a:lnTo>
                  <a:lnTo>
                    <a:pt x="157" y="314"/>
                  </a:lnTo>
                  <a:lnTo>
                    <a:pt x="157" y="314"/>
                  </a:lnTo>
                  <a:lnTo>
                    <a:pt x="157" y="313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2" y="307"/>
                  </a:lnTo>
                  <a:lnTo>
                    <a:pt x="150" y="305"/>
                  </a:lnTo>
                  <a:lnTo>
                    <a:pt x="148" y="304"/>
                  </a:lnTo>
                  <a:lnTo>
                    <a:pt x="147" y="304"/>
                  </a:lnTo>
                  <a:lnTo>
                    <a:pt x="147" y="304"/>
                  </a:lnTo>
                  <a:lnTo>
                    <a:pt x="145" y="303"/>
                  </a:lnTo>
                  <a:lnTo>
                    <a:pt x="144" y="303"/>
                  </a:lnTo>
                  <a:lnTo>
                    <a:pt x="142" y="303"/>
                  </a:lnTo>
                  <a:lnTo>
                    <a:pt x="139" y="303"/>
                  </a:lnTo>
                  <a:lnTo>
                    <a:pt x="137" y="303"/>
                  </a:lnTo>
                  <a:lnTo>
                    <a:pt x="136" y="302"/>
                  </a:lnTo>
                  <a:lnTo>
                    <a:pt x="135" y="302"/>
                  </a:lnTo>
                  <a:lnTo>
                    <a:pt x="135" y="301"/>
                  </a:lnTo>
                  <a:lnTo>
                    <a:pt x="134" y="301"/>
                  </a:lnTo>
                  <a:lnTo>
                    <a:pt x="134" y="300"/>
                  </a:lnTo>
                  <a:lnTo>
                    <a:pt x="132" y="298"/>
                  </a:lnTo>
                  <a:lnTo>
                    <a:pt x="132" y="297"/>
                  </a:lnTo>
                  <a:lnTo>
                    <a:pt x="131" y="297"/>
                  </a:lnTo>
                  <a:lnTo>
                    <a:pt x="130" y="296"/>
                  </a:lnTo>
                  <a:lnTo>
                    <a:pt x="127" y="294"/>
                  </a:lnTo>
                  <a:lnTo>
                    <a:pt x="123" y="291"/>
                  </a:lnTo>
                  <a:lnTo>
                    <a:pt x="121" y="290"/>
                  </a:lnTo>
                  <a:lnTo>
                    <a:pt x="119" y="288"/>
                  </a:lnTo>
                  <a:lnTo>
                    <a:pt x="118" y="288"/>
                  </a:lnTo>
                  <a:lnTo>
                    <a:pt x="117" y="287"/>
                  </a:lnTo>
                  <a:lnTo>
                    <a:pt x="115" y="286"/>
                  </a:lnTo>
                  <a:lnTo>
                    <a:pt x="113" y="285"/>
                  </a:lnTo>
                  <a:lnTo>
                    <a:pt x="112" y="284"/>
                  </a:lnTo>
                  <a:lnTo>
                    <a:pt x="108" y="282"/>
                  </a:lnTo>
                  <a:lnTo>
                    <a:pt x="107" y="281"/>
                  </a:lnTo>
                  <a:lnTo>
                    <a:pt x="104" y="279"/>
                  </a:lnTo>
                  <a:lnTo>
                    <a:pt x="99" y="274"/>
                  </a:lnTo>
                  <a:lnTo>
                    <a:pt x="98" y="273"/>
                  </a:lnTo>
                  <a:lnTo>
                    <a:pt x="97" y="272"/>
                  </a:lnTo>
                  <a:lnTo>
                    <a:pt x="96" y="272"/>
                  </a:lnTo>
                  <a:lnTo>
                    <a:pt x="95" y="271"/>
                  </a:lnTo>
                  <a:lnTo>
                    <a:pt x="92" y="270"/>
                  </a:lnTo>
                  <a:lnTo>
                    <a:pt x="91" y="270"/>
                  </a:lnTo>
                  <a:lnTo>
                    <a:pt x="91" y="269"/>
                  </a:lnTo>
                  <a:lnTo>
                    <a:pt x="90" y="268"/>
                  </a:lnTo>
                  <a:lnTo>
                    <a:pt x="88" y="267"/>
                  </a:lnTo>
                  <a:lnTo>
                    <a:pt x="87" y="265"/>
                  </a:lnTo>
                  <a:lnTo>
                    <a:pt x="85" y="263"/>
                  </a:lnTo>
                  <a:lnTo>
                    <a:pt x="84" y="262"/>
                  </a:lnTo>
                  <a:lnTo>
                    <a:pt x="83" y="261"/>
                  </a:lnTo>
                  <a:lnTo>
                    <a:pt x="82" y="260"/>
                  </a:lnTo>
                  <a:lnTo>
                    <a:pt x="80" y="259"/>
                  </a:lnTo>
                  <a:lnTo>
                    <a:pt x="78" y="258"/>
                  </a:lnTo>
                  <a:lnTo>
                    <a:pt x="76" y="257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5" y="247"/>
                  </a:lnTo>
                  <a:lnTo>
                    <a:pt x="65" y="245"/>
                  </a:lnTo>
                  <a:lnTo>
                    <a:pt x="65" y="244"/>
                  </a:lnTo>
                  <a:lnTo>
                    <a:pt x="65" y="243"/>
                  </a:lnTo>
                  <a:lnTo>
                    <a:pt x="64" y="242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60" y="235"/>
                  </a:lnTo>
                  <a:lnTo>
                    <a:pt x="59" y="234"/>
                  </a:lnTo>
                  <a:lnTo>
                    <a:pt x="58" y="233"/>
                  </a:lnTo>
                  <a:lnTo>
                    <a:pt x="57" y="232"/>
                  </a:lnTo>
                  <a:lnTo>
                    <a:pt x="56" y="231"/>
                  </a:lnTo>
                  <a:lnTo>
                    <a:pt x="55" y="231"/>
                  </a:lnTo>
                  <a:lnTo>
                    <a:pt x="52" y="230"/>
                  </a:lnTo>
                  <a:lnTo>
                    <a:pt x="51" y="229"/>
                  </a:lnTo>
                  <a:lnTo>
                    <a:pt x="50" y="228"/>
                  </a:lnTo>
                  <a:lnTo>
                    <a:pt x="48" y="227"/>
                  </a:lnTo>
                  <a:lnTo>
                    <a:pt x="45" y="225"/>
                  </a:lnTo>
                  <a:lnTo>
                    <a:pt x="44" y="224"/>
                  </a:lnTo>
                  <a:lnTo>
                    <a:pt x="43" y="223"/>
                  </a:lnTo>
                  <a:lnTo>
                    <a:pt x="43" y="223"/>
                  </a:lnTo>
                  <a:lnTo>
                    <a:pt x="42" y="222"/>
                  </a:lnTo>
                  <a:lnTo>
                    <a:pt x="41" y="221"/>
                  </a:lnTo>
                  <a:lnTo>
                    <a:pt x="40" y="219"/>
                  </a:lnTo>
                  <a:lnTo>
                    <a:pt x="40" y="218"/>
                  </a:lnTo>
                  <a:lnTo>
                    <a:pt x="39" y="216"/>
                  </a:lnTo>
                  <a:lnTo>
                    <a:pt x="39" y="214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38" y="207"/>
                  </a:lnTo>
                  <a:lnTo>
                    <a:pt x="38" y="205"/>
                  </a:lnTo>
                  <a:lnTo>
                    <a:pt x="38" y="202"/>
                  </a:lnTo>
                  <a:lnTo>
                    <a:pt x="39" y="201"/>
                  </a:lnTo>
                  <a:lnTo>
                    <a:pt x="39" y="200"/>
                  </a:lnTo>
                  <a:lnTo>
                    <a:pt x="41" y="193"/>
                  </a:lnTo>
                  <a:lnTo>
                    <a:pt x="42" y="188"/>
                  </a:lnTo>
                  <a:lnTo>
                    <a:pt x="43" y="187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0"/>
                  </a:lnTo>
                  <a:lnTo>
                    <a:pt x="43" y="178"/>
                  </a:lnTo>
                  <a:lnTo>
                    <a:pt x="42" y="176"/>
                  </a:lnTo>
                  <a:lnTo>
                    <a:pt x="41" y="173"/>
                  </a:lnTo>
                  <a:lnTo>
                    <a:pt x="41" y="171"/>
                  </a:lnTo>
                  <a:lnTo>
                    <a:pt x="40" y="170"/>
                  </a:lnTo>
                  <a:lnTo>
                    <a:pt x="38" y="166"/>
                  </a:lnTo>
                  <a:lnTo>
                    <a:pt x="37" y="164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0"/>
                  </a:lnTo>
                  <a:lnTo>
                    <a:pt x="33" y="158"/>
                  </a:lnTo>
                  <a:lnTo>
                    <a:pt x="31" y="156"/>
                  </a:lnTo>
                  <a:lnTo>
                    <a:pt x="30" y="154"/>
                  </a:lnTo>
                  <a:lnTo>
                    <a:pt x="27" y="152"/>
                  </a:lnTo>
                  <a:lnTo>
                    <a:pt x="26" y="151"/>
                  </a:lnTo>
                  <a:lnTo>
                    <a:pt x="26" y="150"/>
                  </a:lnTo>
                  <a:lnTo>
                    <a:pt x="24" y="146"/>
                  </a:lnTo>
                  <a:lnTo>
                    <a:pt x="23" y="145"/>
                  </a:lnTo>
                  <a:lnTo>
                    <a:pt x="21" y="143"/>
                  </a:lnTo>
                  <a:lnTo>
                    <a:pt x="19" y="141"/>
                  </a:lnTo>
                  <a:lnTo>
                    <a:pt x="19" y="140"/>
                  </a:lnTo>
                  <a:lnTo>
                    <a:pt x="18" y="140"/>
                  </a:lnTo>
                  <a:lnTo>
                    <a:pt x="16" y="139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0" y="137"/>
                  </a:lnTo>
                  <a:lnTo>
                    <a:pt x="9" y="136"/>
                  </a:lnTo>
                  <a:lnTo>
                    <a:pt x="7" y="136"/>
                  </a:lnTo>
                  <a:lnTo>
                    <a:pt x="6" y="135"/>
                  </a:lnTo>
                  <a:lnTo>
                    <a:pt x="5" y="134"/>
                  </a:lnTo>
                  <a:lnTo>
                    <a:pt x="4" y="133"/>
                  </a:lnTo>
                  <a:lnTo>
                    <a:pt x="3" y="132"/>
                  </a:lnTo>
                  <a:lnTo>
                    <a:pt x="2" y="131"/>
                  </a:lnTo>
                  <a:lnTo>
                    <a:pt x="1" y="130"/>
                  </a:lnTo>
                  <a:lnTo>
                    <a:pt x="1" y="129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2" y="121"/>
                  </a:lnTo>
                  <a:lnTo>
                    <a:pt x="3" y="119"/>
                  </a:lnTo>
                  <a:lnTo>
                    <a:pt x="4" y="118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2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2" y="100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9" y="89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2" y="82"/>
                  </a:lnTo>
                  <a:lnTo>
                    <a:pt x="17" y="81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8" y="81"/>
                  </a:lnTo>
                  <a:lnTo>
                    <a:pt x="30" y="82"/>
                  </a:lnTo>
                  <a:lnTo>
                    <a:pt x="31" y="82"/>
                  </a:lnTo>
                  <a:lnTo>
                    <a:pt x="33" y="83"/>
                  </a:lnTo>
                  <a:lnTo>
                    <a:pt x="34" y="83"/>
                  </a:lnTo>
                  <a:lnTo>
                    <a:pt x="35" y="84"/>
                  </a:lnTo>
                  <a:lnTo>
                    <a:pt x="36" y="85"/>
                  </a:lnTo>
                  <a:lnTo>
                    <a:pt x="37" y="86"/>
                  </a:lnTo>
                  <a:lnTo>
                    <a:pt x="38" y="87"/>
                  </a:lnTo>
                  <a:lnTo>
                    <a:pt x="39" y="89"/>
                  </a:lnTo>
                  <a:lnTo>
                    <a:pt x="40" y="91"/>
                  </a:lnTo>
                  <a:lnTo>
                    <a:pt x="41" y="92"/>
                  </a:lnTo>
                  <a:lnTo>
                    <a:pt x="41" y="93"/>
                  </a:lnTo>
                  <a:lnTo>
                    <a:pt x="42" y="94"/>
                  </a:lnTo>
                  <a:lnTo>
                    <a:pt x="42" y="99"/>
                  </a:lnTo>
                  <a:lnTo>
                    <a:pt x="43" y="101"/>
                  </a:lnTo>
                  <a:lnTo>
                    <a:pt x="44" y="106"/>
                  </a:lnTo>
                  <a:lnTo>
                    <a:pt x="45" y="107"/>
                  </a:lnTo>
                  <a:lnTo>
                    <a:pt x="45" y="109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7" y="112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51" y="114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60" y="118"/>
                  </a:lnTo>
                  <a:lnTo>
                    <a:pt x="61" y="118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4" y="120"/>
                  </a:lnTo>
                  <a:lnTo>
                    <a:pt x="65" y="121"/>
                  </a:lnTo>
                  <a:lnTo>
                    <a:pt x="66" y="122"/>
                  </a:lnTo>
                  <a:lnTo>
                    <a:pt x="66" y="123"/>
                  </a:lnTo>
                  <a:lnTo>
                    <a:pt x="66" y="124"/>
                  </a:lnTo>
                  <a:lnTo>
                    <a:pt x="66" y="125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8"/>
                  </a:lnTo>
                  <a:lnTo>
                    <a:pt x="63" y="128"/>
                  </a:lnTo>
                  <a:lnTo>
                    <a:pt x="63" y="129"/>
                  </a:lnTo>
                  <a:lnTo>
                    <a:pt x="63" y="130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2" y="132"/>
                  </a:lnTo>
                  <a:lnTo>
                    <a:pt x="63" y="133"/>
                  </a:lnTo>
                  <a:lnTo>
                    <a:pt x="63" y="134"/>
                  </a:lnTo>
                  <a:lnTo>
                    <a:pt x="64" y="136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40"/>
                  </a:lnTo>
                  <a:lnTo>
                    <a:pt x="72" y="143"/>
                  </a:lnTo>
                  <a:lnTo>
                    <a:pt x="73" y="144"/>
                  </a:lnTo>
                  <a:lnTo>
                    <a:pt x="74" y="145"/>
                  </a:lnTo>
                  <a:lnTo>
                    <a:pt x="75" y="146"/>
                  </a:lnTo>
                  <a:lnTo>
                    <a:pt x="76" y="149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7" y="151"/>
                  </a:lnTo>
                  <a:lnTo>
                    <a:pt x="77" y="152"/>
                  </a:lnTo>
                  <a:lnTo>
                    <a:pt x="76" y="155"/>
                  </a:lnTo>
                  <a:lnTo>
                    <a:pt x="76" y="159"/>
                  </a:lnTo>
                  <a:lnTo>
                    <a:pt x="76" y="161"/>
                  </a:lnTo>
                  <a:lnTo>
                    <a:pt x="75" y="164"/>
                  </a:lnTo>
                  <a:lnTo>
                    <a:pt x="75" y="165"/>
                  </a:lnTo>
                  <a:lnTo>
                    <a:pt x="75" y="166"/>
                  </a:lnTo>
                  <a:lnTo>
                    <a:pt x="75" y="167"/>
                  </a:lnTo>
                  <a:lnTo>
                    <a:pt x="75" y="167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7" y="173"/>
                  </a:lnTo>
                  <a:lnTo>
                    <a:pt x="79" y="175"/>
                  </a:lnTo>
                  <a:lnTo>
                    <a:pt x="80" y="177"/>
                  </a:lnTo>
                  <a:lnTo>
                    <a:pt x="81" y="177"/>
                  </a:lnTo>
                  <a:lnTo>
                    <a:pt x="81" y="178"/>
                  </a:lnTo>
                  <a:lnTo>
                    <a:pt x="82" y="178"/>
                  </a:lnTo>
                  <a:lnTo>
                    <a:pt x="83" y="179"/>
                  </a:lnTo>
                  <a:lnTo>
                    <a:pt x="84" y="179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8" y="181"/>
                  </a:lnTo>
                  <a:lnTo>
                    <a:pt x="89" y="181"/>
                  </a:lnTo>
                  <a:lnTo>
                    <a:pt x="90" y="181"/>
                  </a:lnTo>
                  <a:lnTo>
                    <a:pt x="91" y="181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4" y="178"/>
                  </a:lnTo>
                  <a:lnTo>
                    <a:pt x="95" y="175"/>
                  </a:lnTo>
                  <a:lnTo>
                    <a:pt x="95" y="172"/>
                  </a:lnTo>
                  <a:lnTo>
                    <a:pt x="96" y="170"/>
                  </a:lnTo>
                  <a:lnTo>
                    <a:pt x="96" y="169"/>
                  </a:lnTo>
                  <a:lnTo>
                    <a:pt x="96" y="167"/>
                  </a:lnTo>
                  <a:lnTo>
                    <a:pt x="95" y="165"/>
                  </a:lnTo>
                  <a:lnTo>
                    <a:pt x="95" y="162"/>
                  </a:lnTo>
                  <a:lnTo>
                    <a:pt x="95" y="161"/>
                  </a:lnTo>
                  <a:lnTo>
                    <a:pt x="95" y="159"/>
                  </a:lnTo>
                  <a:lnTo>
                    <a:pt x="95" y="157"/>
                  </a:lnTo>
                  <a:lnTo>
                    <a:pt x="95" y="154"/>
                  </a:lnTo>
                  <a:lnTo>
                    <a:pt x="96" y="150"/>
                  </a:lnTo>
                  <a:lnTo>
                    <a:pt x="96" y="146"/>
                  </a:lnTo>
                  <a:lnTo>
                    <a:pt x="97" y="144"/>
                  </a:lnTo>
                  <a:lnTo>
                    <a:pt x="97" y="142"/>
                  </a:lnTo>
                  <a:lnTo>
                    <a:pt x="97" y="141"/>
                  </a:lnTo>
                  <a:lnTo>
                    <a:pt x="98" y="140"/>
                  </a:lnTo>
                  <a:lnTo>
                    <a:pt x="98" y="140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100" y="138"/>
                  </a:lnTo>
                  <a:lnTo>
                    <a:pt x="102" y="138"/>
                  </a:lnTo>
                  <a:lnTo>
                    <a:pt x="103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5" y="134"/>
                  </a:lnTo>
                  <a:lnTo>
                    <a:pt x="106" y="133"/>
                  </a:lnTo>
                  <a:lnTo>
                    <a:pt x="106" y="132"/>
                  </a:lnTo>
                  <a:lnTo>
                    <a:pt x="106" y="129"/>
                  </a:lnTo>
                  <a:lnTo>
                    <a:pt x="106" y="128"/>
                  </a:lnTo>
                  <a:lnTo>
                    <a:pt x="107" y="126"/>
                  </a:lnTo>
                  <a:lnTo>
                    <a:pt x="107" y="124"/>
                  </a:lnTo>
                  <a:lnTo>
                    <a:pt x="108" y="122"/>
                  </a:lnTo>
                  <a:lnTo>
                    <a:pt x="109" y="120"/>
                  </a:lnTo>
                  <a:lnTo>
                    <a:pt x="110" y="117"/>
                  </a:lnTo>
                  <a:lnTo>
                    <a:pt x="111" y="115"/>
                  </a:lnTo>
                  <a:lnTo>
                    <a:pt x="112" y="114"/>
                  </a:lnTo>
                  <a:lnTo>
                    <a:pt x="113" y="113"/>
                  </a:lnTo>
                  <a:lnTo>
                    <a:pt x="115" y="110"/>
                  </a:lnTo>
                  <a:lnTo>
                    <a:pt x="117" y="108"/>
                  </a:lnTo>
                  <a:lnTo>
                    <a:pt x="121" y="104"/>
                  </a:lnTo>
                  <a:lnTo>
                    <a:pt x="123" y="103"/>
                  </a:lnTo>
                  <a:lnTo>
                    <a:pt x="124" y="102"/>
                  </a:lnTo>
                  <a:lnTo>
                    <a:pt x="125" y="100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8" y="92"/>
                  </a:lnTo>
                  <a:lnTo>
                    <a:pt x="129" y="90"/>
                  </a:lnTo>
                  <a:lnTo>
                    <a:pt x="129" y="89"/>
                  </a:lnTo>
                  <a:lnTo>
                    <a:pt x="130" y="88"/>
                  </a:lnTo>
                  <a:lnTo>
                    <a:pt x="130" y="87"/>
                  </a:lnTo>
                  <a:lnTo>
                    <a:pt x="131" y="86"/>
                  </a:lnTo>
                  <a:lnTo>
                    <a:pt x="132" y="86"/>
                  </a:lnTo>
                  <a:lnTo>
                    <a:pt x="133" y="85"/>
                  </a:lnTo>
                  <a:lnTo>
                    <a:pt x="134" y="84"/>
                  </a:lnTo>
                  <a:lnTo>
                    <a:pt x="138" y="82"/>
                  </a:lnTo>
                  <a:lnTo>
                    <a:pt x="139" y="81"/>
                  </a:lnTo>
                  <a:lnTo>
                    <a:pt x="140" y="81"/>
                  </a:lnTo>
                  <a:lnTo>
                    <a:pt x="141" y="80"/>
                  </a:lnTo>
                  <a:lnTo>
                    <a:pt x="142" y="79"/>
                  </a:lnTo>
                  <a:lnTo>
                    <a:pt x="145" y="75"/>
                  </a:lnTo>
                  <a:lnTo>
                    <a:pt x="147" y="74"/>
                  </a:lnTo>
                  <a:lnTo>
                    <a:pt x="149" y="72"/>
                  </a:lnTo>
                  <a:lnTo>
                    <a:pt x="151" y="71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7" y="67"/>
                  </a:lnTo>
                  <a:lnTo>
                    <a:pt x="160" y="67"/>
                  </a:lnTo>
                  <a:lnTo>
                    <a:pt x="161" y="66"/>
                  </a:lnTo>
                  <a:lnTo>
                    <a:pt x="162" y="66"/>
                  </a:lnTo>
                  <a:lnTo>
                    <a:pt x="162" y="65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4" y="63"/>
                  </a:lnTo>
                  <a:lnTo>
                    <a:pt x="164" y="62"/>
                  </a:lnTo>
                  <a:lnTo>
                    <a:pt x="165" y="60"/>
                  </a:lnTo>
                  <a:lnTo>
                    <a:pt x="166" y="56"/>
                  </a:lnTo>
                  <a:lnTo>
                    <a:pt x="167" y="54"/>
                  </a:lnTo>
                  <a:lnTo>
                    <a:pt x="167" y="53"/>
                  </a:lnTo>
                  <a:lnTo>
                    <a:pt x="168" y="50"/>
                  </a:lnTo>
                  <a:lnTo>
                    <a:pt x="170" y="48"/>
                  </a:lnTo>
                  <a:lnTo>
                    <a:pt x="172" y="45"/>
                  </a:lnTo>
                  <a:lnTo>
                    <a:pt x="173" y="44"/>
                  </a:lnTo>
                  <a:lnTo>
                    <a:pt x="174" y="43"/>
                  </a:lnTo>
                  <a:lnTo>
                    <a:pt x="175" y="42"/>
                  </a:lnTo>
                  <a:lnTo>
                    <a:pt x="176" y="41"/>
                  </a:lnTo>
                  <a:lnTo>
                    <a:pt x="178" y="40"/>
                  </a:lnTo>
                  <a:lnTo>
                    <a:pt x="178" y="39"/>
                  </a:lnTo>
                  <a:lnTo>
                    <a:pt x="179" y="39"/>
                  </a:lnTo>
                  <a:lnTo>
                    <a:pt x="182" y="38"/>
                  </a:lnTo>
                  <a:lnTo>
                    <a:pt x="185" y="37"/>
                  </a:lnTo>
                  <a:lnTo>
                    <a:pt x="189" y="36"/>
                  </a:lnTo>
                  <a:lnTo>
                    <a:pt x="195" y="35"/>
                  </a:lnTo>
                  <a:lnTo>
                    <a:pt x="198" y="34"/>
                  </a:lnTo>
                  <a:lnTo>
                    <a:pt x="205" y="32"/>
                  </a:lnTo>
                  <a:lnTo>
                    <a:pt x="213" y="31"/>
                  </a:lnTo>
                  <a:lnTo>
                    <a:pt x="218" y="29"/>
                  </a:lnTo>
                  <a:lnTo>
                    <a:pt x="220" y="29"/>
                  </a:lnTo>
                  <a:lnTo>
                    <a:pt x="221" y="29"/>
                  </a:lnTo>
                  <a:lnTo>
                    <a:pt x="223" y="28"/>
                  </a:lnTo>
                  <a:lnTo>
                    <a:pt x="225" y="28"/>
                  </a:lnTo>
                  <a:lnTo>
                    <a:pt x="228" y="28"/>
                  </a:lnTo>
                  <a:lnTo>
                    <a:pt x="233" y="29"/>
                  </a:lnTo>
                  <a:lnTo>
                    <a:pt x="240" y="29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5" y="31"/>
                  </a:lnTo>
                  <a:lnTo>
                    <a:pt x="247" y="31"/>
                  </a:lnTo>
                  <a:lnTo>
                    <a:pt x="251" y="33"/>
                  </a:lnTo>
                  <a:lnTo>
                    <a:pt x="253" y="34"/>
                  </a:lnTo>
                  <a:lnTo>
                    <a:pt x="254" y="34"/>
                  </a:lnTo>
                  <a:lnTo>
                    <a:pt x="255" y="35"/>
                  </a:lnTo>
                  <a:lnTo>
                    <a:pt x="255" y="35"/>
                  </a:lnTo>
                  <a:lnTo>
                    <a:pt x="256" y="34"/>
                  </a:lnTo>
                  <a:lnTo>
                    <a:pt x="257" y="34"/>
                  </a:lnTo>
                  <a:lnTo>
                    <a:pt x="258" y="34"/>
                  </a:lnTo>
                  <a:lnTo>
                    <a:pt x="258" y="33"/>
                  </a:lnTo>
                  <a:lnTo>
                    <a:pt x="259" y="33"/>
                  </a:lnTo>
                  <a:lnTo>
                    <a:pt x="269" y="21"/>
                  </a:lnTo>
                  <a:lnTo>
                    <a:pt x="270" y="20"/>
                  </a:lnTo>
                  <a:lnTo>
                    <a:pt x="272" y="19"/>
                  </a:lnTo>
                  <a:lnTo>
                    <a:pt x="273" y="18"/>
                  </a:lnTo>
                  <a:lnTo>
                    <a:pt x="274" y="17"/>
                  </a:lnTo>
                  <a:lnTo>
                    <a:pt x="277" y="15"/>
                  </a:lnTo>
                  <a:lnTo>
                    <a:pt x="279" y="14"/>
                  </a:lnTo>
                  <a:lnTo>
                    <a:pt x="282" y="13"/>
                  </a:lnTo>
                  <a:lnTo>
                    <a:pt x="285" y="12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91" y="10"/>
                  </a:lnTo>
                  <a:lnTo>
                    <a:pt x="292" y="10"/>
                  </a:lnTo>
                  <a:lnTo>
                    <a:pt x="293" y="10"/>
                  </a:lnTo>
                  <a:lnTo>
                    <a:pt x="294" y="10"/>
                  </a:lnTo>
                  <a:lnTo>
                    <a:pt x="294" y="10"/>
                  </a:lnTo>
                  <a:lnTo>
                    <a:pt x="295" y="11"/>
                  </a:lnTo>
                  <a:lnTo>
                    <a:pt x="298" y="12"/>
                  </a:lnTo>
                  <a:lnTo>
                    <a:pt x="299" y="12"/>
                  </a:lnTo>
                  <a:lnTo>
                    <a:pt x="300" y="12"/>
                  </a:lnTo>
                  <a:lnTo>
                    <a:pt x="300" y="12"/>
                  </a:lnTo>
                  <a:lnTo>
                    <a:pt x="301" y="12"/>
                  </a:lnTo>
                  <a:lnTo>
                    <a:pt x="301" y="12"/>
                  </a:lnTo>
                  <a:lnTo>
                    <a:pt x="301" y="12"/>
                  </a:lnTo>
                  <a:lnTo>
                    <a:pt x="302" y="11"/>
                  </a:lnTo>
                  <a:lnTo>
                    <a:pt x="302" y="10"/>
                  </a:lnTo>
                  <a:lnTo>
                    <a:pt x="303" y="10"/>
                  </a:lnTo>
                  <a:lnTo>
                    <a:pt x="305" y="4"/>
                  </a:lnTo>
                  <a:lnTo>
                    <a:pt x="307" y="1"/>
                  </a:lnTo>
                  <a:lnTo>
                    <a:pt x="307" y="0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3D67BC"/>
            </a:solidFill>
            <a:ln w="269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7" name="Freeform 271"/>
            <p:cNvSpPr>
              <a:spLocks/>
            </p:cNvSpPr>
            <p:nvPr/>
          </p:nvSpPr>
          <p:spPr bwMode="auto">
            <a:xfrm>
              <a:off x="3095" y="1599"/>
              <a:ext cx="715" cy="633"/>
            </a:xfrm>
            <a:custGeom>
              <a:avLst/>
              <a:gdLst>
                <a:gd name="T0" fmla="*/ 616 w 715"/>
                <a:gd name="T1" fmla="*/ 21 h 633"/>
                <a:gd name="T2" fmla="*/ 651 w 715"/>
                <a:gd name="T3" fmla="*/ 12 h 633"/>
                <a:gd name="T4" fmla="*/ 670 w 715"/>
                <a:gd name="T5" fmla="*/ 31 h 633"/>
                <a:gd name="T6" fmla="*/ 689 w 715"/>
                <a:gd name="T7" fmla="*/ 67 h 633"/>
                <a:gd name="T8" fmla="*/ 693 w 715"/>
                <a:gd name="T9" fmla="*/ 90 h 633"/>
                <a:gd name="T10" fmla="*/ 706 w 715"/>
                <a:gd name="T11" fmla="*/ 120 h 633"/>
                <a:gd name="T12" fmla="*/ 680 w 715"/>
                <a:gd name="T13" fmla="*/ 154 h 633"/>
                <a:gd name="T14" fmla="*/ 650 w 715"/>
                <a:gd name="T15" fmla="*/ 162 h 633"/>
                <a:gd name="T16" fmla="*/ 632 w 715"/>
                <a:gd name="T17" fmla="*/ 180 h 633"/>
                <a:gd name="T18" fmla="*/ 618 w 715"/>
                <a:gd name="T19" fmla="*/ 210 h 633"/>
                <a:gd name="T20" fmla="*/ 591 w 715"/>
                <a:gd name="T21" fmla="*/ 249 h 633"/>
                <a:gd name="T22" fmla="*/ 603 w 715"/>
                <a:gd name="T23" fmla="*/ 296 h 633"/>
                <a:gd name="T24" fmla="*/ 638 w 715"/>
                <a:gd name="T25" fmla="*/ 350 h 633"/>
                <a:gd name="T26" fmla="*/ 637 w 715"/>
                <a:gd name="T27" fmla="*/ 367 h 633"/>
                <a:gd name="T28" fmla="*/ 631 w 715"/>
                <a:gd name="T29" fmla="*/ 397 h 633"/>
                <a:gd name="T30" fmla="*/ 601 w 715"/>
                <a:gd name="T31" fmla="*/ 410 h 633"/>
                <a:gd name="T32" fmla="*/ 598 w 715"/>
                <a:gd name="T33" fmla="*/ 437 h 633"/>
                <a:gd name="T34" fmla="*/ 578 w 715"/>
                <a:gd name="T35" fmla="*/ 459 h 633"/>
                <a:gd name="T36" fmla="*/ 526 w 715"/>
                <a:gd name="T37" fmla="*/ 469 h 633"/>
                <a:gd name="T38" fmla="*/ 457 w 715"/>
                <a:gd name="T39" fmla="*/ 465 h 633"/>
                <a:gd name="T40" fmla="*/ 435 w 715"/>
                <a:gd name="T41" fmla="*/ 486 h 633"/>
                <a:gd name="T42" fmla="*/ 415 w 715"/>
                <a:gd name="T43" fmla="*/ 503 h 633"/>
                <a:gd name="T44" fmla="*/ 379 w 715"/>
                <a:gd name="T45" fmla="*/ 527 h 633"/>
                <a:gd name="T46" fmla="*/ 353 w 715"/>
                <a:gd name="T47" fmla="*/ 524 h 633"/>
                <a:gd name="T48" fmla="*/ 310 w 715"/>
                <a:gd name="T49" fmla="*/ 541 h 633"/>
                <a:gd name="T50" fmla="*/ 276 w 715"/>
                <a:gd name="T51" fmla="*/ 557 h 633"/>
                <a:gd name="T52" fmla="*/ 233 w 715"/>
                <a:gd name="T53" fmla="*/ 574 h 633"/>
                <a:gd name="T54" fmla="*/ 220 w 715"/>
                <a:gd name="T55" fmla="*/ 602 h 633"/>
                <a:gd name="T56" fmla="*/ 195 w 715"/>
                <a:gd name="T57" fmla="*/ 619 h 633"/>
                <a:gd name="T58" fmla="*/ 174 w 715"/>
                <a:gd name="T59" fmla="*/ 632 h 633"/>
                <a:gd name="T60" fmla="*/ 155 w 715"/>
                <a:gd name="T61" fmla="*/ 624 h 633"/>
                <a:gd name="T62" fmla="*/ 144 w 715"/>
                <a:gd name="T63" fmla="*/ 619 h 633"/>
                <a:gd name="T64" fmla="*/ 118 w 715"/>
                <a:gd name="T65" fmla="*/ 597 h 633"/>
                <a:gd name="T66" fmla="*/ 135 w 715"/>
                <a:gd name="T67" fmla="*/ 590 h 633"/>
                <a:gd name="T68" fmla="*/ 127 w 715"/>
                <a:gd name="T69" fmla="*/ 551 h 633"/>
                <a:gd name="T70" fmla="*/ 117 w 715"/>
                <a:gd name="T71" fmla="*/ 519 h 633"/>
                <a:gd name="T72" fmla="*/ 118 w 715"/>
                <a:gd name="T73" fmla="*/ 471 h 633"/>
                <a:gd name="T74" fmla="*/ 98 w 715"/>
                <a:gd name="T75" fmla="*/ 451 h 633"/>
                <a:gd name="T76" fmla="*/ 64 w 715"/>
                <a:gd name="T77" fmla="*/ 448 h 633"/>
                <a:gd name="T78" fmla="*/ 39 w 715"/>
                <a:gd name="T79" fmla="*/ 427 h 633"/>
                <a:gd name="T80" fmla="*/ 9 w 715"/>
                <a:gd name="T81" fmla="*/ 409 h 633"/>
                <a:gd name="T82" fmla="*/ 37 w 715"/>
                <a:gd name="T83" fmla="*/ 354 h 633"/>
                <a:gd name="T84" fmla="*/ 77 w 715"/>
                <a:gd name="T85" fmla="*/ 348 h 633"/>
                <a:gd name="T86" fmla="*/ 111 w 715"/>
                <a:gd name="T87" fmla="*/ 341 h 633"/>
                <a:gd name="T88" fmla="*/ 133 w 715"/>
                <a:gd name="T89" fmla="*/ 297 h 633"/>
                <a:gd name="T90" fmla="*/ 158 w 715"/>
                <a:gd name="T91" fmla="*/ 301 h 633"/>
                <a:gd name="T92" fmla="*/ 184 w 715"/>
                <a:gd name="T93" fmla="*/ 264 h 633"/>
                <a:gd name="T94" fmla="*/ 212 w 715"/>
                <a:gd name="T95" fmla="*/ 287 h 633"/>
                <a:gd name="T96" fmla="*/ 244 w 715"/>
                <a:gd name="T97" fmla="*/ 260 h 633"/>
                <a:gd name="T98" fmla="*/ 252 w 715"/>
                <a:gd name="T99" fmla="*/ 225 h 633"/>
                <a:gd name="T100" fmla="*/ 295 w 715"/>
                <a:gd name="T101" fmla="*/ 212 h 633"/>
                <a:gd name="T102" fmla="*/ 328 w 715"/>
                <a:gd name="T103" fmla="*/ 212 h 633"/>
                <a:gd name="T104" fmla="*/ 383 w 715"/>
                <a:gd name="T105" fmla="*/ 211 h 633"/>
                <a:gd name="T106" fmla="*/ 401 w 715"/>
                <a:gd name="T107" fmla="*/ 180 h 633"/>
                <a:gd name="T108" fmla="*/ 435 w 715"/>
                <a:gd name="T109" fmla="*/ 158 h 633"/>
                <a:gd name="T110" fmla="*/ 485 w 715"/>
                <a:gd name="T111" fmla="*/ 150 h 633"/>
                <a:gd name="T112" fmla="*/ 549 w 715"/>
                <a:gd name="T113" fmla="*/ 110 h 633"/>
                <a:gd name="T114" fmla="*/ 599 w 715"/>
                <a:gd name="T115" fmla="*/ 103 h 633"/>
                <a:gd name="T116" fmla="*/ 606 w 715"/>
                <a:gd name="T117" fmla="*/ 78 h 633"/>
                <a:gd name="T118" fmla="*/ 577 w 715"/>
                <a:gd name="T119" fmla="*/ 56 h 633"/>
                <a:gd name="T120" fmla="*/ 557 w 715"/>
                <a:gd name="T121" fmla="*/ 43 h 633"/>
                <a:gd name="T122" fmla="*/ 566 w 715"/>
                <a:gd name="T123" fmla="*/ 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5" h="633">
                  <a:moveTo>
                    <a:pt x="573" y="0"/>
                  </a:moveTo>
                  <a:lnTo>
                    <a:pt x="574" y="0"/>
                  </a:lnTo>
                  <a:lnTo>
                    <a:pt x="575" y="1"/>
                  </a:lnTo>
                  <a:lnTo>
                    <a:pt x="577" y="2"/>
                  </a:lnTo>
                  <a:lnTo>
                    <a:pt x="582" y="5"/>
                  </a:lnTo>
                  <a:lnTo>
                    <a:pt x="584" y="6"/>
                  </a:lnTo>
                  <a:lnTo>
                    <a:pt x="586" y="7"/>
                  </a:lnTo>
                  <a:lnTo>
                    <a:pt x="587" y="7"/>
                  </a:lnTo>
                  <a:lnTo>
                    <a:pt x="589" y="8"/>
                  </a:lnTo>
                  <a:lnTo>
                    <a:pt x="594" y="9"/>
                  </a:lnTo>
                  <a:lnTo>
                    <a:pt x="596" y="10"/>
                  </a:lnTo>
                  <a:lnTo>
                    <a:pt x="597" y="10"/>
                  </a:lnTo>
                  <a:lnTo>
                    <a:pt x="599" y="11"/>
                  </a:lnTo>
                  <a:lnTo>
                    <a:pt x="601" y="12"/>
                  </a:lnTo>
                  <a:lnTo>
                    <a:pt x="603" y="13"/>
                  </a:lnTo>
                  <a:lnTo>
                    <a:pt x="604" y="14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10" y="19"/>
                  </a:lnTo>
                  <a:lnTo>
                    <a:pt x="611" y="20"/>
                  </a:lnTo>
                  <a:lnTo>
                    <a:pt x="613" y="20"/>
                  </a:lnTo>
                  <a:lnTo>
                    <a:pt x="615" y="21"/>
                  </a:lnTo>
                  <a:lnTo>
                    <a:pt x="616" y="21"/>
                  </a:lnTo>
                  <a:lnTo>
                    <a:pt x="618" y="21"/>
                  </a:lnTo>
                  <a:lnTo>
                    <a:pt x="619" y="21"/>
                  </a:lnTo>
                  <a:lnTo>
                    <a:pt x="620" y="21"/>
                  </a:lnTo>
                  <a:lnTo>
                    <a:pt x="622" y="21"/>
                  </a:lnTo>
                  <a:lnTo>
                    <a:pt x="623" y="20"/>
                  </a:lnTo>
                  <a:lnTo>
                    <a:pt x="625" y="20"/>
                  </a:lnTo>
                  <a:lnTo>
                    <a:pt x="630" y="18"/>
                  </a:lnTo>
                  <a:lnTo>
                    <a:pt x="631" y="17"/>
                  </a:lnTo>
                  <a:lnTo>
                    <a:pt x="633" y="17"/>
                  </a:lnTo>
                  <a:lnTo>
                    <a:pt x="635" y="16"/>
                  </a:lnTo>
                  <a:lnTo>
                    <a:pt x="637" y="16"/>
                  </a:lnTo>
                  <a:lnTo>
                    <a:pt x="639" y="16"/>
                  </a:lnTo>
                  <a:lnTo>
                    <a:pt x="640" y="17"/>
                  </a:lnTo>
                  <a:lnTo>
                    <a:pt x="643" y="17"/>
                  </a:lnTo>
                  <a:lnTo>
                    <a:pt x="644" y="17"/>
                  </a:lnTo>
                  <a:lnTo>
                    <a:pt x="646" y="17"/>
                  </a:lnTo>
                  <a:lnTo>
                    <a:pt x="647" y="17"/>
                  </a:lnTo>
                  <a:lnTo>
                    <a:pt x="647" y="17"/>
                  </a:lnTo>
                  <a:lnTo>
                    <a:pt x="648" y="17"/>
                  </a:lnTo>
                  <a:lnTo>
                    <a:pt x="649" y="16"/>
                  </a:lnTo>
                  <a:lnTo>
                    <a:pt x="649" y="16"/>
                  </a:lnTo>
                  <a:lnTo>
                    <a:pt x="650" y="15"/>
                  </a:lnTo>
                  <a:lnTo>
                    <a:pt x="651" y="12"/>
                  </a:lnTo>
                  <a:lnTo>
                    <a:pt x="652" y="12"/>
                  </a:lnTo>
                  <a:lnTo>
                    <a:pt x="652" y="11"/>
                  </a:lnTo>
                  <a:lnTo>
                    <a:pt x="653" y="11"/>
                  </a:lnTo>
                  <a:lnTo>
                    <a:pt x="653" y="11"/>
                  </a:lnTo>
                  <a:lnTo>
                    <a:pt x="653" y="11"/>
                  </a:lnTo>
                  <a:lnTo>
                    <a:pt x="654" y="11"/>
                  </a:lnTo>
                  <a:lnTo>
                    <a:pt x="654" y="12"/>
                  </a:lnTo>
                  <a:lnTo>
                    <a:pt x="654" y="12"/>
                  </a:lnTo>
                  <a:lnTo>
                    <a:pt x="655" y="12"/>
                  </a:lnTo>
                  <a:lnTo>
                    <a:pt x="655" y="13"/>
                  </a:lnTo>
                  <a:lnTo>
                    <a:pt x="655" y="16"/>
                  </a:lnTo>
                  <a:lnTo>
                    <a:pt x="656" y="17"/>
                  </a:lnTo>
                  <a:lnTo>
                    <a:pt x="656" y="18"/>
                  </a:lnTo>
                  <a:lnTo>
                    <a:pt x="656" y="19"/>
                  </a:lnTo>
                  <a:lnTo>
                    <a:pt x="657" y="20"/>
                  </a:lnTo>
                  <a:lnTo>
                    <a:pt x="658" y="21"/>
                  </a:lnTo>
                  <a:lnTo>
                    <a:pt x="658" y="21"/>
                  </a:lnTo>
                  <a:lnTo>
                    <a:pt x="659" y="22"/>
                  </a:lnTo>
                  <a:lnTo>
                    <a:pt x="661" y="23"/>
                  </a:lnTo>
                  <a:lnTo>
                    <a:pt x="665" y="26"/>
                  </a:lnTo>
                  <a:lnTo>
                    <a:pt x="666" y="28"/>
                  </a:lnTo>
                  <a:lnTo>
                    <a:pt x="669" y="30"/>
                  </a:lnTo>
                  <a:lnTo>
                    <a:pt x="670" y="31"/>
                  </a:lnTo>
                  <a:lnTo>
                    <a:pt x="671" y="31"/>
                  </a:lnTo>
                  <a:lnTo>
                    <a:pt x="672" y="32"/>
                  </a:lnTo>
                  <a:lnTo>
                    <a:pt x="674" y="32"/>
                  </a:lnTo>
                  <a:lnTo>
                    <a:pt x="678" y="33"/>
                  </a:lnTo>
                  <a:lnTo>
                    <a:pt x="679" y="33"/>
                  </a:lnTo>
                  <a:lnTo>
                    <a:pt x="680" y="34"/>
                  </a:lnTo>
                  <a:lnTo>
                    <a:pt x="681" y="34"/>
                  </a:lnTo>
                  <a:lnTo>
                    <a:pt x="682" y="35"/>
                  </a:lnTo>
                  <a:lnTo>
                    <a:pt x="684" y="36"/>
                  </a:lnTo>
                  <a:lnTo>
                    <a:pt x="685" y="38"/>
                  </a:lnTo>
                  <a:lnTo>
                    <a:pt x="687" y="40"/>
                  </a:lnTo>
                  <a:lnTo>
                    <a:pt x="689" y="42"/>
                  </a:lnTo>
                  <a:lnTo>
                    <a:pt x="690" y="45"/>
                  </a:lnTo>
                  <a:lnTo>
                    <a:pt x="691" y="46"/>
                  </a:lnTo>
                  <a:lnTo>
                    <a:pt x="692" y="48"/>
                  </a:lnTo>
                  <a:lnTo>
                    <a:pt x="692" y="50"/>
                  </a:lnTo>
                  <a:lnTo>
                    <a:pt x="693" y="52"/>
                  </a:lnTo>
                  <a:lnTo>
                    <a:pt x="693" y="54"/>
                  </a:lnTo>
                  <a:lnTo>
                    <a:pt x="692" y="56"/>
                  </a:lnTo>
                  <a:lnTo>
                    <a:pt x="692" y="58"/>
                  </a:lnTo>
                  <a:lnTo>
                    <a:pt x="691" y="61"/>
                  </a:lnTo>
                  <a:lnTo>
                    <a:pt x="691" y="64"/>
                  </a:lnTo>
                  <a:lnTo>
                    <a:pt x="689" y="67"/>
                  </a:lnTo>
                  <a:lnTo>
                    <a:pt x="688" y="71"/>
                  </a:lnTo>
                  <a:lnTo>
                    <a:pt x="686" y="74"/>
                  </a:lnTo>
                  <a:lnTo>
                    <a:pt x="684" y="78"/>
                  </a:lnTo>
                  <a:lnTo>
                    <a:pt x="684" y="79"/>
                  </a:lnTo>
                  <a:lnTo>
                    <a:pt x="683" y="81"/>
                  </a:lnTo>
                  <a:lnTo>
                    <a:pt x="683" y="82"/>
                  </a:lnTo>
                  <a:lnTo>
                    <a:pt x="682" y="83"/>
                  </a:lnTo>
                  <a:lnTo>
                    <a:pt x="682" y="84"/>
                  </a:lnTo>
                  <a:lnTo>
                    <a:pt x="682" y="85"/>
                  </a:lnTo>
                  <a:lnTo>
                    <a:pt x="682" y="86"/>
                  </a:lnTo>
                  <a:lnTo>
                    <a:pt x="682" y="86"/>
                  </a:lnTo>
                  <a:lnTo>
                    <a:pt x="683" y="87"/>
                  </a:lnTo>
                  <a:lnTo>
                    <a:pt x="683" y="87"/>
                  </a:lnTo>
                  <a:lnTo>
                    <a:pt x="683" y="88"/>
                  </a:lnTo>
                  <a:lnTo>
                    <a:pt x="684" y="89"/>
                  </a:lnTo>
                  <a:lnTo>
                    <a:pt x="685" y="89"/>
                  </a:lnTo>
                  <a:lnTo>
                    <a:pt x="686" y="90"/>
                  </a:lnTo>
                  <a:lnTo>
                    <a:pt x="686" y="90"/>
                  </a:lnTo>
                  <a:lnTo>
                    <a:pt x="687" y="90"/>
                  </a:lnTo>
                  <a:lnTo>
                    <a:pt x="688" y="90"/>
                  </a:lnTo>
                  <a:lnTo>
                    <a:pt x="689" y="90"/>
                  </a:lnTo>
                  <a:lnTo>
                    <a:pt x="691" y="90"/>
                  </a:lnTo>
                  <a:lnTo>
                    <a:pt x="693" y="90"/>
                  </a:lnTo>
                  <a:lnTo>
                    <a:pt x="696" y="89"/>
                  </a:lnTo>
                  <a:lnTo>
                    <a:pt x="702" y="87"/>
                  </a:lnTo>
                  <a:lnTo>
                    <a:pt x="705" y="86"/>
                  </a:lnTo>
                  <a:lnTo>
                    <a:pt x="707" y="86"/>
                  </a:lnTo>
                  <a:lnTo>
                    <a:pt x="708" y="86"/>
                  </a:lnTo>
                  <a:lnTo>
                    <a:pt x="709" y="86"/>
                  </a:lnTo>
                  <a:lnTo>
                    <a:pt x="710" y="86"/>
                  </a:lnTo>
                  <a:lnTo>
                    <a:pt x="711" y="86"/>
                  </a:lnTo>
                  <a:lnTo>
                    <a:pt x="712" y="86"/>
                  </a:lnTo>
                  <a:lnTo>
                    <a:pt x="713" y="86"/>
                  </a:lnTo>
                  <a:lnTo>
                    <a:pt x="713" y="87"/>
                  </a:lnTo>
                  <a:lnTo>
                    <a:pt x="714" y="88"/>
                  </a:lnTo>
                  <a:lnTo>
                    <a:pt x="714" y="88"/>
                  </a:lnTo>
                  <a:lnTo>
                    <a:pt x="715" y="89"/>
                  </a:lnTo>
                  <a:lnTo>
                    <a:pt x="715" y="90"/>
                  </a:lnTo>
                  <a:lnTo>
                    <a:pt x="715" y="92"/>
                  </a:lnTo>
                  <a:lnTo>
                    <a:pt x="715" y="94"/>
                  </a:lnTo>
                  <a:lnTo>
                    <a:pt x="715" y="96"/>
                  </a:lnTo>
                  <a:lnTo>
                    <a:pt x="714" y="98"/>
                  </a:lnTo>
                  <a:lnTo>
                    <a:pt x="714" y="100"/>
                  </a:lnTo>
                  <a:lnTo>
                    <a:pt x="712" y="104"/>
                  </a:lnTo>
                  <a:lnTo>
                    <a:pt x="711" y="107"/>
                  </a:lnTo>
                  <a:lnTo>
                    <a:pt x="706" y="120"/>
                  </a:lnTo>
                  <a:lnTo>
                    <a:pt x="703" y="128"/>
                  </a:lnTo>
                  <a:lnTo>
                    <a:pt x="702" y="130"/>
                  </a:lnTo>
                  <a:lnTo>
                    <a:pt x="702" y="130"/>
                  </a:lnTo>
                  <a:lnTo>
                    <a:pt x="702" y="130"/>
                  </a:lnTo>
                  <a:lnTo>
                    <a:pt x="702" y="131"/>
                  </a:lnTo>
                  <a:lnTo>
                    <a:pt x="702" y="131"/>
                  </a:lnTo>
                  <a:lnTo>
                    <a:pt x="701" y="132"/>
                  </a:lnTo>
                  <a:lnTo>
                    <a:pt x="701" y="133"/>
                  </a:lnTo>
                  <a:lnTo>
                    <a:pt x="699" y="134"/>
                  </a:lnTo>
                  <a:lnTo>
                    <a:pt x="697" y="136"/>
                  </a:lnTo>
                  <a:lnTo>
                    <a:pt x="696" y="137"/>
                  </a:lnTo>
                  <a:lnTo>
                    <a:pt x="693" y="139"/>
                  </a:lnTo>
                  <a:lnTo>
                    <a:pt x="692" y="140"/>
                  </a:lnTo>
                  <a:lnTo>
                    <a:pt x="688" y="143"/>
                  </a:lnTo>
                  <a:lnTo>
                    <a:pt x="686" y="144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3" y="146"/>
                  </a:lnTo>
                  <a:lnTo>
                    <a:pt x="683" y="147"/>
                  </a:lnTo>
                  <a:lnTo>
                    <a:pt x="682" y="148"/>
                  </a:lnTo>
                  <a:lnTo>
                    <a:pt x="682" y="149"/>
                  </a:lnTo>
                  <a:lnTo>
                    <a:pt x="681" y="152"/>
                  </a:lnTo>
                  <a:lnTo>
                    <a:pt x="680" y="154"/>
                  </a:lnTo>
                  <a:lnTo>
                    <a:pt x="678" y="161"/>
                  </a:lnTo>
                  <a:lnTo>
                    <a:pt x="677" y="163"/>
                  </a:lnTo>
                  <a:lnTo>
                    <a:pt x="677" y="164"/>
                  </a:lnTo>
                  <a:lnTo>
                    <a:pt x="676" y="165"/>
                  </a:lnTo>
                  <a:lnTo>
                    <a:pt x="676" y="166"/>
                  </a:lnTo>
                  <a:lnTo>
                    <a:pt x="675" y="167"/>
                  </a:lnTo>
                  <a:lnTo>
                    <a:pt x="674" y="167"/>
                  </a:lnTo>
                  <a:lnTo>
                    <a:pt x="673" y="168"/>
                  </a:lnTo>
                  <a:lnTo>
                    <a:pt x="673" y="168"/>
                  </a:lnTo>
                  <a:lnTo>
                    <a:pt x="672" y="169"/>
                  </a:lnTo>
                  <a:lnTo>
                    <a:pt x="671" y="169"/>
                  </a:lnTo>
                  <a:lnTo>
                    <a:pt x="670" y="169"/>
                  </a:lnTo>
                  <a:lnTo>
                    <a:pt x="669" y="169"/>
                  </a:lnTo>
                  <a:lnTo>
                    <a:pt x="668" y="170"/>
                  </a:lnTo>
                  <a:lnTo>
                    <a:pt x="667" y="169"/>
                  </a:lnTo>
                  <a:lnTo>
                    <a:pt x="665" y="169"/>
                  </a:lnTo>
                  <a:lnTo>
                    <a:pt x="664" y="169"/>
                  </a:lnTo>
                  <a:lnTo>
                    <a:pt x="662" y="169"/>
                  </a:lnTo>
                  <a:lnTo>
                    <a:pt x="660" y="168"/>
                  </a:lnTo>
                  <a:lnTo>
                    <a:pt x="658" y="167"/>
                  </a:lnTo>
                  <a:lnTo>
                    <a:pt x="657" y="166"/>
                  </a:lnTo>
                  <a:lnTo>
                    <a:pt x="653" y="164"/>
                  </a:lnTo>
                  <a:lnTo>
                    <a:pt x="650" y="162"/>
                  </a:lnTo>
                  <a:lnTo>
                    <a:pt x="649" y="162"/>
                  </a:lnTo>
                  <a:lnTo>
                    <a:pt x="646" y="161"/>
                  </a:lnTo>
                  <a:lnTo>
                    <a:pt x="643" y="160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0" y="159"/>
                  </a:lnTo>
                  <a:lnTo>
                    <a:pt x="639" y="159"/>
                  </a:lnTo>
                  <a:lnTo>
                    <a:pt x="638" y="159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3" y="161"/>
                  </a:lnTo>
                  <a:lnTo>
                    <a:pt x="633" y="161"/>
                  </a:lnTo>
                  <a:lnTo>
                    <a:pt x="632" y="161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2" y="170"/>
                  </a:lnTo>
                  <a:lnTo>
                    <a:pt x="633" y="172"/>
                  </a:lnTo>
                  <a:lnTo>
                    <a:pt x="633" y="174"/>
                  </a:lnTo>
                  <a:lnTo>
                    <a:pt x="633" y="175"/>
                  </a:lnTo>
                  <a:lnTo>
                    <a:pt x="632" y="179"/>
                  </a:lnTo>
                  <a:lnTo>
                    <a:pt x="632" y="180"/>
                  </a:lnTo>
                  <a:lnTo>
                    <a:pt x="631" y="181"/>
                  </a:lnTo>
                  <a:lnTo>
                    <a:pt x="631" y="182"/>
                  </a:lnTo>
                  <a:lnTo>
                    <a:pt x="630" y="183"/>
                  </a:lnTo>
                  <a:lnTo>
                    <a:pt x="629" y="184"/>
                  </a:lnTo>
                  <a:lnTo>
                    <a:pt x="627" y="187"/>
                  </a:lnTo>
                  <a:lnTo>
                    <a:pt x="626" y="188"/>
                  </a:lnTo>
                  <a:lnTo>
                    <a:pt x="625" y="189"/>
                  </a:lnTo>
                  <a:lnTo>
                    <a:pt x="624" y="190"/>
                  </a:lnTo>
                  <a:lnTo>
                    <a:pt x="624" y="191"/>
                  </a:lnTo>
                  <a:lnTo>
                    <a:pt x="623" y="193"/>
                  </a:lnTo>
                  <a:lnTo>
                    <a:pt x="622" y="194"/>
                  </a:lnTo>
                  <a:lnTo>
                    <a:pt x="622" y="196"/>
                  </a:lnTo>
                  <a:lnTo>
                    <a:pt x="621" y="198"/>
                  </a:lnTo>
                  <a:lnTo>
                    <a:pt x="620" y="200"/>
                  </a:lnTo>
                  <a:lnTo>
                    <a:pt x="620" y="202"/>
                  </a:lnTo>
                  <a:lnTo>
                    <a:pt x="620" y="203"/>
                  </a:lnTo>
                  <a:lnTo>
                    <a:pt x="620" y="204"/>
                  </a:lnTo>
                  <a:lnTo>
                    <a:pt x="620" y="207"/>
                  </a:lnTo>
                  <a:lnTo>
                    <a:pt x="620" y="208"/>
                  </a:lnTo>
                  <a:lnTo>
                    <a:pt x="619" y="208"/>
                  </a:lnTo>
                  <a:lnTo>
                    <a:pt x="619" y="209"/>
                  </a:lnTo>
                  <a:lnTo>
                    <a:pt x="618" y="209"/>
                  </a:lnTo>
                  <a:lnTo>
                    <a:pt x="618" y="210"/>
                  </a:lnTo>
                  <a:lnTo>
                    <a:pt x="618" y="210"/>
                  </a:lnTo>
                  <a:lnTo>
                    <a:pt x="616" y="211"/>
                  </a:lnTo>
                  <a:lnTo>
                    <a:pt x="615" y="211"/>
                  </a:lnTo>
                  <a:lnTo>
                    <a:pt x="614" y="212"/>
                  </a:lnTo>
                  <a:lnTo>
                    <a:pt x="611" y="215"/>
                  </a:lnTo>
                  <a:lnTo>
                    <a:pt x="606" y="219"/>
                  </a:lnTo>
                  <a:lnTo>
                    <a:pt x="605" y="220"/>
                  </a:lnTo>
                  <a:lnTo>
                    <a:pt x="604" y="221"/>
                  </a:lnTo>
                  <a:lnTo>
                    <a:pt x="603" y="222"/>
                  </a:lnTo>
                  <a:lnTo>
                    <a:pt x="602" y="223"/>
                  </a:lnTo>
                  <a:lnTo>
                    <a:pt x="601" y="224"/>
                  </a:lnTo>
                  <a:lnTo>
                    <a:pt x="601" y="225"/>
                  </a:lnTo>
                  <a:lnTo>
                    <a:pt x="600" y="227"/>
                  </a:lnTo>
                  <a:lnTo>
                    <a:pt x="599" y="229"/>
                  </a:lnTo>
                  <a:lnTo>
                    <a:pt x="599" y="231"/>
                  </a:lnTo>
                  <a:lnTo>
                    <a:pt x="598" y="232"/>
                  </a:lnTo>
                  <a:lnTo>
                    <a:pt x="598" y="237"/>
                  </a:lnTo>
                  <a:lnTo>
                    <a:pt x="597" y="238"/>
                  </a:lnTo>
                  <a:lnTo>
                    <a:pt x="597" y="239"/>
                  </a:lnTo>
                  <a:lnTo>
                    <a:pt x="597" y="241"/>
                  </a:lnTo>
                  <a:lnTo>
                    <a:pt x="596" y="242"/>
                  </a:lnTo>
                  <a:lnTo>
                    <a:pt x="592" y="247"/>
                  </a:lnTo>
                  <a:lnTo>
                    <a:pt x="591" y="249"/>
                  </a:lnTo>
                  <a:lnTo>
                    <a:pt x="591" y="250"/>
                  </a:lnTo>
                  <a:lnTo>
                    <a:pt x="590" y="251"/>
                  </a:lnTo>
                  <a:lnTo>
                    <a:pt x="590" y="252"/>
                  </a:lnTo>
                  <a:lnTo>
                    <a:pt x="590" y="253"/>
                  </a:lnTo>
                  <a:lnTo>
                    <a:pt x="589" y="255"/>
                  </a:lnTo>
                  <a:lnTo>
                    <a:pt x="589" y="256"/>
                  </a:lnTo>
                  <a:lnTo>
                    <a:pt x="589" y="257"/>
                  </a:lnTo>
                  <a:lnTo>
                    <a:pt x="589" y="258"/>
                  </a:lnTo>
                  <a:lnTo>
                    <a:pt x="590" y="259"/>
                  </a:lnTo>
                  <a:lnTo>
                    <a:pt x="590" y="260"/>
                  </a:lnTo>
                  <a:lnTo>
                    <a:pt x="591" y="263"/>
                  </a:lnTo>
                  <a:lnTo>
                    <a:pt x="592" y="263"/>
                  </a:lnTo>
                  <a:lnTo>
                    <a:pt x="593" y="265"/>
                  </a:lnTo>
                  <a:lnTo>
                    <a:pt x="594" y="269"/>
                  </a:lnTo>
                  <a:lnTo>
                    <a:pt x="594" y="271"/>
                  </a:lnTo>
                  <a:lnTo>
                    <a:pt x="595" y="273"/>
                  </a:lnTo>
                  <a:lnTo>
                    <a:pt x="595" y="277"/>
                  </a:lnTo>
                  <a:lnTo>
                    <a:pt x="596" y="279"/>
                  </a:lnTo>
                  <a:lnTo>
                    <a:pt x="596" y="280"/>
                  </a:lnTo>
                  <a:lnTo>
                    <a:pt x="597" y="283"/>
                  </a:lnTo>
                  <a:lnTo>
                    <a:pt x="598" y="285"/>
                  </a:lnTo>
                  <a:lnTo>
                    <a:pt x="601" y="290"/>
                  </a:lnTo>
                  <a:lnTo>
                    <a:pt x="603" y="296"/>
                  </a:lnTo>
                  <a:lnTo>
                    <a:pt x="604" y="298"/>
                  </a:lnTo>
                  <a:lnTo>
                    <a:pt x="605" y="300"/>
                  </a:lnTo>
                  <a:lnTo>
                    <a:pt x="607" y="302"/>
                  </a:lnTo>
                  <a:lnTo>
                    <a:pt x="608" y="304"/>
                  </a:lnTo>
                  <a:lnTo>
                    <a:pt x="610" y="306"/>
                  </a:lnTo>
                  <a:lnTo>
                    <a:pt x="610" y="307"/>
                  </a:lnTo>
                  <a:lnTo>
                    <a:pt x="612" y="310"/>
                  </a:lnTo>
                  <a:lnTo>
                    <a:pt x="613" y="313"/>
                  </a:lnTo>
                  <a:lnTo>
                    <a:pt x="614" y="315"/>
                  </a:lnTo>
                  <a:lnTo>
                    <a:pt x="615" y="317"/>
                  </a:lnTo>
                  <a:lnTo>
                    <a:pt x="618" y="325"/>
                  </a:lnTo>
                  <a:lnTo>
                    <a:pt x="619" y="327"/>
                  </a:lnTo>
                  <a:lnTo>
                    <a:pt x="619" y="328"/>
                  </a:lnTo>
                  <a:lnTo>
                    <a:pt x="623" y="335"/>
                  </a:lnTo>
                  <a:lnTo>
                    <a:pt x="626" y="340"/>
                  </a:lnTo>
                  <a:lnTo>
                    <a:pt x="627" y="341"/>
                  </a:lnTo>
                  <a:lnTo>
                    <a:pt x="627" y="342"/>
                  </a:lnTo>
                  <a:lnTo>
                    <a:pt x="628" y="344"/>
                  </a:lnTo>
                  <a:lnTo>
                    <a:pt x="629" y="344"/>
                  </a:lnTo>
                  <a:lnTo>
                    <a:pt x="631" y="345"/>
                  </a:lnTo>
                  <a:lnTo>
                    <a:pt x="634" y="347"/>
                  </a:lnTo>
                  <a:lnTo>
                    <a:pt x="636" y="348"/>
                  </a:lnTo>
                  <a:lnTo>
                    <a:pt x="638" y="350"/>
                  </a:lnTo>
                  <a:lnTo>
                    <a:pt x="639" y="351"/>
                  </a:lnTo>
                  <a:lnTo>
                    <a:pt x="640" y="352"/>
                  </a:lnTo>
                  <a:lnTo>
                    <a:pt x="641" y="354"/>
                  </a:lnTo>
                  <a:lnTo>
                    <a:pt x="642" y="355"/>
                  </a:lnTo>
                  <a:lnTo>
                    <a:pt x="643" y="356"/>
                  </a:lnTo>
                  <a:lnTo>
                    <a:pt x="644" y="358"/>
                  </a:lnTo>
                  <a:lnTo>
                    <a:pt x="645" y="360"/>
                  </a:lnTo>
                  <a:lnTo>
                    <a:pt x="645" y="360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4" y="360"/>
                  </a:lnTo>
                  <a:lnTo>
                    <a:pt x="643" y="361"/>
                  </a:lnTo>
                  <a:lnTo>
                    <a:pt x="643" y="361"/>
                  </a:lnTo>
                  <a:lnTo>
                    <a:pt x="642" y="361"/>
                  </a:lnTo>
                  <a:lnTo>
                    <a:pt x="641" y="362"/>
                  </a:lnTo>
                  <a:lnTo>
                    <a:pt x="641" y="362"/>
                  </a:lnTo>
                  <a:lnTo>
                    <a:pt x="640" y="363"/>
                  </a:lnTo>
                  <a:lnTo>
                    <a:pt x="639" y="364"/>
                  </a:lnTo>
                  <a:lnTo>
                    <a:pt x="638" y="365"/>
                  </a:lnTo>
                  <a:lnTo>
                    <a:pt x="637" y="366"/>
                  </a:lnTo>
                  <a:lnTo>
                    <a:pt x="637" y="367"/>
                  </a:lnTo>
                  <a:lnTo>
                    <a:pt x="637" y="368"/>
                  </a:lnTo>
                  <a:lnTo>
                    <a:pt x="637" y="369"/>
                  </a:lnTo>
                  <a:lnTo>
                    <a:pt x="636" y="370"/>
                  </a:lnTo>
                  <a:lnTo>
                    <a:pt x="636" y="371"/>
                  </a:lnTo>
                  <a:lnTo>
                    <a:pt x="636" y="372"/>
                  </a:lnTo>
                  <a:lnTo>
                    <a:pt x="637" y="374"/>
                  </a:lnTo>
                  <a:lnTo>
                    <a:pt x="638" y="378"/>
                  </a:lnTo>
                  <a:lnTo>
                    <a:pt x="638" y="381"/>
                  </a:lnTo>
                  <a:lnTo>
                    <a:pt x="638" y="383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9"/>
                  </a:lnTo>
                  <a:lnTo>
                    <a:pt x="638" y="390"/>
                  </a:lnTo>
                  <a:lnTo>
                    <a:pt x="638" y="391"/>
                  </a:lnTo>
                  <a:lnTo>
                    <a:pt x="638" y="392"/>
                  </a:lnTo>
                  <a:lnTo>
                    <a:pt x="637" y="393"/>
                  </a:lnTo>
                  <a:lnTo>
                    <a:pt x="637" y="394"/>
                  </a:lnTo>
                  <a:lnTo>
                    <a:pt x="637" y="394"/>
                  </a:lnTo>
                  <a:lnTo>
                    <a:pt x="636" y="395"/>
                  </a:lnTo>
                  <a:lnTo>
                    <a:pt x="636" y="395"/>
                  </a:lnTo>
                  <a:lnTo>
                    <a:pt x="635" y="395"/>
                  </a:lnTo>
                  <a:lnTo>
                    <a:pt x="634" y="396"/>
                  </a:lnTo>
                  <a:lnTo>
                    <a:pt x="631" y="397"/>
                  </a:lnTo>
                  <a:lnTo>
                    <a:pt x="627" y="398"/>
                  </a:lnTo>
                  <a:lnTo>
                    <a:pt x="623" y="399"/>
                  </a:lnTo>
                  <a:lnTo>
                    <a:pt x="622" y="399"/>
                  </a:lnTo>
                  <a:lnTo>
                    <a:pt x="621" y="400"/>
                  </a:lnTo>
                  <a:lnTo>
                    <a:pt x="621" y="400"/>
                  </a:lnTo>
                  <a:lnTo>
                    <a:pt x="620" y="401"/>
                  </a:lnTo>
                  <a:lnTo>
                    <a:pt x="618" y="405"/>
                  </a:lnTo>
                  <a:lnTo>
                    <a:pt x="616" y="409"/>
                  </a:lnTo>
                  <a:lnTo>
                    <a:pt x="616" y="409"/>
                  </a:lnTo>
                  <a:lnTo>
                    <a:pt x="616" y="411"/>
                  </a:lnTo>
                  <a:lnTo>
                    <a:pt x="616" y="412"/>
                  </a:lnTo>
                  <a:lnTo>
                    <a:pt x="616" y="412"/>
                  </a:lnTo>
                  <a:lnTo>
                    <a:pt x="615" y="412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14" y="413"/>
                  </a:lnTo>
                  <a:lnTo>
                    <a:pt x="613" y="413"/>
                  </a:lnTo>
                  <a:lnTo>
                    <a:pt x="612" y="413"/>
                  </a:lnTo>
                  <a:lnTo>
                    <a:pt x="610" y="413"/>
                  </a:lnTo>
                  <a:lnTo>
                    <a:pt x="609" y="412"/>
                  </a:lnTo>
                  <a:lnTo>
                    <a:pt x="607" y="412"/>
                  </a:lnTo>
                  <a:lnTo>
                    <a:pt x="602" y="410"/>
                  </a:lnTo>
                  <a:lnTo>
                    <a:pt x="601" y="410"/>
                  </a:lnTo>
                  <a:lnTo>
                    <a:pt x="600" y="410"/>
                  </a:lnTo>
                  <a:lnTo>
                    <a:pt x="600" y="410"/>
                  </a:lnTo>
                  <a:lnTo>
                    <a:pt x="599" y="410"/>
                  </a:lnTo>
                  <a:lnTo>
                    <a:pt x="598" y="410"/>
                  </a:lnTo>
                  <a:lnTo>
                    <a:pt x="598" y="410"/>
                  </a:lnTo>
                  <a:lnTo>
                    <a:pt x="597" y="411"/>
                  </a:lnTo>
                  <a:lnTo>
                    <a:pt x="596" y="411"/>
                  </a:lnTo>
                  <a:lnTo>
                    <a:pt x="596" y="411"/>
                  </a:lnTo>
                  <a:lnTo>
                    <a:pt x="596" y="412"/>
                  </a:lnTo>
                  <a:lnTo>
                    <a:pt x="596" y="412"/>
                  </a:lnTo>
                  <a:lnTo>
                    <a:pt x="596" y="413"/>
                  </a:lnTo>
                  <a:lnTo>
                    <a:pt x="596" y="417"/>
                  </a:lnTo>
                  <a:lnTo>
                    <a:pt x="596" y="420"/>
                  </a:lnTo>
                  <a:lnTo>
                    <a:pt x="596" y="421"/>
                  </a:lnTo>
                  <a:lnTo>
                    <a:pt x="596" y="422"/>
                  </a:lnTo>
                  <a:lnTo>
                    <a:pt x="596" y="424"/>
                  </a:lnTo>
                  <a:lnTo>
                    <a:pt x="596" y="426"/>
                  </a:lnTo>
                  <a:lnTo>
                    <a:pt x="596" y="427"/>
                  </a:lnTo>
                  <a:lnTo>
                    <a:pt x="597" y="428"/>
                  </a:lnTo>
                  <a:lnTo>
                    <a:pt x="598" y="432"/>
                  </a:lnTo>
                  <a:lnTo>
                    <a:pt x="598" y="434"/>
                  </a:lnTo>
                  <a:lnTo>
                    <a:pt x="598" y="435"/>
                  </a:lnTo>
                  <a:lnTo>
                    <a:pt x="598" y="437"/>
                  </a:lnTo>
                  <a:lnTo>
                    <a:pt x="598" y="439"/>
                  </a:lnTo>
                  <a:lnTo>
                    <a:pt x="598" y="440"/>
                  </a:lnTo>
                  <a:lnTo>
                    <a:pt x="598" y="442"/>
                  </a:lnTo>
                  <a:lnTo>
                    <a:pt x="598" y="443"/>
                  </a:lnTo>
                  <a:lnTo>
                    <a:pt x="597" y="447"/>
                  </a:lnTo>
                  <a:lnTo>
                    <a:pt x="596" y="453"/>
                  </a:lnTo>
                  <a:lnTo>
                    <a:pt x="596" y="454"/>
                  </a:lnTo>
                  <a:lnTo>
                    <a:pt x="596" y="455"/>
                  </a:lnTo>
                  <a:lnTo>
                    <a:pt x="595" y="456"/>
                  </a:lnTo>
                  <a:lnTo>
                    <a:pt x="594" y="458"/>
                  </a:lnTo>
                  <a:lnTo>
                    <a:pt x="594" y="458"/>
                  </a:lnTo>
                  <a:lnTo>
                    <a:pt x="593" y="459"/>
                  </a:lnTo>
                  <a:lnTo>
                    <a:pt x="593" y="459"/>
                  </a:lnTo>
                  <a:lnTo>
                    <a:pt x="592" y="460"/>
                  </a:lnTo>
                  <a:lnTo>
                    <a:pt x="591" y="460"/>
                  </a:lnTo>
                  <a:lnTo>
                    <a:pt x="590" y="460"/>
                  </a:lnTo>
                  <a:lnTo>
                    <a:pt x="589" y="461"/>
                  </a:lnTo>
                  <a:lnTo>
                    <a:pt x="588" y="461"/>
                  </a:lnTo>
                  <a:lnTo>
                    <a:pt x="587" y="460"/>
                  </a:lnTo>
                  <a:lnTo>
                    <a:pt x="583" y="460"/>
                  </a:lnTo>
                  <a:lnTo>
                    <a:pt x="581" y="459"/>
                  </a:lnTo>
                  <a:lnTo>
                    <a:pt x="580" y="459"/>
                  </a:lnTo>
                  <a:lnTo>
                    <a:pt x="578" y="459"/>
                  </a:lnTo>
                  <a:lnTo>
                    <a:pt x="572" y="460"/>
                  </a:lnTo>
                  <a:lnTo>
                    <a:pt x="569" y="460"/>
                  </a:lnTo>
                  <a:lnTo>
                    <a:pt x="560" y="462"/>
                  </a:lnTo>
                  <a:lnTo>
                    <a:pt x="558" y="462"/>
                  </a:lnTo>
                  <a:lnTo>
                    <a:pt x="557" y="462"/>
                  </a:lnTo>
                  <a:lnTo>
                    <a:pt x="556" y="463"/>
                  </a:lnTo>
                  <a:lnTo>
                    <a:pt x="555" y="463"/>
                  </a:lnTo>
                  <a:lnTo>
                    <a:pt x="554" y="464"/>
                  </a:lnTo>
                  <a:lnTo>
                    <a:pt x="553" y="465"/>
                  </a:lnTo>
                  <a:lnTo>
                    <a:pt x="550" y="468"/>
                  </a:lnTo>
                  <a:lnTo>
                    <a:pt x="549" y="469"/>
                  </a:lnTo>
                  <a:lnTo>
                    <a:pt x="548" y="470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5" y="472"/>
                  </a:lnTo>
                  <a:lnTo>
                    <a:pt x="544" y="472"/>
                  </a:lnTo>
                  <a:lnTo>
                    <a:pt x="543" y="472"/>
                  </a:lnTo>
                  <a:lnTo>
                    <a:pt x="542" y="472"/>
                  </a:lnTo>
                  <a:lnTo>
                    <a:pt x="540" y="472"/>
                  </a:lnTo>
                  <a:lnTo>
                    <a:pt x="538" y="471"/>
                  </a:lnTo>
                  <a:lnTo>
                    <a:pt x="533" y="470"/>
                  </a:lnTo>
                  <a:lnTo>
                    <a:pt x="528" y="470"/>
                  </a:lnTo>
                  <a:lnTo>
                    <a:pt x="526" y="469"/>
                  </a:lnTo>
                  <a:lnTo>
                    <a:pt x="522" y="468"/>
                  </a:lnTo>
                  <a:lnTo>
                    <a:pt x="521" y="468"/>
                  </a:lnTo>
                  <a:lnTo>
                    <a:pt x="520" y="468"/>
                  </a:lnTo>
                  <a:lnTo>
                    <a:pt x="519" y="468"/>
                  </a:lnTo>
                  <a:lnTo>
                    <a:pt x="518" y="468"/>
                  </a:lnTo>
                  <a:lnTo>
                    <a:pt x="517" y="469"/>
                  </a:lnTo>
                  <a:lnTo>
                    <a:pt x="515" y="470"/>
                  </a:lnTo>
                  <a:lnTo>
                    <a:pt x="513" y="470"/>
                  </a:lnTo>
                  <a:lnTo>
                    <a:pt x="510" y="471"/>
                  </a:lnTo>
                  <a:lnTo>
                    <a:pt x="507" y="472"/>
                  </a:lnTo>
                  <a:lnTo>
                    <a:pt x="504" y="472"/>
                  </a:lnTo>
                  <a:lnTo>
                    <a:pt x="501" y="472"/>
                  </a:lnTo>
                  <a:lnTo>
                    <a:pt x="498" y="472"/>
                  </a:lnTo>
                  <a:lnTo>
                    <a:pt x="494" y="472"/>
                  </a:lnTo>
                  <a:lnTo>
                    <a:pt x="491" y="472"/>
                  </a:lnTo>
                  <a:lnTo>
                    <a:pt x="482" y="471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3" y="469"/>
                  </a:lnTo>
                  <a:lnTo>
                    <a:pt x="467" y="467"/>
                  </a:lnTo>
                  <a:lnTo>
                    <a:pt x="462" y="466"/>
                  </a:lnTo>
                  <a:lnTo>
                    <a:pt x="459" y="465"/>
                  </a:lnTo>
                  <a:lnTo>
                    <a:pt x="457" y="465"/>
                  </a:lnTo>
                  <a:lnTo>
                    <a:pt x="450" y="464"/>
                  </a:lnTo>
                  <a:lnTo>
                    <a:pt x="448" y="464"/>
                  </a:lnTo>
                  <a:lnTo>
                    <a:pt x="447" y="464"/>
                  </a:lnTo>
                  <a:lnTo>
                    <a:pt x="446" y="465"/>
                  </a:lnTo>
                  <a:lnTo>
                    <a:pt x="445" y="465"/>
                  </a:lnTo>
                  <a:lnTo>
                    <a:pt x="444" y="465"/>
                  </a:lnTo>
                  <a:lnTo>
                    <a:pt x="442" y="466"/>
                  </a:lnTo>
                  <a:lnTo>
                    <a:pt x="441" y="467"/>
                  </a:lnTo>
                  <a:lnTo>
                    <a:pt x="440" y="467"/>
                  </a:lnTo>
                  <a:lnTo>
                    <a:pt x="439" y="468"/>
                  </a:lnTo>
                  <a:lnTo>
                    <a:pt x="438" y="469"/>
                  </a:lnTo>
                  <a:lnTo>
                    <a:pt x="437" y="470"/>
                  </a:lnTo>
                  <a:lnTo>
                    <a:pt x="436" y="472"/>
                  </a:lnTo>
                  <a:lnTo>
                    <a:pt x="436" y="473"/>
                  </a:lnTo>
                  <a:lnTo>
                    <a:pt x="436" y="473"/>
                  </a:lnTo>
                  <a:lnTo>
                    <a:pt x="435" y="474"/>
                  </a:lnTo>
                  <a:lnTo>
                    <a:pt x="435" y="475"/>
                  </a:lnTo>
                  <a:lnTo>
                    <a:pt x="435" y="476"/>
                  </a:lnTo>
                  <a:lnTo>
                    <a:pt x="435" y="478"/>
                  </a:lnTo>
                  <a:lnTo>
                    <a:pt x="435" y="481"/>
                  </a:lnTo>
                  <a:lnTo>
                    <a:pt x="435" y="482"/>
                  </a:lnTo>
                  <a:lnTo>
                    <a:pt x="435" y="484"/>
                  </a:lnTo>
                  <a:lnTo>
                    <a:pt x="435" y="486"/>
                  </a:lnTo>
                  <a:lnTo>
                    <a:pt x="435" y="487"/>
                  </a:lnTo>
                  <a:lnTo>
                    <a:pt x="435" y="488"/>
                  </a:lnTo>
                  <a:lnTo>
                    <a:pt x="434" y="488"/>
                  </a:lnTo>
                  <a:lnTo>
                    <a:pt x="434" y="489"/>
                  </a:lnTo>
                  <a:lnTo>
                    <a:pt x="433" y="489"/>
                  </a:lnTo>
                  <a:lnTo>
                    <a:pt x="433" y="490"/>
                  </a:lnTo>
                  <a:lnTo>
                    <a:pt x="432" y="490"/>
                  </a:lnTo>
                  <a:lnTo>
                    <a:pt x="431" y="490"/>
                  </a:lnTo>
                  <a:lnTo>
                    <a:pt x="429" y="491"/>
                  </a:lnTo>
                  <a:lnTo>
                    <a:pt x="427" y="491"/>
                  </a:lnTo>
                  <a:lnTo>
                    <a:pt x="425" y="491"/>
                  </a:lnTo>
                  <a:lnTo>
                    <a:pt x="424" y="491"/>
                  </a:lnTo>
                  <a:lnTo>
                    <a:pt x="423" y="491"/>
                  </a:lnTo>
                  <a:lnTo>
                    <a:pt x="422" y="492"/>
                  </a:lnTo>
                  <a:lnTo>
                    <a:pt x="422" y="493"/>
                  </a:lnTo>
                  <a:lnTo>
                    <a:pt x="422" y="493"/>
                  </a:lnTo>
                  <a:lnTo>
                    <a:pt x="421" y="495"/>
                  </a:lnTo>
                  <a:lnTo>
                    <a:pt x="421" y="496"/>
                  </a:lnTo>
                  <a:lnTo>
                    <a:pt x="420" y="498"/>
                  </a:lnTo>
                  <a:lnTo>
                    <a:pt x="419" y="499"/>
                  </a:lnTo>
                  <a:lnTo>
                    <a:pt x="418" y="500"/>
                  </a:lnTo>
                  <a:lnTo>
                    <a:pt x="417" y="501"/>
                  </a:lnTo>
                  <a:lnTo>
                    <a:pt x="415" y="503"/>
                  </a:lnTo>
                  <a:lnTo>
                    <a:pt x="414" y="505"/>
                  </a:lnTo>
                  <a:lnTo>
                    <a:pt x="413" y="505"/>
                  </a:lnTo>
                  <a:lnTo>
                    <a:pt x="411" y="506"/>
                  </a:lnTo>
                  <a:lnTo>
                    <a:pt x="409" y="508"/>
                  </a:lnTo>
                  <a:lnTo>
                    <a:pt x="407" y="508"/>
                  </a:lnTo>
                  <a:lnTo>
                    <a:pt x="406" y="509"/>
                  </a:lnTo>
                  <a:lnTo>
                    <a:pt x="405" y="509"/>
                  </a:lnTo>
                  <a:lnTo>
                    <a:pt x="400" y="511"/>
                  </a:lnTo>
                  <a:lnTo>
                    <a:pt x="399" y="511"/>
                  </a:lnTo>
                  <a:lnTo>
                    <a:pt x="397" y="512"/>
                  </a:lnTo>
                  <a:lnTo>
                    <a:pt x="395" y="512"/>
                  </a:lnTo>
                  <a:lnTo>
                    <a:pt x="394" y="513"/>
                  </a:lnTo>
                  <a:lnTo>
                    <a:pt x="393" y="514"/>
                  </a:lnTo>
                  <a:lnTo>
                    <a:pt x="392" y="514"/>
                  </a:lnTo>
                  <a:lnTo>
                    <a:pt x="390" y="516"/>
                  </a:lnTo>
                  <a:lnTo>
                    <a:pt x="389" y="517"/>
                  </a:lnTo>
                  <a:lnTo>
                    <a:pt x="388" y="517"/>
                  </a:lnTo>
                  <a:lnTo>
                    <a:pt x="386" y="520"/>
                  </a:lnTo>
                  <a:lnTo>
                    <a:pt x="383" y="523"/>
                  </a:lnTo>
                  <a:lnTo>
                    <a:pt x="382" y="525"/>
                  </a:lnTo>
                  <a:lnTo>
                    <a:pt x="380" y="526"/>
                  </a:lnTo>
                  <a:lnTo>
                    <a:pt x="380" y="526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8" y="527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5" y="527"/>
                  </a:lnTo>
                  <a:lnTo>
                    <a:pt x="374" y="527"/>
                  </a:lnTo>
                  <a:lnTo>
                    <a:pt x="374" y="527"/>
                  </a:lnTo>
                  <a:lnTo>
                    <a:pt x="373" y="527"/>
                  </a:lnTo>
                  <a:lnTo>
                    <a:pt x="372" y="526"/>
                  </a:lnTo>
                  <a:lnTo>
                    <a:pt x="371" y="525"/>
                  </a:lnTo>
                  <a:lnTo>
                    <a:pt x="368" y="522"/>
                  </a:lnTo>
                  <a:lnTo>
                    <a:pt x="367" y="521"/>
                  </a:lnTo>
                  <a:lnTo>
                    <a:pt x="366" y="521"/>
                  </a:lnTo>
                  <a:lnTo>
                    <a:pt x="365" y="520"/>
                  </a:lnTo>
                  <a:lnTo>
                    <a:pt x="363" y="519"/>
                  </a:lnTo>
                  <a:lnTo>
                    <a:pt x="362" y="519"/>
                  </a:lnTo>
                  <a:lnTo>
                    <a:pt x="361" y="519"/>
                  </a:lnTo>
                  <a:lnTo>
                    <a:pt x="360" y="519"/>
                  </a:lnTo>
                  <a:lnTo>
                    <a:pt x="359" y="520"/>
                  </a:lnTo>
                  <a:lnTo>
                    <a:pt x="357" y="521"/>
                  </a:lnTo>
                  <a:lnTo>
                    <a:pt x="356" y="522"/>
                  </a:lnTo>
                  <a:lnTo>
                    <a:pt x="355" y="523"/>
                  </a:lnTo>
                  <a:lnTo>
                    <a:pt x="353" y="524"/>
                  </a:lnTo>
                  <a:lnTo>
                    <a:pt x="349" y="529"/>
                  </a:lnTo>
                  <a:lnTo>
                    <a:pt x="347" y="530"/>
                  </a:lnTo>
                  <a:lnTo>
                    <a:pt x="346" y="531"/>
                  </a:lnTo>
                  <a:lnTo>
                    <a:pt x="344" y="533"/>
                  </a:lnTo>
                  <a:lnTo>
                    <a:pt x="343" y="533"/>
                  </a:lnTo>
                  <a:lnTo>
                    <a:pt x="342" y="534"/>
                  </a:lnTo>
                  <a:lnTo>
                    <a:pt x="342" y="534"/>
                  </a:lnTo>
                  <a:lnTo>
                    <a:pt x="340" y="534"/>
                  </a:lnTo>
                  <a:lnTo>
                    <a:pt x="339" y="535"/>
                  </a:lnTo>
                  <a:lnTo>
                    <a:pt x="338" y="536"/>
                  </a:lnTo>
                  <a:lnTo>
                    <a:pt x="335" y="538"/>
                  </a:lnTo>
                  <a:lnTo>
                    <a:pt x="334" y="539"/>
                  </a:lnTo>
                  <a:lnTo>
                    <a:pt x="332" y="539"/>
                  </a:lnTo>
                  <a:lnTo>
                    <a:pt x="331" y="540"/>
                  </a:lnTo>
                  <a:lnTo>
                    <a:pt x="329" y="540"/>
                  </a:lnTo>
                  <a:lnTo>
                    <a:pt x="328" y="541"/>
                  </a:lnTo>
                  <a:lnTo>
                    <a:pt x="326" y="541"/>
                  </a:lnTo>
                  <a:lnTo>
                    <a:pt x="324" y="541"/>
                  </a:lnTo>
                  <a:lnTo>
                    <a:pt x="317" y="541"/>
                  </a:lnTo>
                  <a:lnTo>
                    <a:pt x="315" y="541"/>
                  </a:lnTo>
                  <a:lnTo>
                    <a:pt x="313" y="541"/>
                  </a:lnTo>
                  <a:lnTo>
                    <a:pt x="312" y="541"/>
                  </a:lnTo>
                  <a:lnTo>
                    <a:pt x="310" y="541"/>
                  </a:lnTo>
                  <a:lnTo>
                    <a:pt x="308" y="540"/>
                  </a:lnTo>
                  <a:lnTo>
                    <a:pt x="306" y="540"/>
                  </a:lnTo>
                  <a:lnTo>
                    <a:pt x="305" y="539"/>
                  </a:lnTo>
                  <a:lnTo>
                    <a:pt x="304" y="539"/>
                  </a:lnTo>
                  <a:lnTo>
                    <a:pt x="303" y="538"/>
                  </a:lnTo>
                  <a:lnTo>
                    <a:pt x="301" y="537"/>
                  </a:lnTo>
                  <a:lnTo>
                    <a:pt x="301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99" y="537"/>
                  </a:lnTo>
                  <a:lnTo>
                    <a:pt x="299" y="537"/>
                  </a:lnTo>
                  <a:lnTo>
                    <a:pt x="298" y="537"/>
                  </a:lnTo>
                  <a:lnTo>
                    <a:pt x="297" y="538"/>
                  </a:lnTo>
                  <a:lnTo>
                    <a:pt x="296" y="539"/>
                  </a:lnTo>
                  <a:lnTo>
                    <a:pt x="294" y="540"/>
                  </a:lnTo>
                  <a:lnTo>
                    <a:pt x="288" y="545"/>
                  </a:lnTo>
                  <a:lnTo>
                    <a:pt x="285" y="548"/>
                  </a:lnTo>
                  <a:lnTo>
                    <a:pt x="282" y="551"/>
                  </a:lnTo>
                  <a:lnTo>
                    <a:pt x="281" y="551"/>
                  </a:lnTo>
                  <a:lnTo>
                    <a:pt x="280" y="552"/>
                  </a:lnTo>
                  <a:lnTo>
                    <a:pt x="279" y="554"/>
                  </a:lnTo>
                  <a:lnTo>
                    <a:pt x="277" y="556"/>
                  </a:lnTo>
                  <a:lnTo>
                    <a:pt x="276" y="557"/>
                  </a:lnTo>
                  <a:lnTo>
                    <a:pt x="274" y="558"/>
                  </a:lnTo>
                  <a:lnTo>
                    <a:pt x="273" y="559"/>
                  </a:lnTo>
                  <a:lnTo>
                    <a:pt x="272" y="560"/>
                  </a:lnTo>
                  <a:lnTo>
                    <a:pt x="270" y="561"/>
                  </a:lnTo>
                  <a:lnTo>
                    <a:pt x="267" y="562"/>
                  </a:lnTo>
                  <a:lnTo>
                    <a:pt x="265" y="562"/>
                  </a:lnTo>
                  <a:lnTo>
                    <a:pt x="263" y="563"/>
                  </a:lnTo>
                  <a:lnTo>
                    <a:pt x="261" y="563"/>
                  </a:lnTo>
                  <a:lnTo>
                    <a:pt x="259" y="563"/>
                  </a:lnTo>
                  <a:lnTo>
                    <a:pt x="257" y="563"/>
                  </a:lnTo>
                  <a:lnTo>
                    <a:pt x="254" y="563"/>
                  </a:lnTo>
                  <a:lnTo>
                    <a:pt x="252" y="563"/>
                  </a:lnTo>
                  <a:lnTo>
                    <a:pt x="251" y="563"/>
                  </a:lnTo>
                  <a:lnTo>
                    <a:pt x="249" y="563"/>
                  </a:lnTo>
                  <a:lnTo>
                    <a:pt x="247" y="564"/>
                  </a:lnTo>
                  <a:lnTo>
                    <a:pt x="246" y="564"/>
                  </a:lnTo>
                  <a:lnTo>
                    <a:pt x="244" y="565"/>
                  </a:lnTo>
                  <a:lnTo>
                    <a:pt x="243" y="566"/>
                  </a:lnTo>
                  <a:lnTo>
                    <a:pt x="240" y="568"/>
                  </a:lnTo>
                  <a:lnTo>
                    <a:pt x="238" y="570"/>
                  </a:lnTo>
                  <a:lnTo>
                    <a:pt x="237" y="571"/>
                  </a:lnTo>
                  <a:lnTo>
                    <a:pt x="234" y="573"/>
                  </a:lnTo>
                  <a:lnTo>
                    <a:pt x="233" y="574"/>
                  </a:lnTo>
                  <a:lnTo>
                    <a:pt x="231" y="576"/>
                  </a:lnTo>
                  <a:lnTo>
                    <a:pt x="228" y="578"/>
                  </a:lnTo>
                  <a:lnTo>
                    <a:pt x="227" y="579"/>
                  </a:lnTo>
                  <a:lnTo>
                    <a:pt x="226" y="580"/>
                  </a:lnTo>
                  <a:lnTo>
                    <a:pt x="226" y="580"/>
                  </a:lnTo>
                  <a:lnTo>
                    <a:pt x="225" y="581"/>
                  </a:lnTo>
                  <a:lnTo>
                    <a:pt x="225" y="583"/>
                  </a:lnTo>
                  <a:lnTo>
                    <a:pt x="225" y="584"/>
                  </a:lnTo>
                  <a:lnTo>
                    <a:pt x="224" y="587"/>
                  </a:lnTo>
                  <a:lnTo>
                    <a:pt x="224" y="589"/>
                  </a:lnTo>
                  <a:lnTo>
                    <a:pt x="224" y="590"/>
                  </a:lnTo>
                  <a:lnTo>
                    <a:pt x="223" y="592"/>
                  </a:lnTo>
                  <a:lnTo>
                    <a:pt x="223" y="593"/>
                  </a:lnTo>
                  <a:lnTo>
                    <a:pt x="223" y="594"/>
                  </a:lnTo>
                  <a:lnTo>
                    <a:pt x="223" y="596"/>
                  </a:lnTo>
                  <a:lnTo>
                    <a:pt x="223" y="597"/>
                  </a:lnTo>
                  <a:lnTo>
                    <a:pt x="222" y="599"/>
                  </a:lnTo>
                  <a:lnTo>
                    <a:pt x="222" y="600"/>
                  </a:lnTo>
                  <a:lnTo>
                    <a:pt x="222" y="600"/>
                  </a:lnTo>
                  <a:lnTo>
                    <a:pt x="222" y="600"/>
                  </a:lnTo>
                  <a:lnTo>
                    <a:pt x="221" y="601"/>
                  </a:lnTo>
                  <a:lnTo>
                    <a:pt x="221" y="601"/>
                  </a:lnTo>
                  <a:lnTo>
                    <a:pt x="220" y="602"/>
                  </a:lnTo>
                  <a:lnTo>
                    <a:pt x="218" y="603"/>
                  </a:lnTo>
                  <a:lnTo>
                    <a:pt x="217" y="603"/>
                  </a:lnTo>
                  <a:lnTo>
                    <a:pt x="217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4" y="609"/>
                  </a:lnTo>
                  <a:lnTo>
                    <a:pt x="214" y="610"/>
                  </a:lnTo>
                  <a:lnTo>
                    <a:pt x="213" y="611"/>
                  </a:lnTo>
                  <a:lnTo>
                    <a:pt x="211" y="613"/>
                  </a:lnTo>
                  <a:lnTo>
                    <a:pt x="211" y="614"/>
                  </a:lnTo>
                  <a:lnTo>
                    <a:pt x="210" y="614"/>
                  </a:lnTo>
                  <a:lnTo>
                    <a:pt x="210" y="615"/>
                  </a:lnTo>
                  <a:lnTo>
                    <a:pt x="209" y="615"/>
                  </a:lnTo>
                  <a:lnTo>
                    <a:pt x="208" y="615"/>
                  </a:lnTo>
                  <a:lnTo>
                    <a:pt x="207" y="616"/>
                  </a:lnTo>
                  <a:lnTo>
                    <a:pt x="206" y="616"/>
                  </a:lnTo>
                  <a:lnTo>
                    <a:pt x="203" y="616"/>
                  </a:lnTo>
                  <a:lnTo>
                    <a:pt x="201" y="616"/>
                  </a:lnTo>
                  <a:lnTo>
                    <a:pt x="200" y="617"/>
                  </a:lnTo>
                  <a:lnTo>
                    <a:pt x="199" y="617"/>
                  </a:lnTo>
                  <a:lnTo>
                    <a:pt x="198" y="617"/>
                  </a:lnTo>
                  <a:lnTo>
                    <a:pt x="197" y="618"/>
                  </a:lnTo>
                  <a:lnTo>
                    <a:pt x="195" y="619"/>
                  </a:lnTo>
                  <a:lnTo>
                    <a:pt x="194" y="620"/>
                  </a:lnTo>
                  <a:lnTo>
                    <a:pt x="192" y="622"/>
                  </a:lnTo>
                  <a:lnTo>
                    <a:pt x="190" y="623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9" y="626"/>
                  </a:lnTo>
                  <a:lnTo>
                    <a:pt x="188" y="627"/>
                  </a:lnTo>
                  <a:lnTo>
                    <a:pt x="189" y="627"/>
                  </a:lnTo>
                  <a:lnTo>
                    <a:pt x="188" y="628"/>
                  </a:lnTo>
                  <a:lnTo>
                    <a:pt x="187" y="629"/>
                  </a:lnTo>
                  <a:lnTo>
                    <a:pt x="186" y="630"/>
                  </a:lnTo>
                  <a:lnTo>
                    <a:pt x="185" y="631"/>
                  </a:lnTo>
                  <a:lnTo>
                    <a:pt x="183" y="632"/>
                  </a:lnTo>
                  <a:lnTo>
                    <a:pt x="182" y="632"/>
                  </a:lnTo>
                  <a:lnTo>
                    <a:pt x="181" y="632"/>
                  </a:lnTo>
                  <a:lnTo>
                    <a:pt x="178" y="633"/>
                  </a:lnTo>
                  <a:lnTo>
                    <a:pt x="177" y="633"/>
                  </a:lnTo>
                  <a:lnTo>
                    <a:pt x="176" y="633"/>
                  </a:lnTo>
                  <a:lnTo>
                    <a:pt x="176" y="633"/>
                  </a:lnTo>
                  <a:lnTo>
                    <a:pt x="175" y="633"/>
                  </a:lnTo>
                  <a:lnTo>
                    <a:pt x="174" y="633"/>
                  </a:lnTo>
                  <a:lnTo>
                    <a:pt x="174" y="632"/>
                  </a:lnTo>
                  <a:lnTo>
                    <a:pt x="174" y="632"/>
                  </a:lnTo>
                  <a:lnTo>
                    <a:pt x="173" y="631"/>
                  </a:lnTo>
                  <a:lnTo>
                    <a:pt x="172" y="628"/>
                  </a:lnTo>
                  <a:lnTo>
                    <a:pt x="172" y="627"/>
                  </a:lnTo>
                  <a:lnTo>
                    <a:pt x="171" y="625"/>
                  </a:lnTo>
                  <a:lnTo>
                    <a:pt x="169" y="623"/>
                  </a:lnTo>
                  <a:lnTo>
                    <a:pt x="167" y="621"/>
                  </a:lnTo>
                  <a:lnTo>
                    <a:pt x="167" y="619"/>
                  </a:lnTo>
                  <a:lnTo>
                    <a:pt x="166" y="619"/>
                  </a:lnTo>
                  <a:lnTo>
                    <a:pt x="166" y="619"/>
                  </a:lnTo>
                  <a:lnTo>
                    <a:pt x="165" y="619"/>
                  </a:lnTo>
                  <a:lnTo>
                    <a:pt x="164" y="619"/>
                  </a:lnTo>
                  <a:lnTo>
                    <a:pt x="163" y="620"/>
                  </a:lnTo>
                  <a:lnTo>
                    <a:pt x="163" y="620"/>
                  </a:lnTo>
                  <a:lnTo>
                    <a:pt x="162" y="621"/>
                  </a:lnTo>
                  <a:lnTo>
                    <a:pt x="160" y="623"/>
                  </a:lnTo>
                  <a:lnTo>
                    <a:pt x="159" y="624"/>
                  </a:lnTo>
                  <a:lnTo>
                    <a:pt x="159" y="625"/>
                  </a:lnTo>
                  <a:lnTo>
                    <a:pt x="158" y="625"/>
                  </a:lnTo>
                  <a:lnTo>
                    <a:pt x="158" y="625"/>
                  </a:lnTo>
                  <a:lnTo>
                    <a:pt x="157" y="625"/>
                  </a:lnTo>
                  <a:lnTo>
                    <a:pt x="156" y="625"/>
                  </a:lnTo>
                  <a:lnTo>
                    <a:pt x="156" y="625"/>
                  </a:lnTo>
                  <a:lnTo>
                    <a:pt x="155" y="624"/>
                  </a:lnTo>
                  <a:lnTo>
                    <a:pt x="155" y="624"/>
                  </a:lnTo>
                  <a:lnTo>
                    <a:pt x="154" y="622"/>
                  </a:lnTo>
                  <a:lnTo>
                    <a:pt x="154" y="621"/>
                  </a:lnTo>
                  <a:lnTo>
                    <a:pt x="154" y="620"/>
                  </a:lnTo>
                  <a:lnTo>
                    <a:pt x="154" y="618"/>
                  </a:lnTo>
                  <a:lnTo>
                    <a:pt x="154" y="618"/>
                  </a:lnTo>
                  <a:lnTo>
                    <a:pt x="154" y="618"/>
                  </a:lnTo>
                  <a:lnTo>
                    <a:pt x="154" y="617"/>
                  </a:lnTo>
                  <a:lnTo>
                    <a:pt x="153" y="617"/>
                  </a:lnTo>
                  <a:lnTo>
                    <a:pt x="153" y="617"/>
                  </a:lnTo>
                  <a:lnTo>
                    <a:pt x="153" y="618"/>
                  </a:lnTo>
                  <a:lnTo>
                    <a:pt x="153" y="618"/>
                  </a:lnTo>
                  <a:lnTo>
                    <a:pt x="152" y="618"/>
                  </a:lnTo>
                  <a:lnTo>
                    <a:pt x="152" y="619"/>
                  </a:lnTo>
                  <a:lnTo>
                    <a:pt x="149" y="619"/>
                  </a:lnTo>
                  <a:lnTo>
                    <a:pt x="147" y="619"/>
                  </a:lnTo>
                  <a:lnTo>
                    <a:pt x="146" y="619"/>
                  </a:lnTo>
                  <a:lnTo>
                    <a:pt x="146" y="619"/>
                  </a:lnTo>
                  <a:lnTo>
                    <a:pt x="146" y="619"/>
                  </a:lnTo>
                  <a:lnTo>
                    <a:pt x="145" y="619"/>
                  </a:lnTo>
                  <a:lnTo>
                    <a:pt x="145" y="619"/>
                  </a:lnTo>
                  <a:lnTo>
                    <a:pt x="144" y="620"/>
                  </a:lnTo>
                  <a:lnTo>
                    <a:pt x="144" y="619"/>
                  </a:lnTo>
                  <a:lnTo>
                    <a:pt x="144" y="619"/>
                  </a:lnTo>
                  <a:lnTo>
                    <a:pt x="143" y="617"/>
                  </a:lnTo>
                  <a:lnTo>
                    <a:pt x="142" y="615"/>
                  </a:lnTo>
                  <a:lnTo>
                    <a:pt x="142" y="614"/>
                  </a:lnTo>
                  <a:lnTo>
                    <a:pt x="141" y="613"/>
                  </a:lnTo>
                  <a:lnTo>
                    <a:pt x="140" y="611"/>
                  </a:lnTo>
                  <a:lnTo>
                    <a:pt x="137" y="607"/>
                  </a:lnTo>
                  <a:lnTo>
                    <a:pt x="136" y="606"/>
                  </a:lnTo>
                  <a:lnTo>
                    <a:pt x="135" y="605"/>
                  </a:lnTo>
                  <a:lnTo>
                    <a:pt x="134" y="604"/>
                  </a:lnTo>
                  <a:lnTo>
                    <a:pt x="133" y="604"/>
                  </a:lnTo>
                  <a:lnTo>
                    <a:pt x="131" y="603"/>
                  </a:lnTo>
                  <a:lnTo>
                    <a:pt x="130" y="602"/>
                  </a:lnTo>
                  <a:lnTo>
                    <a:pt x="129" y="602"/>
                  </a:lnTo>
                  <a:lnTo>
                    <a:pt x="128" y="602"/>
                  </a:lnTo>
                  <a:lnTo>
                    <a:pt x="123" y="601"/>
                  </a:lnTo>
                  <a:lnTo>
                    <a:pt x="122" y="600"/>
                  </a:lnTo>
                  <a:lnTo>
                    <a:pt x="121" y="600"/>
                  </a:lnTo>
                  <a:lnTo>
                    <a:pt x="120" y="599"/>
                  </a:lnTo>
                  <a:lnTo>
                    <a:pt x="119" y="598"/>
                  </a:lnTo>
                  <a:lnTo>
                    <a:pt x="118" y="598"/>
                  </a:lnTo>
                  <a:lnTo>
                    <a:pt x="118" y="597"/>
                  </a:lnTo>
                  <a:lnTo>
                    <a:pt x="118" y="597"/>
                  </a:lnTo>
                  <a:lnTo>
                    <a:pt x="118" y="597"/>
                  </a:lnTo>
                  <a:lnTo>
                    <a:pt x="118" y="596"/>
                  </a:lnTo>
                  <a:lnTo>
                    <a:pt x="118" y="595"/>
                  </a:lnTo>
                  <a:lnTo>
                    <a:pt x="119" y="594"/>
                  </a:lnTo>
                  <a:lnTo>
                    <a:pt x="119" y="593"/>
                  </a:lnTo>
                  <a:lnTo>
                    <a:pt x="120" y="593"/>
                  </a:lnTo>
                  <a:lnTo>
                    <a:pt x="120" y="592"/>
                  </a:lnTo>
                  <a:lnTo>
                    <a:pt x="121" y="592"/>
                  </a:lnTo>
                  <a:lnTo>
                    <a:pt x="122" y="592"/>
                  </a:lnTo>
                  <a:lnTo>
                    <a:pt x="123" y="591"/>
                  </a:lnTo>
                  <a:lnTo>
                    <a:pt x="124" y="591"/>
                  </a:lnTo>
                  <a:lnTo>
                    <a:pt x="125" y="591"/>
                  </a:lnTo>
                  <a:lnTo>
                    <a:pt x="126" y="591"/>
                  </a:lnTo>
                  <a:lnTo>
                    <a:pt x="129" y="591"/>
                  </a:lnTo>
                  <a:lnTo>
                    <a:pt x="132" y="592"/>
                  </a:lnTo>
                  <a:lnTo>
                    <a:pt x="133" y="592"/>
                  </a:lnTo>
                  <a:lnTo>
                    <a:pt x="133" y="592"/>
                  </a:lnTo>
                  <a:lnTo>
                    <a:pt x="134" y="592"/>
                  </a:lnTo>
                  <a:lnTo>
                    <a:pt x="134" y="591"/>
                  </a:lnTo>
                  <a:lnTo>
                    <a:pt x="134" y="591"/>
                  </a:lnTo>
                  <a:lnTo>
                    <a:pt x="135" y="591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35" y="589"/>
                  </a:lnTo>
                  <a:lnTo>
                    <a:pt x="135" y="587"/>
                  </a:lnTo>
                  <a:lnTo>
                    <a:pt x="134" y="585"/>
                  </a:lnTo>
                  <a:lnTo>
                    <a:pt x="134" y="584"/>
                  </a:lnTo>
                  <a:lnTo>
                    <a:pt x="134" y="583"/>
                  </a:lnTo>
                  <a:lnTo>
                    <a:pt x="134" y="582"/>
                  </a:lnTo>
                  <a:lnTo>
                    <a:pt x="134" y="582"/>
                  </a:lnTo>
                  <a:lnTo>
                    <a:pt x="135" y="580"/>
                  </a:lnTo>
                  <a:lnTo>
                    <a:pt x="136" y="579"/>
                  </a:lnTo>
                  <a:lnTo>
                    <a:pt x="136" y="578"/>
                  </a:lnTo>
                  <a:lnTo>
                    <a:pt x="136" y="577"/>
                  </a:lnTo>
                  <a:lnTo>
                    <a:pt x="136" y="577"/>
                  </a:lnTo>
                  <a:lnTo>
                    <a:pt x="136" y="576"/>
                  </a:lnTo>
                  <a:lnTo>
                    <a:pt x="136" y="575"/>
                  </a:lnTo>
                  <a:lnTo>
                    <a:pt x="136" y="574"/>
                  </a:lnTo>
                  <a:lnTo>
                    <a:pt x="136" y="572"/>
                  </a:lnTo>
                  <a:lnTo>
                    <a:pt x="135" y="568"/>
                  </a:lnTo>
                  <a:lnTo>
                    <a:pt x="134" y="566"/>
                  </a:lnTo>
                  <a:lnTo>
                    <a:pt x="133" y="563"/>
                  </a:lnTo>
                  <a:lnTo>
                    <a:pt x="131" y="558"/>
                  </a:lnTo>
                  <a:lnTo>
                    <a:pt x="130" y="556"/>
                  </a:lnTo>
                  <a:lnTo>
                    <a:pt x="128" y="553"/>
                  </a:lnTo>
                  <a:lnTo>
                    <a:pt x="127" y="551"/>
                  </a:lnTo>
                  <a:lnTo>
                    <a:pt x="125" y="547"/>
                  </a:lnTo>
                  <a:lnTo>
                    <a:pt x="124" y="547"/>
                  </a:lnTo>
                  <a:lnTo>
                    <a:pt x="124" y="546"/>
                  </a:lnTo>
                  <a:lnTo>
                    <a:pt x="123" y="545"/>
                  </a:lnTo>
                  <a:lnTo>
                    <a:pt x="123" y="544"/>
                  </a:lnTo>
                  <a:lnTo>
                    <a:pt x="123" y="540"/>
                  </a:lnTo>
                  <a:lnTo>
                    <a:pt x="123" y="539"/>
                  </a:lnTo>
                  <a:lnTo>
                    <a:pt x="123" y="536"/>
                  </a:lnTo>
                  <a:lnTo>
                    <a:pt x="123" y="535"/>
                  </a:lnTo>
                  <a:lnTo>
                    <a:pt x="122" y="534"/>
                  </a:lnTo>
                  <a:lnTo>
                    <a:pt x="122" y="533"/>
                  </a:lnTo>
                  <a:lnTo>
                    <a:pt x="121" y="532"/>
                  </a:lnTo>
                  <a:lnTo>
                    <a:pt x="119" y="530"/>
                  </a:lnTo>
                  <a:lnTo>
                    <a:pt x="118" y="529"/>
                  </a:lnTo>
                  <a:lnTo>
                    <a:pt x="117" y="529"/>
                  </a:lnTo>
                  <a:lnTo>
                    <a:pt x="117" y="528"/>
                  </a:lnTo>
                  <a:lnTo>
                    <a:pt x="116" y="527"/>
                  </a:lnTo>
                  <a:lnTo>
                    <a:pt x="116" y="526"/>
                  </a:lnTo>
                  <a:lnTo>
                    <a:pt x="116" y="525"/>
                  </a:lnTo>
                  <a:lnTo>
                    <a:pt x="116" y="524"/>
                  </a:lnTo>
                  <a:lnTo>
                    <a:pt x="116" y="523"/>
                  </a:lnTo>
                  <a:lnTo>
                    <a:pt x="117" y="520"/>
                  </a:lnTo>
                  <a:lnTo>
                    <a:pt x="117" y="519"/>
                  </a:lnTo>
                  <a:lnTo>
                    <a:pt x="117" y="517"/>
                  </a:lnTo>
                  <a:lnTo>
                    <a:pt x="117" y="515"/>
                  </a:lnTo>
                  <a:lnTo>
                    <a:pt x="117" y="513"/>
                  </a:lnTo>
                  <a:lnTo>
                    <a:pt x="116" y="509"/>
                  </a:lnTo>
                  <a:lnTo>
                    <a:pt x="115" y="507"/>
                  </a:lnTo>
                  <a:lnTo>
                    <a:pt x="114" y="504"/>
                  </a:lnTo>
                  <a:lnTo>
                    <a:pt x="114" y="503"/>
                  </a:lnTo>
                  <a:lnTo>
                    <a:pt x="113" y="502"/>
                  </a:lnTo>
                  <a:lnTo>
                    <a:pt x="113" y="501"/>
                  </a:lnTo>
                  <a:lnTo>
                    <a:pt x="114" y="499"/>
                  </a:lnTo>
                  <a:lnTo>
                    <a:pt x="114" y="497"/>
                  </a:lnTo>
                  <a:lnTo>
                    <a:pt x="115" y="492"/>
                  </a:lnTo>
                  <a:lnTo>
                    <a:pt x="116" y="489"/>
                  </a:lnTo>
                  <a:lnTo>
                    <a:pt x="116" y="488"/>
                  </a:lnTo>
                  <a:lnTo>
                    <a:pt x="116" y="487"/>
                  </a:lnTo>
                  <a:lnTo>
                    <a:pt x="116" y="486"/>
                  </a:lnTo>
                  <a:lnTo>
                    <a:pt x="116" y="481"/>
                  </a:lnTo>
                  <a:lnTo>
                    <a:pt x="116" y="480"/>
                  </a:lnTo>
                  <a:lnTo>
                    <a:pt x="116" y="479"/>
                  </a:lnTo>
                  <a:lnTo>
                    <a:pt x="117" y="478"/>
                  </a:lnTo>
                  <a:lnTo>
                    <a:pt x="117" y="477"/>
                  </a:lnTo>
                  <a:lnTo>
                    <a:pt x="118" y="473"/>
                  </a:lnTo>
                  <a:lnTo>
                    <a:pt x="118" y="471"/>
                  </a:lnTo>
                  <a:lnTo>
                    <a:pt x="119" y="469"/>
                  </a:lnTo>
                  <a:lnTo>
                    <a:pt x="119" y="468"/>
                  </a:lnTo>
                  <a:lnTo>
                    <a:pt x="118" y="466"/>
                  </a:lnTo>
                  <a:lnTo>
                    <a:pt x="118" y="465"/>
                  </a:lnTo>
                  <a:lnTo>
                    <a:pt x="118" y="463"/>
                  </a:lnTo>
                  <a:lnTo>
                    <a:pt x="118" y="462"/>
                  </a:lnTo>
                  <a:lnTo>
                    <a:pt x="117" y="460"/>
                  </a:lnTo>
                  <a:lnTo>
                    <a:pt x="116" y="458"/>
                  </a:lnTo>
                  <a:lnTo>
                    <a:pt x="115" y="457"/>
                  </a:lnTo>
                  <a:lnTo>
                    <a:pt x="114" y="455"/>
                  </a:lnTo>
                  <a:lnTo>
                    <a:pt x="114" y="454"/>
                  </a:lnTo>
                  <a:lnTo>
                    <a:pt x="113" y="453"/>
                  </a:lnTo>
                  <a:lnTo>
                    <a:pt x="112" y="453"/>
                  </a:lnTo>
                  <a:lnTo>
                    <a:pt x="111" y="452"/>
                  </a:lnTo>
                  <a:lnTo>
                    <a:pt x="110" y="451"/>
                  </a:lnTo>
                  <a:lnTo>
                    <a:pt x="109" y="451"/>
                  </a:lnTo>
                  <a:lnTo>
                    <a:pt x="108" y="451"/>
                  </a:lnTo>
                  <a:lnTo>
                    <a:pt x="108" y="451"/>
                  </a:lnTo>
                  <a:lnTo>
                    <a:pt x="107" y="450"/>
                  </a:lnTo>
                  <a:lnTo>
                    <a:pt x="106" y="451"/>
                  </a:lnTo>
                  <a:lnTo>
                    <a:pt x="100" y="451"/>
                  </a:lnTo>
                  <a:lnTo>
                    <a:pt x="99" y="451"/>
                  </a:lnTo>
                  <a:lnTo>
                    <a:pt x="98" y="451"/>
                  </a:lnTo>
                  <a:lnTo>
                    <a:pt x="93" y="451"/>
                  </a:lnTo>
                  <a:lnTo>
                    <a:pt x="91" y="451"/>
                  </a:lnTo>
                  <a:lnTo>
                    <a:pt x="88" y="451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8" y="450"/>
                  </a:lnTo>
                  <a:lnTo>
                    <a:pt x="77" y="450"/>
                  </a:lnTo>
                  <a:lnTo>
                    <a:pt x="75" y="451"/>
                  </a:lnTo>
                  <a:lnTo>
                    <a:pt x="72" y="451"/>
                  </a:lnTo>
                  <a:lnTo>
                    <a:pt x="71" y="451"/>
                  </a:lnTo>
                  <a:lnTo>
                    <a:pt x="71" y="452"/>
                  </a:lnTo>
                  <a:lnTo>
                    <a:pt x="70" y="452"/>
                  </a:lnTo>
                  <a:lnTo>
                    <a:pt x="69" y="451"/>
                  </a:lnTo>
                  <a:lnTo>
                    <a:pt x="69" y="451"/>
                  </a:lnTo>
                  <a:lnTo>
                    <a:pt x="68" y="451"/>
                  </a:lnTo>
                  <a:lnTo>
                    <a:pt x="67" y="450"/>
                  </a:lnTo>
                  <a:lnTo>
                    <a:pt x="66" y="450"/>
                  </a:lnTo>
                  <a:lnTo>
                    <a:pt x="66" y="450"/>
                  </a:lnTo>
                  <a:lnTo>
                    <a:pt x="65" y="449"/>
                  </a:lnTo>
                  <a:lnTo>
                    <a:pt x="65" y="449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7"/>
                  </a:lnTo>
                  <a:lnTo>
                    <a:pt x="64" y="446"/>
                  </a:lnTo>
                  <a:lnTo>
                    <a:pt x="64" y="444"/>
                  </a:lnTo>
                  <a:lnTo>
                    <a:pt x="64" y="441"/>
                  </a:lnTo>
                  <a:lnTo>
                    <a:pt x="64" y="440"/>
                  </a:lnTo>
                  <a:lnTo>
                    <a:pt x="63" y="439"/>
                  </a:lnTo>
                  <a:lnTo>
                    <a:pt x="63" y="438"/>
                  </a:lnTo>
                  <a:lnTo>
                    <a:pt x="63" y="437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1" y="435"/>
                  </a:lnTo>
                  <a:lnTo>
                    <a:pt x="61" y="434"/>
                  </a:lnTo>
                  <a:lnTo>
                    <a:pt x="60" y="434"/>
                  </a:lnTo>
                  <a:lnTo>
                    <a:pt x="58" y="433"/>
                  </a:lnTo>
                  <a:lnTo>
                    <a:pt x="54" y="431"/>
                  </a:lnTo>
                  <a:lnTo>
                    <a:pt x="52" y="430"/>
                  </a:lnTo>
                  <a:lnTo>
                    <a:pt x="51" y="429"/>
                  </a:lnTo>
                  <a:lnTo>
                    <a:pt x="50" y="429"/>
                  </a:lnTo>
                  <a:lnTo>
                    <a:pt x="48" y="429"/>
                  </a:lnTo>
                  <a:lnTo>
                    <a:pt x="46" y="428"/>
                  </a:lnTo>
                  <a:lnTo>
                    <a:pt x="44" y="428"/>
                  </a:lnTo>
                  <a:lnTo>
                    <a:pt x="41" y="428"/>
                  </a:lnTo>
                  <a:lnTo>
                    <a:pt x="39" y="427"/>
                  </a:lnTo>
                  <a:lnTo>
                    <a:pt x="36" y="427"/>
                  </a:lnTo>
                  <a:lnTo>
                    <a:pt x="31" y="425"/>
                  </a:lnTo>
                  <a:lnTo>
                    <a:pt x="30" y="425"/>
                  </a:lnTo>
                  <a:lnTo>
                    <a:pt x="28" y="425"/>
                  </a:lnTo>
                  <a:lnTo>
                    <a:pt x="23" y="424"/>
                  </a:lnTo>
                  <a:lnTo>
                    <a:pt x="21" y="424"/>
                  </a:lnTo>
                  <a:lnTo>
                    <a:pt x="18" y="424"/>
                  </a:lnTo>
                  <a:lnTo>
                    <a:pt x="14" y="423"/>
                  </a:lnTo>
                  <a:lnTo>
                    <a:pt x="11" y="422"/>
                  </a:lnTo>
                  <a:lnTo>
                    <a:pt x="10" y="421"/>
                  </a:lnTo>
                  <a:lnTo>
                    <a:pt x="8" y="421"/>
                  </a:lnTo>
                  <a:lnTo>
                    <a:pt x="6" y="419"/>
                  </a:lnTo>
                  <a:lnTo>
                    <a:pt x="1" y="416"/>
                  </a:lnTo>
                  <a:lnTo>
                    <a:pt x="1" y="416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1" y="415"/>
                  </a:lnTo>
                  <a:lnTo>
                    <a:pt x="1" y="414"/>
                  </a:lnTo>
                  <a:lnTo>
                    <a:pt x="1" y="414"/>
                  </a:lnTo>
                  <a:lnTo>
                    <a:pt x="2" y="413"/>
                  </a:lnTo>
                  <a:lnTo>
                    <a:pt x="3" y="412"/>
                  </a:lnTo>
                  <a:lnTo>
                    <a:pt x="4" y="412"/>
                  </a:lnTo>
                  <a:lnTo>
                    <a:pt x="9" y="409"/>
                  </a:lnTo>
                  <a:lnTo>
                    <a:pt x="12" y="407"/>
                  </a:lnTo>
                  <a:lnTo>
                    <a:pt x="15" y="405"/>
                  </a:lnTo>
                  <a:lnTo>
                    <a:pt x="16" y="404"/>
                  </a:lnTo>
                  <a:lnTo>
                    <a:pt x="17" y="403"/>
                  </a:lnTo>
                  <a:lnTo>
                    <a:pt x="19" y="401"/>
                  </a:lnTo>
                  <a:lnTo>
                    <a:pt x="26" y="394"/>
                  </a:lnTo>
                  <a:lnTo>
                    <a:pt x="27" y="392"/>
                  </a:lnTo>
                  <a:lnTo>
                    <a:pt x="29" y="390"/>
                  </a:lnTo>
                  <a:lnTo>
                    <a:pt x="30" y="388"/>
                  </a:lnTo>
                  <a:lnTo>
                    <a:pt x="30" y="387"/>
                  </a:lnTo>
                  <a:lnTo>
                    <a:pt x="31" y="385"/>
                  </a:lnTo>
                  <a:lnTo>
                    <a:pt x="31" y="384"/>
                  </a:lnTo>
                  <a:lnTo>
                    <a:pt x="32" y="381"/>
                  </a:lnTo>
                  <a:lnTo>
                    <a:pt x="32" y="374"/>
                  </a:lnTo>
                  <a:lnTo>
                    <a:pt x="33" y="370"/>
                  </a:lnTo>
                  <a:lnTo>
                    <a:pt x="33" y="366"/>
                  </a:lnTo>
                  <a:lnTo>
                    <a:pt x="34" y="364"/>
                  </a:lnTo>
                  <a:lnTo>
                    <a:pt x="34" y="362"/>
                  </a:lnTo>
                  <a:lnTo>
                    <a:pt x="35" y="360"/>
                  </a:lnTo>
                  <a:lnTo>
                    <a:pt x="35" y="359"/>
                  </a:lnTo>
                  <a:lnTo>
                    <a:pt x="36" y="357"/>
                  </a:lnTo>
                  <a:lnTo>
                    <a:pt x="37" y="356"/>
                  </a:lnTo>
                  <a:lnTo>
                    <a:pt x="37" y="354"/>
                  </a:lnTo>
                  <a:lnTo>
                    <a:pt x="38" y="354"/>
                  </a:lnTo>
                  <a:lnTo>
                    <a:pt x="39" y="353"/>
                  </a:lnTo>
                  <a:lnTo>
                    <a:pt x="39" y="352"/>
                  </a:lnTo>
                  <a:lnTo>
                    <a:pt x="40" y="351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3" y="351"/>
                  </a:lnTo>
                  <a:lnTo>
                    <a:pt x="44" y="351"/>
                  </a:lnTo>
                  <a:lnTo>
                    <a:pt x="45" y="351"/>
                  </a:lnTo>
                  <a:lnTo>
                    <a:pt x="50" y="352"/>
                  </a:lnTo>
                  <a:lnTo>
                    <a:pt x="51" y="352"/>
                  </a:lnTo>
                  <a:lnTo>
                    <a:pt x="53" y="352"/>
                  </a:lnTo>
                  <a:lnTo>
                    <a:pt x="55" y="352"/>
                  </a:lnTo>
                  <a:lnTo>
                    <a:pt x="56" y="353"/>
                  </a:lnTo>
                  <a:lnTo>
                    <a:pt x="58" y="352"/>
                  </a:lnTo>
                  <a:lnTo>
                    <a:pt x="60" y="352"/>
                  </a:lnTo>
                  <a:lnTo>
                    <a:pt x="63" y="352"/>
                  </a:lnTo>
                  <a:lnTo>
                    <a:pt x="65" y="351"/>
                  </a:lnTo>
                  <a:lnTo>
                    <a:pt x="68" y="351"/>
                  </a:lnTo>
                  <a:lnTo>
                    <a:pt x="73" y="349"/>
                  </a:lnTo>
                  <a:lnTo>
                    <a:pt x="74" y="348"/>
                  </a:lnTo>
                  <a:lnTo>
                    <a:pt x="76" y="348"/>
                  </a:lnTo>
                  <a:lnTo>
                    <a:pt x="77" y="348"/>
                  </a:lnTo>
                  <a:lnTo>
                    <a:pt x="78" y="348"/>
                  </a:lnTo>
                  <a:lnTo>
                    <a:pt x="79" y="348"/>
                  </a:lnTo>
                  <a:lnTo>
                    <a:pt x="80" y="348"/>
                  </a:lnTo>
                  <a:lnTo>
                    <a:pt x="81" y="348"/>
                  </a:lnTo>
                  <a:lnTo>
                    <a:pt x="84" y="350"/>
                  </a:lnTo>
                  <a:lnTo>
                    <a:pt x="85" y="350"/>
                  </a:lnTo>
                  <a:lnTo>
                    <a:pt x="86" y="350"/>
                  </a:lnTo>
                  <a:lnTo>
                    <a:pt x="91" y="351"/>
                  </a:lnTo>
                  <a:lnTo>
                    <a:pt x="95" y="352"/>
                  </a:lnTo>
                  <a:lnTo>
                    <a:pt x="97" y="352"/>
                  </a:lnTo>
                  <a:lnTo>
                    <a:pt x="98" y="352"/>
                  </a:lnTo>
                  <a:lnTo>
                    <a:pt x="99" y="352"/>
                  </a:lnTo>
                  <a:lnTo>
                    <a:pt x="100" y="352"/>
                  </a:lnTo>
                  <a:lnTo>
                    <a:pt x="101" y="352"/>
                  </a:lnTo>
                  <a:lnTo>
                    <a:pt x="102" y="351"/>
                  </a:lnTo>
                  <a:lnTo>
                    <a:pt x="103" y="351"/>
                  </a:lnTo>
                  <a:lnTo>
                    <a:pt x="104" y="351"/>
                  </a:lnTo>
                  <a:lnTo>
                    <a:pt x="104" y="350"/>
                  </a:lnTo>
                  <a:lnTo>
                    <a:pt x="105" y="350"/>
                  </a:lnTo>
                  <a:lnTo>
                    <a:pt x="106" y="349"/>
                  </a:lnTo>
                  <a:lnTo>
                    <a:pt x="107" y="348"/>
                  </a:lnTo>
                  <a:lnTo>
                    <a:pt x="110" y="343"/>
                  </a:lnTo>
                  <a:lnTo>
                    <a:pt x="111" y="341"/>
                  </a:lnTo>
                  <a:lnTo>
                    <a:pt x="111" y="340"/>
                  </a:lnTo>
                  <a:lnTo>
                    <a:pt x="115" y="333"/>
                  </a:lnTo>
                  <a:lnTo>
                    <a:pt x="116" y="331"/>
                  </a:lnTo>
                  <a:lnTo>
                    <a:pt x="117" y="329"/>
                  </a:lnTo>
                  <a:lnTo>
                    <a:pt x="118" y="325"/>
                  </a:lnTo>
                  <a:lnTo>
                    <a:pt x="119" y="324"/>
                  </a:lnTo>
                  <a:lnTo>
                    <a:pt x="119" y="321"/>
                  </a:lnTo>
                  <a:lnTo>
                    <a:pt x="120" y="318"/>
                  </a:lnTo>
                  <a:lnTo>
                    <a:pt x="120" y="316"/>
                  </a:lnTo>
                  <a:lnTo>
                    <a:pt x="120" y="315"/>
                  </a:lnTo>
                  <a:lnTo>
                    <a:pt x="121" y="313"/>
                  </a:lnTo>
                  <a:lnTo>
                    <a:pt x="123" y="307"/>
                  </a:lnTo>
                  <a:lnTo>
                    <a:pt x="124" y="305"/>
                  </a:lnTo>
                  <a:lnTo>
                    <a:pt x="125" y="304"/>
                  </a:lnTo>
                  <a:lnTo>
                    <a:pt x="125" y="303"/>
                  </a:lnTo>
                  <a:lnTo>
                    <a:pt x="126" y="302"/>
                  </a:lnTo>
                  <a:lnTo>
                    <a:pt x="127" y="301"/>
                  </a:lnTo>
                  <a:lnTo>
                    <a:pt x="128" y="300"/>
                  </a:lnTo>
                  <a:lnTo>
                    <a:pt x="129" y="299"/>
                  </a:lnTo>
                  <a:lnTo>
                    <a:pt x="130" y="299"/>
                  </a:lnTo>
                  <a:lnTo>
                    <a:pt x="131" y="298"/>
                  </a:lnTo>
                  <a:lnTo>
                    <a:pt x="132" y="298"/>
                  </a:lnTo>
                  <a:lnTo>
                    <a:pt x="133" y="297"/>
                  </a:lnTo>
                  <a:lnTo>
                    <a:pt x="134" y="297"/>
                  </a:lnTo>
                  <a:lnTo>
                    <a:pt x="135" y="297"/>
                  </a:lnTo>
                  <a:lnTo>
                    <a:pt x="136" y="297"/>
                  </a:lnTo>
                  <a:lnTo>
                    <a:pt x="137" y="298"/>
                  </a:lnTo>
                  <a:lnTo>
                    <a:pt x="139" y="298"/>
                  </a:lnTo>
                  <a:lnTo>
                    <a:pt x="140" y="299"/>
                  </a:lnTo>
                  <a:lnTo>
                    <a:pt x="141" y="299"/>
                  </a:lnTo>
                  <a:lnTo>
                    <a:pt x="142" y="300"/>
                  </a:lnTo>
                  <a:lnTo>
                    <a:pt x="145" y="302"/>
                  </a:lnTo>
                  <a:lnTo>
                    <a:pt x="146" y="303"/>
                  </a:lnTo>
                  <a:lnTo>
                    <a:pt x="148" y="303"/>
                  </a:lnTo>
                  <a:lnTo>
                    <a:pt x="149" y="304"/>
                  </a:lnTo>
                  <a:lnTo>
                    <a:pt x="150" y="304"/>
                  </a:lnTo>
                  <a:lnTo>
                    <a:pt x="151" y="304"/>
                  </a:lnTo>
                  <a:lnTo>
                    <a:pt x="152" y="304"/>
                  </a:lnTo>
                  <a:lnTo>
                    <a:pt x="153" y="304"/>
                  </a:lnTo>
                  <a:lnTo>
                    <a:pt x="154" y="303"/>
                  </a:lnTo>
                  <a:lnTo>
                    <a:pt x="155" y="303"/>
                  </a:lnTo>
                  <a:lnTo>
                    <a:pt x="156" y="303"/>
                  </a:lnTo>
                  <a:lnTo>
                    <a:pt x="156" y="302"/>
                  </a:lnTo>
                  <a:lnTo>
                    <a:pt x="157" y="302"/>
                  </a:lnTo>
                  <a:lnTo>
                    <a:pt x="158" y="301"/>
                  </a:lnTo>
                  <a:lnTo>
                    <a:pt x="158" y="301"/>
                  </a:lnTo>
                  <a:lnTo>
                    <a:pt x="159" y="300"/>
                  </a:lnTo>
                  <a:lnTo>
                    <a:pt x="159" y="298"/>
                  </a:lnTo>
                  <a:lnTo>
                    <a:pt x="161" y="294"/>
                  </a:lnTo>
                  <a:lnTo>
                    <a:pt x="162" y="292"/>
                  </a:lnTo>
                  <a:lnTo>
                    <a:pt x="163" y="290"/>
                  </a:lnTo>
                  <a:lnTo>
                    <a:pt x="163" y="289"/>
                  </a:lnTo>
                  <a:lnTo>
                    <a:pt x="164" y="289"/>
                  </a:lnTo>
                  <a:lnTo>
                    <a:pt x="165" y="287"/>
                  </a:lnTo>
                  <a:lnTo>
                    <a:pt x="168" y="285"/>
                  </a:lnTo>
                  <a:lnTo>
                    <a:pt x="170" y="284"/>
                  </a:lnTo>
                  <a:lnTo>
                    <a:pt x="173" y="281"/>
                  </a:lnTo>
                  <a:lnTo>
                    <a:pt x="176" y="279"/>
                  </a:lnTo>
                  <a:lnTo>
                    <a:pt x="177" y="278"/>
                  </a:lnTo>
                  <a:lnTo>
                    <a:pt x="178" y="278"/>
                  </a:lnTo>
                  <a:lnTo>
                    <a:pt x="178" y="277"/>
                  </a:lnTo>
                  <a:lnTo>
                    <a:pt x="179" y="276"/>
                  </a:lnTo>
                  <a:lnTo>
                    <a:pt x="180" y="274"/>
                  </a:lnTo>
                  <a:lnTo>
                    <a:pt x="181" y="272"/>
                  </a:lnTo>
                  <a:lnTo>
                    <a:pt x="182" y="270"/>
                  </a:lnTo>
                  <a:lnTo>
                    <a:pt x="183" y="266"/>
                  </a:lnTo>
                  <a:lnTo>
                    <a:pt x="183" y="265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4" y="263"/>
                  </a:lnTo>
                  <a:lnTo>
                    <a:pt x="184" y="263"/>
                  </a:lnTo>
                  <a:lnTo>
                    <a:pt x="185" y="263"/>
                  </a:lnTo>
                  <a:lnTo>
                    <a:pt x="186" y="263"/>
                  </a:lnTo>
                  <a:lnTo>
                    <a:pt x="186" y="263"/>
                  </a:lnTo>
                  <a:lnTo>
                    <a:pt x="187" y="263"/>
                  </a:lnTo>
                  <a:lnTo>
                    <a:pt x="188" y="264"/>
                  </a:lnTo>
                  <a:lnTo>
                    <a:pt x="189" y="264"/>
                  </a:lnTo>
                  <a:lnTo>
                    <a:pt x="189" y="265"/>
                  </a:lnTo>
                  <a:lnTo>
                    <a:pt x="190" y="265"/>
                  </a:lnTo>
                  <a:lnTo>
                    <a:pt x="192" y="267"/>
                  </a:lnTo>
                  <a:lnTo>
                    <a:pt x="194" y="269"/>
                  </a:lnTo>
                  <a:lnTo>
                    <a:pt x="195" y="271"/>
                  </a:lnTo>
                  <a:lnTo>
                    <a:pt x="198" y="276"/>
                  </a:lnTo>
                  <a:lnTo>
                    <a:pt x="199" y="278"/>
                  </a:lnTo>
                  <a:lnTo>
                    <a:pt x="200" y="279"/>
                  </a:lnTo>
                  <a:lnTo>
                    <a:pt x="201" y="281"/>
                  </a:lnTo>
                  <a:lnTo>
                    <a:pt x="203" y="282"/>
                  </a:lnTo>
                  <a:lnTo>
                    <a:pt x="205" y="283"/>
                  </a:lnTo>
                  <a:lnTo>
                    <a:pt x="207" y="285"/>
                  </a:lnTo>
                  <a:lnTo>
                    <a:pt x="208" y="285"/>
                  </a:lnTo>
                  <a:lnTo>
                    <a:pt x="209" y="286"/>
                  </a:lnTo>
                  <a:lnTo>
                    <a:pt x="212" y="287"/>
                  </a:lnTo>
                  <a:lnTo>
                    <a:pt x="214" y="288"/>
                  </a:lnTo>
                  <a:lnTo>
                    <a:pt x="215" y="288"/>
                  </a:lnTo>
                  <a:lnTo>
                    <a:pt x="216" y="288"/>
                  </a:lnTo>
                  <a:lnTo>
                    <a:pt x="217" y="288"/>
                  </a:lnTo>
                  <a:lnTo>
                    <a:pt x="218" y="288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20" y="287"/>
                  </a:lnTo>
                  <a:lnTo>
                    <a:pt x="221" y="287"/>
                  </a:lnTo>
                  <a:lnTo>
                    <a:pt x="222" y="286"/>
                  </a:lnTo>
                  <a:lnTo>
                    <a:pt x="223" y="286"/>
                  </a:lnTo>
                  <a:lnTo>
                    <a:pt x="225" y="285"/>
                  </a:lnTo>
                  <a:lnTo>
                    <a:pt x="227" y="283"/>
                  </a:lnTo>
                  <a:lnTo>
                    <a:pt x="231" y="278"/>
                  </a:lnTo>
                  <a:lnTo>
                    <a:pt x="235" y="274"/>
                  </a:lnTo>
                  <a:lnTo>
                    <a:pt x="240" y="269"/>
                  </a:lnTo>
                  <a:lnTo>
                    <a:pt x="241" y="268"/>
                  </a:lnTo>
                  <a:lnTo>
                    <a:pt x="242" y="267"/>
                  </a:lnTo>
                  <a:lnTo>
                    <a:pt x="242" y="266"/>
                  </a:lnTo>
                  <a:lnTo>
                    <a:pt x="243" y="265"/>
                  </a:lnTo>
                  <a:lnTo>
                    <a:pt x="243" y="263"/>
                  </a:lnTo>
                  <a:lnTo>
                    <a:pt x="244" y="262"/>
                  </a:lnTo>
                  <a:lnTo>
                    <a:pt x="244" y="260"/>
                  </a:lnTo>
                  <a:lnTo>
                    <a:pt x="244" y="259"/>
                  </a:lnTo>
                  <a:lnTo>
                    <a:pt x="244" y="258"/>
                  </a:lnTo>
                  <a:lnTo>
                    <a:pt x="244" y="257"/>
                  </a:lnTo>
                  <a:lnTo>
                    <a:pt x="245" y="255"/>
                  </a:lnTo>
                  <a:lnTo>
                    <a:pt x="246" y="253"/>
                  </a:lnTo>
                  <a:lnTo>
                    <a:pt x="247" y="251"/>
                  </a:lnTo>
                  <a:lnTo>
                    <a:pt x="249" y="248"/>
                  </a:lnTo>
                  <a:lnTo>
                    <a:pt x="250" y="247"/>
                  </a:lnTo>
                  <a:lnTo>
                    <a:pt x="250" y="246"/>
                  </a:lnTo>
                  <a:lnTo>
                    <a:pt x="250" y="245"/>
                  </a:lnTo>
                  <a:lnTo>
                    <a:pt x="251" y="244"/>
                  </a:lnTo>
                  <a:lnTo>
                    <a:pt x="251" y="243"/>
                  </a:lnTo>
                  <a:lnTo>
                    <a:pt x="251" y="242"/>
                  </a:lnTo>
                  <a:lnTo>
                    <a:pt x="251" y="241"/>
                  </a:lnTo>
                  <a:lnTo>
                    <a:pt x="251" y="238"/>
                  </a:lnTo>
                  <a:lnTo>
                    <a:pt x="251" y="236"/>
                  </a:lnTo>
                  <a:lnTo>
                    <a:pt x="250" y="232"/>
                  </a:lnTo>
                  <a:lnTo>
                    <a:pt x="250" y="230"/>
                  </a:lnTo>
                  <a:lnTo>
                    <a:pt x="250" y="229"/>
                  </a:lnTo>
                  <a:lnTo>
                    <a:pt x="250" y="227"/>
                  </a:lnTo>
                  <a:lnTo>
                    <a:pt x="251" y="227"/>
                  </a:lnTo>
                  <a:lnTo>
                    <a:pt x="251" y="226"/>
                  </a:lnTo>
                  <a:lnTo>
                    <a:pt x="252" y="225"/>
                  </a:lnTo>
                  <a:lnTo>
                    <a:pt x="252" y="224"/>
                  </a:lnTo>
                  <a:lnTo>
                    <a:pt x="253" y="224"/>
                  </a:lnTo>
                  <a:lnTo>
                    <a:pt x="254" y="223"/>
                  </a:lnTo>
                  <a:lnTo>
                    <a:pt x="255" y="222"/>
                  </a:lnTo>
                  <a:lnTo>
                    <a:pt x="256" y="222"/>
                  </a:lnTo>
                  <a:lnTo>
                    <a:pt x="257" y="221"/>
                  </a:lnTo>
                  <a:lnTo>
                    <a:pt x="259" y="221"/>
                  </a:lnTo>
                  <a:lnTo>
                    <a:pt x="260" y="220"/>
                  </a:lnTo>
                  <a:lnTo>
                    <a:pt x="262" y="220"/>
                  </a:lnTo>
                  <a:lnTo>
                    <a:pt x="263" y="220"/>
                  </a:lnTo>
                  <a:lnTo>
                    <a:pt x="266" y="220"/>
                  </a:lnTo>
                  <a:lnTo>
                    <a:pt x="273" y="220"/>
                  </a:lnTo>
                  <a:lnTo>
                    <a:pt x="276" y="220"/>
                  </a:lnTo>
                  <a:lnTo>
                    <a:pt x="278" y="219"/>
                  </a:lnTo>
                  <a:lnTo>
                    <a:pt x="281" y="219"/>
                  </a:lnTo>
                  <a:lnTo>
                    <a:pt x="283" y="218"/>
                  </a:lnTo>
                  <a:lnTo>
                    <a:pt x="284" y="218"/>
                  </a:lnTo>
                  <a:lnTo>
                    <a:pt x="285" y="217"/>
                  </a:lnTo>
                  <a:lnTo>
                    <a:pt x="287" y="216"/>
                  </a:lnTo>
                  <a:lnTo>
                    <a:pt x="289" y="215"/>
                  </a:lnTo>
                  <a:lnTo>
                    <a:pt x="291" y="214"/>
                  </a:lnTo>
                  <a:lnTo>
                    <a:pt x="293" y="212"/>
                  </a:lnTo>
                  <a:lnTo>
                    <a:pt x="295" y="212"/>
                  </a:lnTo>
                  <a:lnTo>
                    <a:pt x="296" y="211"/>
                  </a:lnTo>
                  <a:lnTo>
                    <a:pt x="298" y="211"/>
                  </a:lnTo>
                  <a:lnTo>
                    <a:pt x="299" y="210"/>
                  </a:lnTo>
                  <a:lnTo>
                    <a:pt x="301" y="210"/>
                  </a:lnTo>
                  <a:lnTo>
                    <a:pt x="302" y="210"/>
                  </a:lnTo>
                  <a:lnTo>
                    <a:pt x="303" y="210"/>
                  </a:lnTo>
                  <a:lnTo>
                    <a:pt x="305" y="210"/>
                  </a:lnTo>
                  <a:lnTo>
                    <a:pt x="306" y="211"/>
                  </a:lnTo>
                  <a:lnTo>
                    <a:pt x="307" y="211"/>
                  </a:lnTo>
                  <a:lnTo>
                    <a:pt x="308" y="211"/>
                  </a:lnTo>
                  <a:lnTo>
                    <a:pt x="313" y="214"/>
                  </a:lnTo>
                  <a:lnTo>
                    <a:pt x="315" y="214"/>
                  </a:lnTo>
                  <a:lnTo>
                    <a:pt x="316" y="215"/>
                  </a:lnTo>
                  <a:lnTo>
                    <a:pt x="317" y="215"/>
                  </a:lnTo>
                  <a:lnTo>
                    <a:pt x="318" y="215"/>
                  </a:lnTo>
                  <a:lnTo>
                    <a:pt x="319" y="215"/>
                  </a:lnTo>
                  <a:lnTo>
                    <a:pt x="320" y="215"/>
                  </a:lnTo>
                  <a:lnTo>
                    <a:pt x="321" y="215"/>
                  </a:lnTo>
                  <a:lnTo>
                    <a:pt x="321" y="215"/>
                  </a:lnTo>
                  <a:lnTo>
                    <a:pt x="322" y="215"/>
                  </a:lnTo>
                  <a:lnTo>
                    <a:pt x="323" y="214"/>
                  </a:lnTo>
                  <a:lnTo>
                    <a:pt x="325" y="213"/>
                  </a:lnTo>
                  <a:lnTo>
                    <a:pt x="328" y="212"/>
                  </a:lnTo>
                  <a:lnTo>
                    <a:pt x="330" y="211"/>
                  </a:lnTo>
                  <a:lnTo>
                    <a:pt x="331" y="210"/>
                  </a:lnTo>
                  <a:lnTo>
                    <a:pt x="333" y="210"/>
                  </a:lnTo>
                  <a:lnTo>
                    <a:pt x="338" y="210"/>
                  </a:lnTo>
                  <a:lnTo>
                    <a:pt x="344" y="208"/>
                  </a:lnTo>
                  <a:lnTo>
                    <a:pt x="345" y="208"/>
                  </a:lnTo>
                  <a:lnTo>
                    <a:pt x="347" y="208"/>
                  </a:lnTo>
                  <a:lnTo>
                    <a:pt x="350" y="208"/>
                  </a:lnTo>
                  <a:lnTo>
                    <a:pt x="352" y="208"/>
                  </a:lnTo>
                  <a:lnTo>
                    <a:pt x="355" y="208"/>
                  </a:lnTo>
                  <a:lnTo>
                    <a:pt x="357" y="208"/>
                  </a:lnTo>
                  <a:lnTo>
                    <a:pt x="360" y="209"/>
                  </a:lnTo>
                  <a:lnTo>
                    <a:pt x="362" y="209"/>
                  </a:lnTo>
                  <a:lnTo>
                    <a:pt x="364" y="210"/>
                  </a:lnTo>
                  <a:lnTo>
                    <a:pt x="368" y="211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9" y="212"/>
                  </a:lnTo>
                  <a:lnTo>
                    <a:pt x="381" y="212"/>
                  </a:lnTo>
                  <a:lnTo>
                    <a:pt x="383" y="211"/>
                  </a:lnTo>
                  <a:lnTo>
                    <a:pt x="384" y="210"/>
                  </a:lnTo>
                  <a:lnTo>
                    <a:pt x="385" y="209"/>
                  </a:lnTo>
                  <a:lnTo>
                    <a:pt x="388" y="207"/>
                  </a:lnTo>
                  <a:lnTo>
                    <a:pt x="389" y="206"/>
                  </a:lnTo>
                  <a:lnTo>
                    <a:pt x="391" y="205"/>
                  </a:lnTo>
                  <a:lnTo>
                    <a:pt x="394" y="204"/>
                  </a:lnTo>
                  <a:lnTo>
                    <a:pt x="395" y="204"/>
                  </a:lnTo>
                  <a:lnTo>
                    <a:pt x="396" y="203"/>
                  </a:lnTo>
                  <a:lnTo>
                    <a:pt x="397" y="202"/>
                  </a:lnTo>
                  <a:lnTo>
                    <a:pt x="398" y="202"/>
                  </a:lnTo>
                  <a:lnTo>
                    <a:pt x="399" y="201"/>
                  </a:lnTo>
                  <a:lnTo>
                    <a:pt x="399" y="200"/>
                  </a:lnTo>
                  <a:lnTo>
                    <a:pt x="400" y="199"/>
                  </a:lnTo>
                  <a:lnTo>
                    <a:pt x="400" y="198"/>
                  </a:lnTo>
                  <a:lnTo>
                    <a:pt x="400" y="197"/>
                  </a:lnTo>
                  <a:lnTo>
                    <a:pt x="401" y="195"/>
                  </a:lnTo>
                  <a:lnTo>
                    <a:pt x="401" y="193"/>
                  </a:lnTo>
                  <a:lnTo>
                    <a:pt x="400" y="189"/>
                  </a:lnTo>
                  <a:lnTo>
                    <a:pt x="400" y="187"/>
                  </a:lnTo>
                  <a:lnTo>
                    <a:pt x="400" y="185"/>
                  </a:lnTo>
                  <a:lnTo>
                    <a:pt x="401" y="183"/>
                  </a:lnTo>
                  <a:lnTo>
                    <a:pt x="401" y="182"/>
                  </a:lnTo>
                  <a:lnTo>
                    <a:pt x="401" y="180"/>
                  </a:lnTo>
                  <a:lnTo>
                    <a:pt x="402" y="179"/>
                  </a:lnTo>
                  <a:lnTo>
                    <a:pt x="402" y="178"/>
                  </a:lnTo>
                  <a:lnTo>
                    <a:pt x="403" y="176"/>
                  </a:lnTo>
                  <a:lnTo>
                    <a:pt x="403" y="175"/>
                  </a:lnTo>
                  <a:lnTo>
                    <a:pt x="404" y="175"/>
                  </a:lnTo>
                  <a:lnTo>
                    <a:pt x="405" y="174"/>
                  </a:lnTo>
                  <a:lnTo>
                    <a:pt x="405" y="173"/>
                  </a:lnTo>
                  <a:lnTo>
                    <a:pt x="406" y="173"/>
                  </a:lnTo>
                  <a:lnTo>
                    <a:pt x="407" y="173"/>
                  </a:lnTo>
                  <a:lnTo>
                    <a:pt x="407" y="172"/>
                  </a:lnTo>
                  <a:lnTo>
                    <a:pt x="409" y="172"/>
                  </a:lnTo>
                  <a:lnTo>
                    <a:pt x="413" y="171"/>
                  </a:lnTo>
                  <a:lnTo>
                    <a:pt x="415" y="171"/>
                  </a:lnTo>
                  <a:lnTo>
                    <a:pt x="417" y="170"/>
                  </a:lnTo>
                  <a:lnTo>
                    <a:pt x="419" y="169"/>
                  </a:lnTo>
                  <a:lnTo>
                    <a:pt x="421" y="168"/>
                  </a:lnTo>
                  <a:lnTo>
                    <a:pt x="423" y="166"/>
                  </a:lnTo>
                  <a:lnTo>
                    <a:pt x="425" y="165"/>
                  </a:lnTo>
                  <a:lnTo>
                    <a:pt x="427" y="162"/>
                  </a:lnTo>
                  <a:lnTo>
                    <a:pt x="429" y="161"/>
                  </a:lnTo>
                  <a:lnTo>
                    <a:pt x="430" y="160"/>
                  </a:lnTo>
                  <a:lnTo>
                    <a:pt x="432" y="159"/>
                  </a:lnTo>
                  <a:lnTo>
                    <a:pt x="435" y="158"/>
                  </a:lnTo>
                  <a:lnTo>
                    <a:pt x="437" y="157"/>
                  </a:lnTo>
                  <a:lnTo>
                    <a:pt x="439" y="156"/>
                  </a:lnTo>
                  <a:lnTo>
                    <a:pt x="440" y="156"/>
                  </a:lnTo>
                  <a:lnTo>
                    <a:pt x="441" y="156"/>
                  </a:lnTo>
                  <a:lnTo>
                    <a:pt x="442" y="156"/>
                  </a:lnTo>
                  <a:lnTo>
                    <a:pt x="444" y="157"/>
                  </a:lnTo>
                  <a:lnTo>
                    <a:pt x="445" y="157"/>
                  </a:lnTo>
                  <a:lnTo>
                    <a:pt x="449" y="158"/>
                  </a:lnTo>
                  <a:lnTo>
                    <a:pt x="453" y="159"/>
                  </a:lnTo>
                  <a:lnTo>
                    <a:pt x="456" y="160"/>
                  </a:lnTo>
                  <a:lnTo>
                    <a:pt x="458" y="160"/>
                  </a:lnTo>
                  <a:lnTo>
                    <a:pt x="459" y="160"/>
                  </a:lnTo>
                  <a:lnTo>
                    <a:pt x="460" y="160"/>
                  </a:lnTo>
                  <a:lnTo>
                    <a:pt x="465" y="159"/>
                  </a:lnTo>
                  <a:lnTo>
                    <a:pt x="469" y="159"/>
                  </a:lnTo>
                  <a:lnTo>
                    <a:pt x="470" y="158"/>
                  </a:lnTo>
                  <a:lnTo>
                    <a:pt x="472" y="158"/>
                  </a:lnTo>
                  <a:lnTo>
                    <a:pt x="474" y="157"/>
                  </a:lnTo>
                  <a:lnTo>
                    <a:pt x="475" y="156"/>
                  </a:lnTo>
                  <a:lnTo>
                    <a:pt x="477" y="155"/>
                  </a:lnTo>
                  <a:lnTo>
                    <a:pt x="481" y="152"/>
                  </a:lnTo>
                  <a:lnTo>
                    <a:pt x="483" y="151"/>
                  </a:lnTo>
                  <a:lnTo>
                    <a:pt x="485" y="150"/>
                  </a:lnTo>
                  <a:lnTo>
                    <a:pt x="489" y="148"/>
                  </a:lnTo>
                  <a:lnTo>
                    <a:pt x="500" y="143"/>
                  </a:lnTo>
                  <a:lnTo>
                    <a:pt x="507" y="140"/>
                  </a:lnTo>
                  <a:lnTo>
                    <a:pt x="511" y="138"/>
                  </a:lnTo>
                  <a:lnTo>
                    <a:pt x="514" y="137"/>
                  </a:lnTo>
                  <a:lnTo>
                    <a:pt x="521" y="134"/>
                  </a:lnTo>
                  <a:lnTo>
                    <a:pt x="524" y="133"/>
                  </a:lnTo>
                  <a:lnTo>
                    <a:pt x="528" y="132"/>
                  </a:lnTo>
                  <a:lnTo>
                    <a:pt x="529" y="131"/>
                  </a:lnTo>
                  <a:lnTo>
                    <a:pt x="530" y="130"/>
                  </a:lnTo>
                  <a:lnTo>
                    <a:pt x="533" y="129"/>
                  </a:lnTo>
                  <a:lnTo>
                    <a:pt x="535" y="127"/>
                  </a:lnTo>
                  <a:lnTo>
                    <a:pt x="537" y="126"/>
                  </a:lnTo>
                  <a:lnTo>
                    <a:pt x="538" y="124"/>
                  </a:lnTo>
                  <a:lnTo>
                    <a:pt x="539" y="123"/>
                  </a:lnTo>
                  <a:lnTo>
                    <a:pt x="540" y="121"/>
                  </a:lnTo>
                  <a:lnTo>
                    <a:pt x="541" y="119"/>
                  </a:lnTo>
                  <a:lnTo>
                    <a:pt x="544" y="115"/>
                  </a:lnTo>
                  <a:lnTo>
                    <a:pt x="545" y="114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8" y="111"/>
                  </a:lnTo>
                  <a:lnTo>
                    <a:pt x="549" y="110"/>
                  </a:lnTo>
                  <a:lnTo>
                    <a:pt x="550" y="109"/>
                  </a:lnTo>
                  <a:lnTo>
                    <a:pt x="553" y="109"/>
                  </a:lnTo>
                  <a:lnTo>
                    <a:pt x="555" y="108"/>
                  </a:lnTo>
                  <a:lnTo>
                    <a:pt x="556" y="108"/>
                  </a:lnTo>
                  <a:lnTo>
                    <a:pt x="558" y="108"/>
                  </a:lnTo>
                  <a:lnTo>
                    <a:pt x="559" y="108"/>
                  </a:lnTo>
                  <a:lnTo>
                    <a:pt x="561" y="108"/>
                  </a:lnTo>
                  <a:lnTo>
                    <a:pt x="563" y="108"/>
                  </a:lnTo>
                  <a:lnTo>
                    <a:pt x="567" y="109"/>
                  </a:lnTo>
                  <a:lnTo>
                    <a:pt x="568" y="109"/>
                  </a:lnTo>
                  <a:lnTo>
                    <a:pt x="570" y="109"/>
                  </a:lnTo>
                  <a:lnTo>
                    <a:pt x="572" y="109"/>
                  </a:lnTo>
                  <a:lnTo>
                    <a:pt x="573" y="109"/>
                  </a:lnTo>
                  <a:lnTo>
                    <a:pt x="575" y="109"/>
                  </a:lnTo>
                  <a:lnTo>
                    <a:pt x="577" y="109"/>
                  </a:lnTo>
                  <a:lnTo>
                    <a:pt x="581" y="108"/>
                  </a:lnTo>
                  <a:lnTo>
                    <a:pt x="583" y="108"/>
                  </a:lnTo>
                  <a:lnTo>
                    <a:pt x="585" y="107"/>
                  </a:lnTo>
                  <a:lnTo>
                    <a:pt x="588" y="106"/>
                  </a:lnTo>
                  <a:lnTo>
                    <a:pt x="591" y="105"/>
                  </a:lnTo>
                  <a:lnTo>
                    <a:pt x="592" y="104"/>
                  </a:lnTo>
                  <a:lnTo>
                    <a:pt x="594" y="104"/>
                  </a:lnTo>
                  <a:lnTo>
                    <a:pt x="599" y="103"/>
                  </a:lnTo>
                  <a:lnTo>
                    <a:pt x="600" y="102"/>
                  </a:lnTo>
                  <a:lnTo>
                    <a:pt x="602" y="102"/>
                  </a:lnTo>
                  <a:lnTo>
                    <a:pt x="603" y="101"/>
                  </a:lnTo>
                  <a:lnTo>
                    <a:pt x="603" y="101"/>
                  </a:lnTo>
                  <a:lnTo>
                    <a:pt x="604" y="100"/>
                  </a:lnTo>
                  <a:lnTo>
                    <a:pt x="605" y="100"/>
                  </a:lnTo>
                  <a:lnTo>
                    <a:pt x="606" y="98"/>
                  </a:lnTo>
                  <a:lnTo>
                    <a:pt x="606" y="97"/>
                  </a:lnTo>
                  <a:lnTo>
                    <a:pt x="607" y="96"/>
                  </a:lnTo>
                  <a:lnTo>
                    <a:pt x="608" y="93"/>
                  </a:lnTo>
                  <a:lnTo>
                    <a:pt x="609" y="89"/>
                  </a:lnTo>
                  <a:lnTo>
                    <a:pt x="610" y="87"/>
                  </a:lnTo>
                  <a:lnTo>
                    <a:pt x="610" y="86"/>
                  </a:lnTo>
                  <a:lnTo>
                    <a:pt x="610" y="85"/>
                  </a:lnTo>
                  <a:lnTo>
                    <a:pt x="610" y="84"/>
                  </a:lnTo>
                  <a:lnTo>
                    <a:pt x="610" y="83"/>
                  </a:lnTo>
                  <a:lnTo>
                    <a:pt x="610" y="82"/>
                  </a:lnTo>
                  <a:lnTo>
                    <a:pt x="610" y="81"/>
                  </a:lnTo>
                  <a:lnTo>
                    <a:pt x="609" y="81"/>
                  </a:lnTo>
                  <a:lnTo>
                    <a:pt x="609" y="80"/>
                  </a:lnTo>
                  <a:lnTo>
                    <a:pt x="608" y="79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5" y="77"/>
                  </a:lnTo>
                  <a:lnTo>
                    <a:pt x="604" y="77"/>
                  </a:lnTo>
                  <a:lnTo>
                    <a:pt x="601" y="75"/>
                  </a:lnTo>
                  <a:lnTo>
                    <a:pt x="595" y="73"/>
                  </a:lnTo>
                  <a:lnTo>
                    <a:pt x="591" y="72"/>
                  </a:lnTo>
                  <a:lnTo>
                    <a:pt x="585" y="69"/>
                  </a:lnTo>
                  <a:lnTo>
                    <a:pt x="583" y="69"/>
                  </a:lnTo>
                  <a:lnTo>
                    <a:pt x="582" y="68"/>
                  </a:lnTo>
                  <a:lnTo>
                    <a:pt x="581" y="67"/>
                  </a:lnTo>
                  <a:lnTo>
                    <a:pt x="580" y="67"/>
                  </a:lnTo>
                  <a:lnTo>
                    <a:pt x="579" y="66"/>
                  </a:lnTo>
                  <a:lnTo>
                    <a:pt x="579" y="65"/>
                  </a:lnTo>
                  <a:lnTo>
                    <a:pt x="578" y="65"/>
                  </a:lnTo>
                  <a:lnTo>
                    <a:pt x="578" y="64"/>
                  </a:lnTo>
                  <a:lnTo>
                    <a:pt x="577" y="63"/>
                  </a:lnTo>
                  <a:lnTo>
                    <a:pt x="577" y="61"/>
                  </a:lnTo>
                  <a:lnTo>
                    <a:pt x="576" y="60"/>
                  </a:lnTo>
                  <a:lnTo>
                    <a:pt x="576" y="60"/>
                  </a:lnTo>
                  <a:lnTo>
                    <a:pt x="576" y="59"/>
                  </a:lnTo>
                  <a:lnTo>
                    <a:pt x="576" y="58"/>
                  </a:lnTo>
                  <a:lnTo>
                    <a:pt x="576" y="58"/>
                  </a:lnTo>
                  <a:lnTo>
                    <a:pt x="576" y="57"/>
                  </a:lnTo>
                  <a:lnTo>
                    <a:pt x="577" y="56"/>
                  </a:lnTo>
                  <a:lnTo>
                    <a:pt x="578" y="54"/>
                  </a:lnTo>
                  <a:lnTo>
                    <a:pt x="578" y="53"/>
                  </a:lnTo>
                  <a:lnTo>
                    <a:pt x="579" y="52"/>
                  </a:lnTo>
                  <a:lnTo>
                    <a:pt x="579" y="52"/>
                  </a:lnTo>
                  <a:lnTo>
                    <a:pt x="579" y="51"/>
                  </a:lnTo>
                  <a:lnTo>
                    <a:pt x="578" y="50"/>
                  </a:lnTo>
                  <a:lnTo>
                    <a:pt x="578" y="50"/>
                  </a:lnTo>
                  <a:lnTo>
                    <a:pt x="577" y="49"/>
                  </a:lnTo>
                  <a:lnTo>
                    <a:pt x="577" y="49"/>
                  </a:lnTo>
                  <a:lnTo>
                    <a:pt x="576" y="49"/>
                  </a:lnTo>
                  <a:lnTo>
                    <a:pt x="575" y="49"/>
                  </a:lnTo>
                  <a:lnTo>
                    <a:pt x="574" y="48"/>
                  </a:lnTo>
                  <a:lnTo>
                    <a:pt x="570" y="49"/>
                  </a:lnTo>
                  <a:lnTo>
                    <a:pt x="568" y="48"/>
                  </a:lnTo>
                  <a:lnTo>
                    <a:pt x="565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2" y="47"/>
                  </a:lnTo>
                  <a:lnTo>
                    <a:pt x="561" y="46"/>
                  </a:lnTo>
                  <a:lnTo>
                    <a:pt x="560" y="46"/>
                  </a:lnTo>
                  <a:lnTo>
                    <a:pt x="559" y="45"/>
                  </a:lnTo>
                  <a:lnTo>
                    <a:pt x="558" y="44"/>
                  </a:lnTo>
                  <a:lnTo>
                    <a:pt x="557" y="43"/>
                  </a:lnTo>
                  <a:lnTo>
                    <a:pt x="557" y="42"/>
                  </a:lnTo>
                  <a:lnTo>
                    <a:pt x="556" y="41"/>
                  </a:lnTo>
                  <a:lnTo>
                    <a:pt x="556" y="41"/>
                  </a:lnTo>
                  <a:lnTo>
                    <a:pt x="556" y="40"/>
                  </a:lnTo>
                  <a:lnTo>
                    <a:pt x="556" y="38"/>
                  </a:lnTo>
                  <a:lnTo>
                    <a:pt x="556" y="35"/>
                  </a:lnTo>
                  <a:lnTo>
                    <a:pt x="556" y="34"/>
                  </a:lnTo>
                  <a:lnTo>
                    <a:pt x="557" y="33"/>
                  </a:lnTo>
                  <a:lnTo>
                    <a:pt x="557" y="32"/>
                  </a:lnTo>
                  <a:lnTo>
                    <a:pt x="557" y="31"/>
                  </a:lnTo>
                  <a:lnTo>
                    <a:pt x="559" y="27"/>
                  </a:lnTo>
                  <a:lnTo>
                    <a:pt x="560" y="26"/>
                  </a:lnTo>
                  <a:lnTo>
                    <a:pt x="561" y="24"/>
                  </a:lnTo>
                  <a:lnTo>
                    <a:pt x="561" y="22"/>
                  </a:lnTo>
                  <a:lnTo>
                    <a:pt x="562" y="21"/>
                  </a:lnTo>
                  <a:lnTo>
                    <a:pt x="562" y="19"/>
                  </a:lnTo>
                  <a:lnTo>
                    <a:pt x="563" y="18"/>
                  </a:lnTo>
                  <a:lnTo>
                    <a:pt x="564" y="13"/>
                  </a:lnTo>
                  <a:lnTo>
                    <a:pt x="564" y="12"/>
                  </a:lnTo>
                  <a:lnTo>
                    <a:pt x="564" y="11"/>
                  </a:lnTo>
                  <a:lnTo>
                    <a:pt x="565" y="10"/>
                  </a:lnTo>
                  <a:lnTo>
                    <a:pt x="565" y="10"/>
                  </a:lnTo>
                  <a:lnTo>
                    <a:pt x="566" y="8"/>
                  </a:lnTo>
                  <a:lnTo>
                    <a:pt x="571" y="2"/>
                  </a:lnTo>
                  <a:lnTo>
                    <a:pt x="572" y="1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3D6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8" name="Freeform 272"/>
            <p:cNvSpPr>
              <a:spLocks/>
            </p:cNvSpPr>
            <p:nvPr/>
          </p:nvSpPr>
          <p:spPr bwMode="auto">
            <a:xfrm>
              <a:off x="3095" y="1599"/>
              <a:ext cx="715" cy="633"/>
            </a:xfrm>
            <a:custGeom>
              <a:avLst/>
              <a:gdLst>
                <a:gd name="T0" fmla="*/ 607 w 715"/>
                <a:gd name="T1" fmla="*/ 17 h 633"/>
                <a:gd name="T2" fmla="*/ 637 w 715"/>
                <a:gd name="T3" fmla="*/ 16 h 633"/>
                <a:gd name="T4" fmla="*/ 653 w 715"/>
                <a:gd name="T5" fmla="*/ 11 h 633"/>
                <a:gd name="T6" fmla="*/ 669 w 715"/>
                <a:gd name="T7" fmla="*/ 30 h 633"/>
                <a:gd name="T8" fmla="*/ 692 w 715"/>
                <a:gd name="T9" fmla="*/ 50 h 633"/>
                <a:gd name="T10" fmla="*/ 682 w 715"/>
                <a:gd name="T11" fmla="*/ 86 h 633"/>
                <a:gd name="T12" fmla="*/ 707 w 715"/>
                <a:gd name="T13" fmla="*/ 86 h 633"/>
                <a:gd name="T14" fmla="*/ 712 w 715"/>
                <a:gd name="T15" fmla="*/ 104 h 633"/>
                <a:gd name="T16" fmla="*/ 686 w 715"/>
                <a:gd name="T17" fmla="*/ 144 h 633"/>
                <a:gd name="T18" fmla="*/ 673 w 715"/>
                <a:gd name="T19" fmla="*/ 168 h 633"/>
                <a:gd name="T20" fmla="*/ 643 w 715"/>
                <a:gd name="T21" fmla="*/ 160 h 633"/>
                <a:gd name="T22" fmla="*/ 633 w 715"/>
                <a:gd name="T23" fmla="*/ 174 h 633"/>
                <a:gd name="T24" fmla="*/ 620 w 715"/>
                <a:gd name="T25" fmla="*/ 200 h 633"/>
                <a:gd name="T26" fmla="*/ 604 w 715"/>
                <a:gd name="T27" fmla="*/ 221 h 633"/>
                <a:gd name="T28" fmla="*/ 590 w 715"/>
                <a:gd name="T29" fmla="*/ 251 h 633"/>
                <a:gd name="T30" fmla="*/ 596 w 715"/>
                <a:gd name="T31" fmla="*/ 280 h 633"/>
                <a:gd name="T32" fmla="*/ 619 w 715"/>
                <a:gd name="T33" fmla="*/ 328 h 633"/>
                <a:gd name="T34" fmla="*/ 645 w 715"/>
                <a:gd name="T35" fmla="*/ 360 h 633"/>
                <a:gd name="T36" fmla="*/ 637 w 715"/>
                <a:gd name="T37" fmla="*/ 368 h 633"/>
                <a:gd name="T38" fmla="*/ 637 w 715"/>
                <a:gd name="T39" fmla="*/ 394 h 633"/>
                <a:gd name="T40" fmla="*/ 616 w 715"/>
                <a:gd name="T41" fmla="*/ 412 h 633"/>
                <a:gd name="T42" fmla="*/ 597 w 715"/>
                <a:gd name="T43" fmla="*/ 411 h 633"/>
                <a:gd name="T44" fmla="*/ 598 w 715"/>
                <a:gd name="T45" fmla="*/ 437 h 633"/>
                <a:gd name="T46" fmla="*/ 589 w 715"/>
                <a:gd name="T47" fmla="*/ 461 h 633"/>
                <a:gd name="T48" fmla="*/ 549 w 715"/>
                <a:gd name="T49" fmla="*/ 469 h 633"/>
                <a:gd name="T50" fmla="*/ 518 w 715"/>
                <a:gd name="T51" fmla="*/ 468 h 633"/>
                <a:gd name="T52" fmla="*/ 459 w 715"/>
                <a:gd name="T53" fmla="*/ 465 h 633"/>
                <a:gd name="T54" fmla="*/ 435 w 715"/>
                <a:gd name="T55" fmla="*/ 474 h 633"/>
                <a:gd name="T56" fmla="*/ 427 w 715"/>
                <a:gd name="T57" fmla="*/ 491 h 633"/>
                <a:gd name="T58" fmla="*/ 409 w 715"/>
                <a:gd name="T59" fmla="*/ 508 h 633"/>
                <a:gd name="T60" fmla="*/ 380 w 715"/>
                <a:gd name="T61" fmla="*/ 526 h 633"/>
                <a:gd name="T62" fmla="*/ 363 w 715"/>
                <a:gd name="T63" fmla="*/ 519 h 633"/>
                <a:gd name="T64" fmla="*/ 339 w 715"/>
                <a:gd name="T65" fmla="*/ 535 h 633"/>
                <a:gd name="T66" fmla="*/ 305 w 715"/>
                <a:gd name="T67" fmla="*/ 539 h 633"/>
                <a:gd name="T68" fmla="*/ 280 w 715"/>
                <a:gd name="T69" fmla="*/ 552 h 633"/>
                <a:gd name="T70" fmla="*/ 249 w 715"/>
                <a:gd name="T71" fmla="*/ 563 h 633"/>
                <a:gd name="T72" fmla="*/ 225 w 715"/>
                <a:gd name="T73" fmla="*/ 584 h 633"/>
                <a:gd name="T74" fmla="*/ 217 w 715"/>
                <a:gd name="T75" fmla="*/ 603 h 633"/>
                <a:gd name="T76" fmla="*/ 200 w 715"/>
                <a:gd name="T77" fmla="*/ 617 h 633"/>
                <a:gd name="T78" fmla="*/ 183 w 715"/>
                <a:gd name="T79" fmla="*/ 632 h 633"/>
                <a:gd name="T80" fmla="*/ 167 w 715"/>
                <a:gd name="T81" fmla="*/ 619 h 633"/>
                <a:gd name="T82" fmla="*/ 155 w 715"/>
                <a:gd name="T83" fmla="*/ 624 h 633"/>
                <a:gd name="T84" fmla="*/ 146 w 715"/>
                <a:gd name="T85" fmla="*/ 619 h 633"/>
                <a:gd name="T86" fmla="*/ 131 w 715"/>
                <a:gd name="T87" fmla="*/ 603 h 633"/>
                <a:gd name="T88" fmla="*/ 120 w 715"/>
                <a:gd name="T89" fmla="*/ 593 h 633"/>
                <a:gd name="T90" fmla="*/ 135 w 715"/>
                <a:gd name="T91" fmla="*/ 590 h 633"/>
                <a:gd name="T92" fmla="*/ 135 w 715"/>
                <a:gd name="T93" fmla="*/ 568 h 633"/>
                <a:gd name="T94" fmla="*/ 122 w 715"/>
                <a:gd name="T95" fmla="*/ 533 h 633"/>
                <a:gd name="T96" fmla="*/ 115 w 715"/>
                <a:gd name="T97" fmla="*/ 507 h 633"/>
                <a:gd name="T98" fmla="*/ 118 w 715"/>
                <a:gd name="T99" fmla="*/ 473 h 633"/>
                <a:gd name="T100" fmla="*/ 109 w 715"/>
                <a:gd name="T101" fmla="*/ 451 h 633"/>
                <a:gd name="T102" fmla="*/ 72 w 715"/>
                <a:gd name="T103" fmla="*/ 451 h 633"/>
                <a:gd name="T104" fmla="*/ 64 w 715"/>
                <a:gd name="T105" fmla="*/ 441 h 633"/>
                <a:gd name="T106" fmla="*/ 44 w 715"/>
                <a:gd name="T107" fmla="*/ 428 h 633"/>
                <a:gd name="T108" fmla="*/ 0 w 715"/>
                <a:gd name="T109" fmla="*/ 415 h 633"/>
                <a:gd name="T110" fmla="*/ 30 w 715"/>
                <a:gd name="T111" fmla="*/ 388 h 633"/>
                <a:gd name="T112" fmla="*/ 39 w 715"/>
                <a:gd name="T113" fmla="*/ 352 h 633"/>
                <a:gd name="T114" fmla="*/ 73 w 715"/>
                <a:gd name="T115" fmla="*/ 349 h 633"/>
                <a:gd name="T116" fmla="*/ 101 w 715"/>
                <a:gd name="T117" fmla="*/ 352 h 633"/>
                <a:gd name="T118" fmla="*/ 120 w 715"/>
                <a:gd name="T119" fmla="*/ 31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5" h="633">
                  <a:moveTo>
                    <a:pt x="573" y="0"/>
                  </a:moveTo>
                  <a:lnTo>
                    <a:pt x="574" y="0"/>
                  </a:lnTo>
                  <a:lnTo>
                    <a:pt x="575" y="1"/>
                  </a:lnTo>
                  <a:lnTo>
                    <a:pt x="577" y="2"/>
                  </a:lnTo>
                  <a:lnTo>
                    <a:pt x="582" y="5"/>
                  </a:lnTo>
                  <a:lnTo>
                    <a:pt x="584" y="6"/>
                  </a:lnTo>
                  <a:lnTo>
                    <a:pt x="586" y="7"/>
                  </a:lnTo>
                  <a:lnTo>
                    <a:pt x="587" y="7"/>
                  </a:lnTo>
                  <a:lnTo>
                    <a:pt x="589" y="8"/>
                  </a:lnTo>
                  <a:lnTo>
                    <a:pt x="594" y="9"/>
                  </a:lnTo>
                  <a:lnTo>
                    <a:pt x="596" y="10"/>
                  </a:lnTo>
                  <a:lnTo>
                    <a:pt x="597" y="10"/>
                  </a:lnTo>
                  <a:lnTo>
                    <a:pt x="599" y="11"/>
                  </a:lnTo>
                  <a:lnTo>
                    <a:pt x="601" y="12"/>
                  </a:lnTo>
                  <a:lnTo>
                    <a:pt x="603" y="13"/>
                  </a:lnTo>
                  <a:lnTo>
                    <a:pt x="604" y="14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10" y="19"/>
                  </a:lnTo>
                  <a:lnTo>
                    <a:pt x="611" y="20"/>
                  </a:lnTo>
                  <a:lnTo>
                    <a:pt x="613" y="20"/>
                  </a:lnTo>
                  <a:lnTo>
                    <a:pt x="615" y="21"/>
                  </a:lnTo>
                  <a:lnTo>
                    <a:pt x="616" y="21"/>
                  </a:lnTo>
                  <a:lnTo>
                    <a:pt x="618" y="21"/>
                  </a:lnTo>
                  <a:lnTo>
                    <a:pt x="619" y="21"/>
                  </a:lnTo>
                  <a:lnTo>
                    <a:pt x="620" y="21"/>
                  </a:lnTo>
                  <a:lnTo>
                    <a:pt x="622" y="21"/>
                  </a:lnTo>
                  <a:lnTo>
                    <a:pt x="623" y="20"/>
                  </a:lnTo>
                  <a:lnTo>
                    <a:pt x="625" y="20"/>
                  </a:lnTo>
                  <a:lnTo>
                    <a:pt x="630" y="18"/>
                  </a:lnTo>
                  <a:lnTo>
                    <a:pt x="631" y="17"/>
                  </a:lnTo>
                  <a:lnTo>
                    <a:pt x="633" y="17"/>
                  </a:lnTo>
                  <a:lnTo>
                    <a:pt x="635" y="16"/>
                  </a:lnTo>
                  <a:lnTo>
                    <a:pt x="637" y="16"/>
                  </a:lnTo>
                  <a:lnTo>
                    <a:pt x="639" y="16"/>
                  </a:lnTo>
                  <a:lnTo>
                    <a:pt x="640" y="17"/>
                  </a:lnTo>
                  <a:lnTo>
                    <a:pt x="643" y="17"/>
                  </a:lnTo>
                  <a:lnTo>
                    <a:pt x="644" y="17"/>
                  </a:lnTo>
                  <a:lnTo>
                    <a:pt x="646" y="17"/>
                  </a:lnTo>
                  <a:lnTo>
                    <a:pt x="647" y="17"/>
                  </a:lnTo>
                  <a:lnTo>
                    <a:pt x="647" y="17"/>
                  </a:lnTo>
                  <a:lnTo>
                    <a:pt x="648" y="17"/>
                  </a:lnTo>
                  <a:lnTo>
                    <a:pt x="649" y="16"/>
                  </a:lnTo>
                  <a:lnTo>
                    <a:pt x="649" y="16"/>
                  </a:lnTo>
                  <a:lnTo>
                    <a:pt x="650" y="15"/>
                  </a:lnTo>
                  <a:lnTo>
                    <a:pt x="651" y="12"/>
                  </a:lnTo>
                  <a:lnTo>
                    <a:pt x="652" y="12"/>
                  </a:lnTo>
                  <a:lnTo>
                    <a:pt x="652" y="11"/>
                  </a:lnTo>
                  <a:lnTo>
                    <a:pt x="653" y="11"/>
                  </a:lnTo>
                  <a:lnTo>
                    <a:pt x="653" y="11"/>
                  </a:lnTo>
                  <a:lnTo>
                    <a:pt x="653" y="11"/>
                  </a:lnTo>
                  <a:lnTo>
                    <a:pt x="654" y="11"/>
                  </a:lnTo>
                  <a:lnTo>
                    <a:pt x="654" y="12"/>
                  </a:lnTo>
                  <a:lnTo>
                    <a:pt x="654" y="12"/>
                  </a:lnTo>
                  <a:lnTo>
                    <a:pt x="655" y="12"/>
                  </a:lnTo>
                  <a:lnTo>
                    <a:pt x="655" y="13"/>
                  </a:lnTo>
                  <a:lnTo>
                    <a:pt x="655" y="16"/>
                  </a:lnTo>
                  <a:lnTo>
                    <a:pt x="656" y="17"/>
                  </a:lnTo>
                  <a:lnTo>
                    <a:pt x="656" y="18"/>
                  </a:lnTo>
                  <a:lnTo>
                    <a:pt x="656" y="19"/>
                  </a:lnTo>
                  <a:lnTo>
                    <a:pt x="657" y="20"/>
                  </a:lnTo>
                  <a:lnTo>
                    <a:pt x="658" y="21"/>
                  </a:lnTo>
                  <a:lnTo>
                    <a:pt x="658" y="21"/>
                  </a:lnTo>
                  <a:lnTo>
                    <a:pt x="659" y="22"/>
                  </a:lnTo>
                  <a:lnTo>
                    <a:pt x="661" y="23"/>
                  </a:lnTo>
                  <a:lnTo>
                    <a:pt x="665" y="26"/>
                  </a:lnTo>
                  <a:lnTo>
                    <a:pt x="666" y="28"/>
                  </a:lnTo>
                  <a:lnTo>
                    <a:pt x="669" y="30"/>
                  </a:lnTo>
                  <a:lnTo>
                    <a:pt x="670" y="31"/>
                  </a:lnTo>
                  <a:lnTo>
                    <a:pt x="671" y="31"/>
                  </a:lnTo>
                  <a:lnTo>
                    <a:pt x="672" y="32"/>
                  </a:lnTo>
                  <a:lnTo>
                    <a:pt x="674" y="32"/>
                  </a:lnTo>
                  <a:lnTo>
                    <a:pt x="678" y="33"/>
                  </a:lnTo>
                  <a:lnTo>
                    <a:pt x="679" y="33"/>
                  </a:lnTo>
                  <a:lnTo>
                    <a:pt x="680" y="34"/>
                  </a:lnTo>
                  <a:lnTo>
                    <a:pt x="681" y="34"/>
                  </a:lnTo>
                  <a:lnTo>
                    <a:pt x="682" y="35"/>
                  </a:lnTo>
                  <a:lnTo>
                    <a:pt x="684" y="36"/>
                  </a:lnTo>
                  <a:lnTo>
                    <a:pt x="685" y="38"/>
                  </a:lnTo>
                  <a:lnTo>
                    <a:pt x="687" y="40"/>
                  </a:lnTo>
                  <a:lnTo>
                    <a:pt x="689" y="42"/>
                  </a:lnTo>
                  <a:lnTo>
                    <a:pt x="690" y="45"/>
                  </a:lnTo>
                  <a:lnTo>
                    <a:pt x="691" y="46"/>
                  </a:lnTo>
                  <a:lnTo>
                    <a:pt x="692" y="48"/>
                  </a:lnTo>
                  <a:lnTo>
                    <a:pt x="692" y="50"/>
                  </a:lnTo>
                  <a:lnTo>
                    <a:pt x="693" y="52"/>
                  </a:lnTo>
                  <a:lnTo>
                    <a:pt x="693" y="54"/>
                  </a:lnTo>
                  <a:lnTo>
                    <a:pt x="692" y="56"/>
                  </a:lnTo>
                  <a:lnTo>
                    <a:pt x="692" y="58"/>
                  </a:lnTo>
                  <a:lnTo>
                    <a:pt x="691" y="61"/>
                  </a:lnTo>
                  <a:lnTo>
                    <a:pt x="691" y="64"/>
                  </a:lnTo>
                  <a:lnTo>
                    <a:pt x="689" y="67"/>
                  </a:lnTo>
                  <a:lnTo>
                    <a:pt x="688" y="71"/>
                  </a:lnTo>
                  <a:lnTo>
                    <a:pt x="686" y="74"/>
                  </a:lnTo>
                  <a:lnTo>
                    <a:pt x="684" y="78"/>
                  </a:lnTo>
                  <a:lnTo>
                    <a:pt x="684" y="79"/>
                  </a:lnTo>
                  <a:lnTo>
                    <a:pt x="683" y="81"/>
                  </a:lnTo>
                  <a:lnTo>
                    <a:pt x="683" y="82"/>
                  </a:lnTo>
                  <a:lnTo>
                    <a:pt x="682" y="83"/>
                  </a:lnTo>
                  <a:lnTo>
                    <a:pt x="682" y="84"/>
                  </a:lnTo>
                  <a:lnTo>
                    <a:pt x="682" y="85"/>
                  </a:lnTo>
                  <a:lnTo>
                    <a:pt x="682" y="86"/>
                  </a:lnTo>
                  <a:lnTo>
                    <a:pt x="682" y="86"/>
                  </a:lnTo>
                  <a:lnTo>
                    <a:pt x="683" y="87"/>
                  </a:lnTo>
                  <a:lnTo>
                    <a:pt x="683" y="87"/>
                  </a:lnTo>
                  <a:lnTo>
                    <a:pt x="683" y="88"/>
                  </a:lnTo>
                  <a:lnTo>
                    <a:pt x="684" y="89"/>
                  </a:lnTo>
                  <a:lnTo>
                    <a:pt x="685" y="89"/>
                  </a:lnTo>
                  <a:lnTo>
                    <a:pt x="686" y="90"/>
                  </a:lnTo>
                  <a:lnTo>
                    <a:pt x="686" y="90"/>
                  </a:lnTo>
                  <a:lnTo>
                    <a:pt x="687" y="90"/>
                  </a:lnTo>
                  <a:lnTo>
                    <a:pt x="688" y="90"/>
                  </a:lnTo>
                  <a:lnTo>
                    <a:pt x="689" y="90"/>
                  </a:lnTo>
                  <a:lnTo>
                    <a:pt x="691" y="90"/>
                  </a:lnTo>
                  <a:lnTo>
                    <a:pt x="693" y="90"/>
                  </a:lnTo>
                  <a:lnTo>
                    <a:pt x="696" y="89"/>
                  </a:lnTo>
                  <a:lnTo>
                    <a:pt x="702" y="87"/>
                  </a:lnTo>
                  <a:lnTo>
                    <a:pt x="705" y="86"/>
                  </a:lnTo>
                  <a:lnTo>
                    <a:pt x="707" y="86"/>
                  </a:lnTo>
                  <a:lnTo>
                    <a:pt x="708" y="86"/>
                  </a:lnTo>
                  <a:lnTo>
                    <a:pt x="709" y="86"/>
                  </a:lnTo>
                  <a:lnTo>
                    <a:pt x="710" y="86"/>
                  </a:lnTo>
                  <a:lnTo>
                    <a:pt x="711" y="86"/>
                  </a:lnTo>
                  <a:lnTo>
                    <a:pt x="712" y="86"/>
                  </a:lnTo>
                  <a:lnTo>
                    <a:pt x="713" y="86"/>
                  </a:lnTo>
                  <a:lnTo>
                    <a:pt x="713" y="87"/>
                  </a:lnTo>
                  <a:lnTo>
                    <a:pt x="714" y="88"/>
                  </a:lnTo>
                  <a:lnTo>
                    <a:pt x="714" y="88"/>
                  </a:lnTo>
                  <a:lnTo>
                    <a:pt x="715" y="89"/>
                  </a:lnTo>
                  <a:lnTo>
                    <a:pt x="715" y="90"/>
                  </a:lnTo>
                  <a:lnTo>
                    <a:pt x="715" y="92"/>
                  </a:lnTo>
                  <a:lnTo>
                    <a:pt x="715" y="94"/>
                  </a:lnTo>
                  <a:lnTo>
                    <a:pt x="715" y="96"/>
                  </a:lnTo>
                  <a:lnTo>
                    <a:pt x="714" y="98"/>
                  </a:lnTo>
                  <a:lnTo>
                    <a:pt x="714" y="100"/>
                  </a:lnTo>
                  <a:lnTo>
                    <a:pt x="712" y="104"/>
                  </a:lnTo>
                  <a:lnTo>
                    <a:pt x="711" y="107"/>
                  </a:lnTo>
                  <a:lnTo>
                    <a:pt x="706" y="120"/>
                  </a:lnTo>
                  <a:lnTo>
                    <a:pt x="703" y="128"/>
                  </a:lnTo>
                  <a:lnTo>
                    <a:pt x="702" y="130"/>
                  </a:lnTo>
                  <a:lnTo>
                    <a:pt x="702" y="130"/>
                  </a:lnTo>
                  <a:lnTo>
                    <a:pt x="702" y="130"/>
                  </a:lnTo>
                  <a:lnTo>
                    <a:pt x="702" y="131"/>
                  </a:lnTo>
                  <a:lnTo>
                    <a:pt x="702" y="131"/>
                  </a:lnTo>
                  <a:lnTo>
                    <a:pt x="701" y="132"/>
                  </a:lnTo>
                  <a:lnTo>
                    <a:pt x="701" y="133"/>
                  </a:lnTo>
                  <a:lnTo>
                    <a:pt x="699" y="134"/>
                  </a:lnTo>
                  <a:lnTo>
                    <a:pt x="697" y="136"/>
                  </a:lnTo>
                  <a:lnTo>
                    <a:pt x="696" y="137"/>
                  </a:lnTo>
                  <a:lnTo>
                    <a:pt x="693" y="139"/>
                  </a:lnTo>
                  <a:lnTo>
                    <a:pt x="692" y="140"/>
                  </a:lnTo>
                  <a:lnTo>
                    <a:pt x="688" y="143"/>
                  </a:lnTo>
                  <a:lnTo>
                    <a:pt x="686" y="144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3" y="146"/>
                  </a:lnTo>
                  <a:lnTo>
                    <a:pt x="683" y="147"/>
                  </a:lnTo>
                  <a:lnTo>
                    <a:pt x="682" y="148"/>
                  </a:lnTo>
                  <a:lnTo>
                    <a:pt x="682" y="149"/>
                  </a:lnTo>
                  <a:lnTo>
                    <a:pt x="681" y="152"/>
                  </a:lnTo>
                  <a:lnTo>
                    <a:pt x="680" y="154"/>
                  </a:lnTo>
                  <a:lnTo>
                    <a:pt x="678" y="161"/>
                  </a:lnTo>
                  <a:lnTo>
                    <a:pt x="677" y="163"/>
                  </a:lnTo>
                  <a:lnTo>
                    <a:pt x="677" y="164"/>
                  </a:lnTo>
                  <a:lnTo>
                    <a:pt x="676" y="165"/>
                  </a:lnTo>
                  <a:lnTo>
                    <a:pt x="676" y="166"/>
                  </a:lnTo>
                  <a:lnTo>
                    <a:pt x="675" y="167"/>
                  </a:lnTo>
                  <a:lnTo>
                    <a:pt x="674" y="167"/>
                  </a:lnTo>
                  <a:lnTo>
                    <a:pt x="673" y="168"/>
                  </a:lnTo>
                  <a:lnTo>
                    <a:pt x="673" y="168"/>
                  </a:lnTo>
                  <a:lnTo>
                    <a:pt x="672" y="169"/>
                  </a:lnTo>
                  <a:lnTo>
                    <a:pt x="671" y="169"/>
                  </a:lnTo>
                  <a:lnTo>
                    <a:pt x="670" y="169"/>
                  </a:lnTo>
                  <a:lnTo>
                    <a:pt x="669" y="169"/>
                  </a:lnTo>
                  <a:lnTo>
                    <a:pt x="668" y="170"/>
                  </a:lnTo>
                  <a:lnTo>
                    <a:pt x="667" y="169"/>
                  </a:lnTo>
                  <a:lnTo>
                    <a:pt x="665" y="169"/>
                  </a:lnTo>
                  <a:lnTo>
                    <a:pt x="664" y="169"/>
                  </a:lnTo>
                  <a:lnTo>
                    <a:pt x="662" y="169"/>
                  </a:lnTo>
                  <a:lnTo>
                    <a:pt x="660" y="168"/>
                  </a:lnTo>
                  <a:lnTo>
                    <a:pt x="658" y="167"/>
                  </a:lnTo>
                  <a:lnTo>
                    <a:pt x="657" y="166"/>
                  </a:lnTo>
                  <a:lnTo>
                    <a:pt x="653" y="164"/>
                  </a:lnTo>
                  <a:lnTo>
                    <a:pt x="650" y="162"/>
                  </a:lnTo>
                  <a:lnTo>
                    <a:pt x="649" y="162"/>
                  </a:lnTo>
                  <a:lnTo>
                    <a:pt x="646" y="161"/>
                  </a:lnTo>
                  <a:lnTo>
                    <a:pt x="643" y="160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0" y="159"/>
                  </a:lnTo>
                  <a:lnTo>
                    <a:pt x="639" y="159"/>
                  </a:lnTo>
                  <a:lnTo>
                    <a:pt x="638" y="159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3" y="161"/>
                  </a:lnTo>
                  <a:lnTo>
                    <a:pt x="633" y="161"/>
                  </a:lnTo>
                  <a:lnTo>
                    <a:pt x="632" y="161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2" y="170"/>
                  </a:lnTo>
                  <a:lnTo>
                    <a:pt x="633" y="172"/>
                  </a:lnTo>
                  <a:lnTo>
                    <a:pt x="633" y="174"/>
                  </a:lnTo>
                  <a:lnTo>
                    <a:pt x="633" y="175"/>
                  </a:lnTo>
                  <a:lnTo>
                    <a:pt x="632" y="179"/>
                  </a:lnTo>
                  <a:lnTo>
                    <a:pt x="632" y="180"/>
                  </a:lnTo>
                  <a:lnTo>
                    <a:pt x="631" y="181"/>
                  </a:lnTo>
                  <a:lnTo>
                    <a:pt x="631" y="182"/>
                  </a:lnTo>
                  <a:lnTo>
                    <a:pt x="630" y="183"/>
                  </a:lnTo>
                  <a:lnTo>
                    <a:pt x="629" y="184"/>
                  </a:lnTo>
                  <a:lnTo>
                    <a:pt x="627" y="187"/>
                  </a:lnTo>
                  <a:lnTo>
                    <a:pt x="626" y="188"/>
                  </a:lnTo>
                  <a:lnTo>
                    <a:pt x="625" y="189"/>
                  </a:lnTo>
                  <a:lnTo>
                    <a:pt x="624" y="190"/>
                  </a:lnTo>
                  <a:lnTo>
                    <a:pt x="624" y="191"/>
                  </a:lnTo>
                  <a:lnTo>
                    <a:pt x="623" y="193"/>
                  </a:lnTo>
                  <a:lnTo>
                    <a:pt x="622" y="194"/>
                  </a:lnTo>
                  <a:lnTo>
                    <a:pt x="622" y="196"/>
                  </a:lnTo>
                  <a:lnTo>
                    <a:pt x="621" y="198"/>
                  </a:lnTo>
                  <a:lnTo>
                    <a:pt x="620" y="200"/>
                  </a:lnTo>
                  <a:lnTo>
                    <a:pt x="620" y="202"/>
                  </a:lnTo>
                  <a:lnTo>
                    <a:pt x="620" y="203"/>
                  </a:lnTo>
                  <a:lnTo>
                    <a:pt x="620" y="204"/>
                  </a:lnTo>
                  <a:lnTo>
                    <a:pt x="620" y="207"/>
                  </a:lnTo>
                  <a:lnTo>
                    <a:pt x="620" y="208"/>
                  </a:lnTo>
                  <a:lnTo>
                    <a:pt x="619" y="208"/>
                  </a:lnTo>
                  <a:lnTo>
                    <a:pt x="619" y="209"/>
                  </a:lnTo>
                  <a:lnTo>
                    <a:pt x="618" y="209"/>
                  </a:lnTo>
                  <a:lnTo>
                    <a:pt x="618" y="210"/>
                  </a:lnTo>
                  <a:lnTo>
                    <a:pt x="618" y="210"/>
                  </a:lnTo>
                  <a:lnTo>
                    <a:pt x="616" y="211"/>
                  </a:lnTo>
                  <a:lnTo>
                    <a:pt x="615" y="211"/>
                  </a:lnTo>
                  <a:lnTo>
                    <a:pt x="614" y="212"/>
                  </a:lnTo>
                  <a:lnTo>
                    <a:pt x="611" y="215"/>
                  </a:lnTo>
                  <a:lnTo>
                    <a:pt x="606" y="219"/>
                  </a:lnTo>
                  <a:lnTo>
                    <a:pt x="605" y="220"/>
                  </a:lnTo>
                  <a:lnTo>
                    <a:pt x="604" y="221"/>
                  </a:lnTo>
                  <a:lnTo>
                    <a:pt x="603" y="222"/>
                  </a:lnTo>
                  <a:lnTo>
                    <a:pt x="602" y="223"/>
                  </a:lnTo>
                  <a:lnTo>
                    <a:pt x="601" y="224"/>
                  </a:lnTo>
                  <a:lnTo>
                    <a:pt x="601" y="225"/>
                  </a:lnTo>
                  <a:lnTo>
                    <a:pt x="600" y="227"/>
                  </a:lnTo>
                  <a:lnTo>
                    <a:pt x="599" y="229"/>
                  </a:lnTo>
                  <a:lnTo>
                    <a:pt x="599" y="231"/>
                  </a:lnTo>
                  <a:lnTo>
                    <a:pt x="598" y="232"/>
                  </a:lnTo>
                  <a:lnTo>
                    <a:pt x="598" y="237"/>
                  </a:lnTo>
                  <a:lnTo>
                    <a:pt x="597" y="238"/>
                  </a:lnTo>
                  <a:lnTo>
                    <a:pt x="597" y="239"/>
                  </a:lnTo>
                  <a:lnTo>
                    <a:pt x="597" y="241"/>
                  </a:lnTo>
                  <a:lnTo>
                    <a:pt x="596" y="242"/>
                  </a:lnTo>
                  <a:lnTo>
                    <a:pt x="592" y="247"/>
                  </a:lnTo>
                  <a:lnTo>
                    <a:pt x="591" y="249"/>
                  </a:lnTo>
                  <a:lnTo>
                    <a:pt x="591" y="250"/>
                  </a:lnTo>
                  <a:lnTo>
                    <a:pt x="590" y="251"/>
                  </a:lnTo>
                  <a:lnTo>
                    <a:pt x="590" y="252"/>
                  </a:lnTo>
                  <a:lnTo>
                    <a:pt x="590" y="253"/>
                  </a:lnTo>
                  <a:lnTo>
                    <a:pt x="589" y="255"/>
                  </a:lnTo>
                  <a:lnTo>
                    <a:pt x="589" y="256"/>
                  </a:lnTo>
                  <a:lnTo>
                    <a:pt x="589" y="257"/>
                  </a:lnTo>
                  <a:lnTo>
                    <a:pt x="589" y="258"/>
                  </a:lnTo>
                  <a:lnTo>
                    <a:pt x="590" y="259"/>
                  </a:lnTo>
                  <a:lnTo>
                    <a:pt x="590" y="260"/>
                  </a:lnTo>
                  <a:lnTo>
                    <a:pt x="591" y="263"/>
                  </a:lnTo>
                  <a:lnTo>
                    <a:pt x="592" y="263"/>
                  </a:lnTo>
                  <a:lnTo>
                    <a:pt x="593" y="265"/>
                  </a:lnTo>
                  <a:lnTo>
                    <a:pt x="594" y="269"/>
                  </a:lnTo>
                  <a:lnTo>
                    <a:pt x="594" y="271"/>
                  </a:lnTo>
                  <a:lnTo>
                    <a:pt x="595" y="273"/>
                  </a:lnTo>
                  <a:lnTo>
                    <a:pt x="595" y="277"/>
                  </a:lnTo>
                  <a:lnTo>
                    <a:pt x="596" y="279"/>
                  </a:lnTo>
                  <a:lnTo>
                    <a:pt x="596" y="280"/>
                  </a:lnTo>
                  <a:lnTo>
                    <a:pt x="597" y="283"/>
                  </a:lnTo>
                  <a:lnTo>
                    <a:pt x="598" y="285"/>
                  </a:lnTo>
                  <a:lnTo>
                    <a:pt x="601" y="290"/>
                  </a:lnTo>
                  <a:lnTo>
                    <a:pt x="603" y="296"/>
                  </a:lnTo>
                  <a:lnTo>
                    <a:pt x="604" y="298"/>
                  </a:lnTo>
                  <a:lnTo>
                    <a:pt x="605" y="300"/>
                  </a:lnTo>
                  <a:lnTo>
                    <a:pt x="607" y="302"/>
                  </a:lnTo>
                  <a:lnTo>
                    <a:pt x="608" y="304"/>
                  </a:lnTo>
                  <a:lnTo>
                    <a:pt x="610" y="306"/>
                  </a:lnTo>
                  <a:lnTo>
                    <a:pt x="610" y="307"/>
                  </a:lnTo>
                  <a:lnTo>
                    <a:pt x="612" y="310"/>
                  </a:lnTo>
                  <a:lnTo>
                    <a:pt x="613" y="313"/>
                  </a:lnTo>
                  <a:lnTo>
                    <a:pt x="614" y="315"/>
                  </a:lnTo>
                  <a:lnTo>
                    <a:pt x="615" y="317"/>
                  </a:lnTo>
                  <a:lnTo>
                    <a:pt x="618" y="325"/>
                  </a:lnTo>
                  <a:lnTo>
                    <a:pt x="619" y="327"/>
                  </a:lnTo>
                  <a:lnTo>
                    <a:pt x="619" y="328"/>
                  </a:lnTo>
                  <a:lnTo>
                    <a:pt x="623" y="335"/>
                  </a:lnTo>
                  <a:lnTo>
                    <a:pt x="626" y="340"/>
                  </a:lnTo>
                  <a:lnTo>
                    <a:pt x="627" y="341"/>
                  </a:lnTo>
                  <a:lnTo>
                    <a:pt x="627" y="342"/>
                  </a:lnTo>
                  <a:lnTo>
                    <a:pt x="628" y="344"/>
                  </a:lnTo>
                  <a:lnTo>
                    <a:pt x="629" y="344"/>
                  </a:lnTo>
                  <a:lnTo>
                    <a:pt x="631" y="345"/>
                  </a:lnTo>
                  <a:lnTo>
                    <a:pt x="634" y="347"/>
                  </a:lnTo>
                  <a:lnTo>
                    <a:pt x="636" y="348"/>
                  </a:lnTo>
                  <a:lnTo>
                    <a:pt x="638" y="350"/>
                  </a:lnTo>
                  <a:lnTo>
                    <a:pt x="639" y="351"/>
                  </a:lnTo>
                  <a:lnTo>
                    <a:pt x="640" y="352"/>
                  </a:lnTo>
                  <a:lnTo>
                    <a:pt x="641" y="354"/>
                  </a:lnTo>
                  <a:lnTo>
                    <a:pt x="642" y="355"/>
                  </a:lnTo>
                  <a:lnTo>
                    <a:pt x="643" y="356"/>
                  </a:lnTo>
                  <a:lnTo>
                    <a:pt x="644" y="358"/>
                  </a:lnTo>
                  <a:lnTo>
                    <a:pt x="645" y="360"/>
                  </a:lnTo>
                  <a:lnTo>
                    <a:pt x="645" y="360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5" y="361"/>
                  </a:lnTo>
                  <a:lnTo>
                    <a:pt x="644" y="360"/>
                  </a:lnTo>
                  <a:lnTo>
                    <a:pt x="643" y="361"/>
                  </a:lnTo>
                  <a:lnTo>
                    <a:pt x="643" y="361"/>
                  </a:lnTo>
                  <a:lnTo>
                    <a:pt x="642" y="361"/>
                  </a:lnTo>
                  <a:lnTo>
                    <a:pt x="641" y="362"/>
                  </a:lnTo>
                  <a:lnTo>
                    <a:pt x="641" y="362"/>
                  </a:lnTo>
                  <a:lnTo>
                    <a:pt x="640" y="363"/>
                  </a:lnTo>
                  <a:lnTo>
                    <a:pt x="639" y="364"/>
                  </a:lnTo>
                  <a:lnTo>
                    <a:pt x="638" y="365"/>
                  </a:lnTo>
                  <a:lnTo>
                    <a:pt x="637" y="366"/>
                  </a:lnTo>
                  <a:lnTo>
                    <a:pt x="637" y="367"/>
                  </a:lnTo>
                  <a:lnTo>
                    <a:pt x="637" y="368"/>
                  </a:lnTo>
                  <a:lnTo>
                    <a:pt x="637" y="369"/>
                  </a:lnTo>
                  <a:lnTo>
                    <a:pt x="636" y="370"/>
                  </a:lnTo>
                  <a:lnTo>
                    <a:pt x="636" y="371"/>
                  </a:lnTo>
                  <a:lnTo>
                    <a:pt x="636" y="372"/>
                  </a:lnTo>
                  <a:lnTo>
                    <a:pt x="637" y="374"/>
                  </a:lnTo>
                  <a:lnTo>
                    <a:pt x="638" y="378"/>
                  </a:lnTo>
                  <a:lnTo>
                    <a:pt x="638" y="381"/>
                  </a:lnTo>
                  <a:lnTo>
                    <a:pt x="638" y="383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9"/>
                  </a:lnTo>
                  <a:lnTo>
                    <a:pt x="638" y="390"/>
                  </a:lnTo>
                  <a:lnTo>
                    <a:pt x="638" y="391"/>
                  </a:lnTo>
                  <a:lnTo>
                    <a:pt x="638" y="392"/>
                  </a:lnTo>
                  <a:lnTo>
                    <a:pt x="637" y="393"/>
                  </a:lnTo>
                  <a:lnTo>
                    <a:pt x="637" y="394"/>
                  </a:lnTo>
                  <a:lnTo>
                    <a:pt x="637" y="394"/>
                  </a:lnTo>
                  <a:lnTo>
                    <a:pt x="636" y="395"/>
                  </a:lnTo>
                  <a:lnTo>
                    <a:pt x="636" y="395"/>
                  </a:lnTo>
                  <a:lnTo>
                    <a:pt x="635" y="395"/>
                  </a:lnTo>
                  <a:lnTo>
                    <a:pt x="634" y="396"/>
                  </a:lnTo>
                  <a:lnTo>
                    <a:pt x="631" y="397"/>
                  </a:lnTo>
                  <a:lnTo>
                    <a:pt x="627" y="398"/>
                  </a:lnTo>
                  <a:lnTo>
                    <a:pt x="623" y="399"/>
                  </a:lnTo>
                  <a:lnTo>
                    <a:pt x="622" y="399"/>
                  </a:lnTo>
                  <a:lnTo>
                    <a:pt x="621" y="400"/>
                  </a:lnTo>
                  <a:lnTo>
                    <a:pt x="621" y="400"/>
                  </a:lnTo>
                  <a:lnTo>
                    <a:pt x="620" y="401"/>
                  </a:lnTo>
                  <a:lnTo>
                    <a:pt x="618" y="405"/>
                  </a:lnTo>
                  <a:lnTo>
                    <a:pt x="616" y="409"/>
                  </a:lnTo>
                  <a:lnTo>
                    <a:pt x="616" y="409"/>
                  </a:lnTo>
                  <a:lnTo>
                    <a:pt x="616" y="411"/>
                  </a:lnTo>
                  <a:lnTo>
                    <a:pt x="616" y="412"/>
                  </a:lnTo>
                  <a:lnTo>
                    <a:pt x="616" y="412"/>
                  </a:lnTo>
                  <a:lnTo>
                    <a:pt x="615" y="412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14" y="413"/>
                  </a:lnTo>
                  <a:lnTo>
                    <a:pt x="613" y="413"/>
                  </a:lnTo>
                  <a:lnTo>
                    <a:pt x="612" y="413"/>
                  </a:lnTo>
                  <a:lnTo>
                    <a:pt x="610" y="413"/>
                  </a:lnTo>
                  <a:lnTo>
                    <a:pt x="609" y="412"/>
                  </a:lnTo>
                  <a:lnTo>
                    <a:pt x="607" y="412"/>
                  </a:lnTo>
                  <a:lnTo>
                    <a:pt x="602" y="410"/>
                  </a:lnTo>
                  <a:lnTo>
                    <a:pt x="601" y="410"/>
                  </a:lnTo>
                  <a:lnTo>
                    <a:pt x="600" y="410"/>
                  </a:lnTo>
                  <a:lnTo>
                    <a:pt x="600" y="410"/>
                  </a:lnTo>
                  <a:lnTo>
                    <a:pt x="599" y="410"/>
                  </a:lnTo>
                  <a:lnTo>
                    <a:pt x="598" y="410"/>
                  </a:lnTo>
                  <a:lnTo>
                    <a:pt x="598" y="410"/>
                  </a:lnTo>
                  <a:lnTo>
                    <a:pt x="597" y="411"/>
                  </a:lnTo>
                  <a:lnTo>
                    <a:pt x="596" y="411"/>
                  </a:lnTo>
                  <a:lnTo>
                    <a:pt x="596" y="411"/>
                  </a:lnTo>
                  <a:lnTo>
                    <a:pt x="596" y="412"/>
                  </a:lnTo>
                  <a:lnTo>
                    <a:pt x="596" y="412"/>
                  </a:lnTo>
                  <a:lnTo>
                    <a:pt x="596" y="413"/>
                  </a:lnTo>
                  <a:lnTo>
                    <a:pt x="596" y="417"/>
                  </a:lnTo>
                  <a:lnTo>
                    <a:pt x="596" y="420"/>
                  </a:lnTo>
                  <a:lnTo>
                    <a:pt x="596" y="421"/>
                  </a:lnTo>
                  <a:lnTo>
                    <a:pt x="596" y="422"/>
                  </a:lnTo>
                  <a:lnTo>
                    <a:pt x="596" y="424"/>
                  </a:lnTo>
                  <a:lnTo>
                    <a:pt x="596" y="426"/>
                  </a:lnTo>
                  <a:lnTo>
                    <a:pt x="596" y="427"/>
                  </a:lnTo>
                  <a:lnTo>
                    <a:pt x="597" y="428"/>
                  </a:lnTo>
                  <a:lnTo>
                    <a:pt x="598" y="432"/>
                  </a:lnTo>
                  <a:lnTo>
                    <a:pt x="598" y="434"/>
                  </a:lnTo>
                  <a:lnTo>
                    <a:pt x="598" y="435"/>
                  </a:lnTo>
                  <a:lnTo>
                    <a:pt x="598" y="437"/>
                  </a:lnTo>
                  <a:lnTo>
                    <a:pt x="598" y="439"/>
                  </a:lnTo>
                  <a:lnTo>
                    <a:pt x="598" y="440"/>
                  </a:lnTo>
                  <a:lnTo>
                    <a:pt x="598" y="442"/>
                  </a:lnTo>
                  <a:lnTo>
                    <a:pt x="598" y="443"/>
                  </a:lnTo>
                  <a:lnTo>
                    <a:pt x="597" y="447"/>
                  </a:lnTo>
                  <a:lnTo>
                    <a:pt x="596" y="453"/>
                  </a:lnTo>
                  <a:lnTo>
                    <a:pt x="596" y="454"/>
                  </a:lnTo>
                  <a:lnTo>
                    <a:pt x="596" y="455"/>
                  </a:lnTo>
                  <a:lnTo>
                    <a:pt x="595" y="456"/>
                  </a:lnTo>
                  <a:lnTo>
                    <a:pt x="594" y="458"/>
                  </a:lnTo>
                  <a:lnTo>
                    <a:pt x="594" y="458"/>
                  </a:lnTo>
                  <a:lnTo>
                    <a:pt x="593" y="459"/>
                  </a:lnTo>
                  <a:lnTo>
                    <a:pt x="593" y="459"/>
                  </a:lnTo>
                  <a:lnTo>
                    <a:pt x="592" y="460"/>
                  </a:lnTo>
                  <a:lnTo>
                    <a:pt x="591" y="460"/>
                  </a:lnTo>
                  <a:lnTo>
                    <a:pt x="590" y="460"/>
                  </a:lnTo>
                  <a:lnTo>
                    <a:pt x="589" y="461"/>
                  </a:lnTo>
                  <a:lnTo>
                    <a:pt x="588" y="461"/>
                  </a:lnTo>
                  <a:lnTo>
                    <a:pt x="587" y="460"/>
                  </a:lnTo>
                  <a:lnTo>
                    <a:pt x="583" y="460"/>
                  </a:lnTo>
                  <a:lnTo>
                    <a:pt x="581" y="459"/>
                  </a:lnTo>
                  <a:lnTo>
                    <a:pt x="580" y="459"/>
                  </a:lnTo>
                  <a:lnTo>
                    <a:pt x="578" y="459"/>
                  </a:lnTo>
                  <a:lnTo>
                    <a:pt x="572" y="460"/>
                  </a:lnTo>
                  <a:lnTo>
                    <a:pt x="569" y="460"/>
                  </a:lnTo>
                  <a:lnTo>
                    <a:pt x="560" y="462"/>
                  </a:lnTo>
                  <a:lnTo>
                    <a:pt x="558" y="462"/>
                  </a:lnTo>
                  <a:lnTo>
                    <a:pt x="557" y="462"/>
                  </a:lnTo>
                  <a:lnTo>
                    <a:pt x="556" y="463"/>
                  </a:lnTo>
                  <a:lnTo>
                    <a:pt x="555" y="463"/>
                  </a:lnTo>
                  <a:lnTo>
                    <a:pt x="554" y="464"/>
                  </a:lnTo>
                  <a:lnTo>
                    <a:pt x="553" y="465"/>
                  </a:lnTo>
                  <a:lnTo>
                    <a:pt x="550" y="468"/>
                  </a:lnTo>
                  <a:lnTo>
                    <a:pt x="549" y="469"/>
                  </a:lnTo>
                  <a:lnTo>
                    <a:pt x="548" y="470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5" y="472"/>
                  </a:lnTo>
                  <a:lnTo>
                    <a:pt x="544" y="472"/>
                  </a:lnTo>
                  <a:lnTo>
                    <a:pt x="543" y="472"/>
                  </a:lnTo>
                  <a:lnTo>
                    <a:pt x="542" y="472"/>
                  </a:lnTo>
                  <a:lnTo>
                    <a:pt x="540" y="472"/>
                  </a:lnTo>
                  <a:lnTo>
                    <a:pt x="538" y="471"/>
                  </a:lnTo>
                  <a:lnTo>
                    <a:pt x="533" y="470"/>
                  </a:lnTo>
                  <a:lnTo>
                    <a:pt x="528" y="470"/>
                  </a:lnTo>
                  <a:lnTo>
                    <a:pt x="526" y="469"/>
                  </a:lnTo>
                  <a:lnTo>
                    <a:pt x="522" y="468"/>
                  </a:lnTo>
                  <a:lnTo>
                    <a:pt x="521" y="468"/>
                  </a:lnTo>
                  <a:lnTo>
                    <a:pt x="520" y="468"/>
                  </a:lnTo>
                  <a:lnTo>
                    <a:pt x="519" y="468"/>
                  </a:lnTo>
                  <a:lnTo>
                    <a:pt x="518" y="468"/>
                  </a:lnTo>
                  <a:lnTo>
                    <a:pt x="517" y="469"/>
                  </a:lnTo>
                  <a:lnTo>
                    <a:pt x="515" y="470"/>
                  </a:lnTo>
                  <a:lnTo>
                    <a:pt x="513" y="470"/>
                  </a:lnTo>
                  <a:lnTo>
                    <a:pt x="510" y="471"/>
                  </a:lnTo>
                  <a:lnTo>
                    <a:pt x="507" y="472"/>
                  </a:lnTo>
                  <a:lnTo>
                    <a:pt x="504" y="472"/>
                  </a:lnTo>
                  <a:lnTo>
                    <a:pt x="501" y="472"/>
                  </a:lnTo>
                  <a:lnTo>
                    <a:pt x="498" y="472"/>
                  </a:lnTo>
                  <a:lnTo>
                    <a:pt x="494" y="472"/>
                  </a:lnTo>
                  <a:lnTo>
                    <a:pt x="491" y="472"/>
                  </a:lnTo>
                  <a:lnTo>
                    <a:pt x="482" y="471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3" y="469"/>
                  </a:lnTo>
                  <a:lnTo>
                    <a:pt x="467" y="467"/>
                  </a:lnTo>
                  <a:lnTo>
                    <a:pt x="462" y="466"/>
                  </a:lnTo>
                  <a:lnTo>
                    <a:pt x="459" y="465"/>
                  </a:lnTo>
                  <a:lnTo>
                    <a:pt x="457" y="465"/>
                  </a:lnTo>
                  <a:lnTo>
                    <a:pt x="450" y="464"/>
                  </a:lnTo>
                  <a:lnTo>
                    <a:pt x="448" y="464"/>
                  </a:lnTo>
                  <a:lnTo>
                    <a:pt x="447" y="464"/>
                  </a:lnTo>
                  <a:lnTo>
                    <a:pt x="446" y="465"/>
                  </a:lnTo>
                  <a:lnTo>
                    <a:pt x="445" y="465"/>
                  </a:lnTo>
                  <a:lnTo>
                    <a:pt x="444" y="465"/>
                  </a:lnTo>
                  <a:lnTo>
                    <a:pt x="442" y="466"/>
                  </a:lnTo>
                  <a:lnTo>
                    <a:pt x="441" y="467"/>
                  </a:lnTo>
                  <a:lnTo>
                    <a:pt x="440" y="467"/>
                  </a:lnTo>
                  <a:lnTo>
                    <a:pt x="439" y="468"/>
                  </a:lnTo>
                  <a:lnTo>
                    <a:pt x="438" y="469"/>
                  </a:lnTo>
                  <a:lnTo>
                    <a:pt x="437" y="470"/>
                  </a:lnTo>
                  <a:lnTo>
                    <a:pt x="436" y="472"/>
                  </a:lnTo>
                  <a:lnTo>
                    <a:pt x="436" y="473"/>
                  </a:lnTo>
                  <a:lnTo>
                    <a:pt x="436" y="473"/>
                  </a:lnTo>
                  <a:lnTo>
                    <a:pt x="435" y="474"/>
                  </a:lnTo>
                  <a:lnTo>
                    <a:pt x="435" y="475"/>
                  </a:lnTo>
                  <a:lnTo>
                    <a:pt x="435" y="476"/>
                  </a:lnTo>
                  <a:lnTo>
                    <a:pt x="435" y="478"/>
                  </a:lnTo>
                  <a:lnTo>
                    <a:pt x="435" y="481"/>
                  </a:lnTo>
                  <a:lnTo>
                    <a:pt x="435" y="482"/>
                  </a:lnTo>
                  <a:lnTo>
                    <a:pt x="435" y="484"/>
                  </a:lnTo>
                  <a:lnTo>
                    <a:pt x="435" y="486"/>
                  </a:lnTo>
                  <a:lnTo>
                    <a:pt x="435" y="487"/>
                  </a:lnTo>
                  <a:lnTo>
                    <a:pt x="435" y="488"/>
                  </a:lnTo>
                  <a:lnTo>
                    <a:pt x="434" y="488"/>
                  </a:lnTo>
                  <a:lnTo>
                    <a:pt x="434" y="489"/>
                  </a:lnTo>
                  <a:lnTo>
                    <a:pt x="433" y="489"/>
                  </a:lnTo>
                  <a:lnTo>
                    <a:pt x="433" y="490"/>
                  </a:lnTo>
                  <a:lnTo>
                    <a:pt x="432" y="490"/>
                  </a:lnTo>
                  <a:lnTo>
                    <a:pt x="431" y="490"/>
                  </a:lnTo>
                  <a:lnTo>
                    <a:pt x="429" y="491"/>
                  </a:lnTo>
                  <a:lnTo>
                    <a:pt x="427" y="491"/>
                  </a:lnTo>
                  <a:lnTo>
                    <a:pt x="425" y="491"/>
                  </a:lnTo>
                  <a:lnTo>
                    <a:pt x="424" y="491"/>
                  </a:lnTo>
                  <a:lnTo>
                    <a:pt x="423" y="491"/>
                  </a:lnTo>
                  <a:lnTo>
                    <a:pt x="422" y="492"/>
                  </a:lnTo>
                  <a:lnTo>
                    <a:pt x="422" y="493"/>
                  </a:lnTo>
                  <a:lnTo>
                    <a:pt x="422" y="493"/>
                  </a:lnTo>
                  <a:lnTo>
                    <a:pt x="421" y="495"/>
                  </a:lnTo>
                  <a:lnTo>
                    <a:pt x="421" y="496"/>
                  </a:lnTo>
                  <a:lnTo>
                    <a:pt x="420" y="498"/>
                  </a:lnTo>
                  <a:lnTo>
                    <a:pt x="419" y="499"/>
                  </a:lnTo>
                  <a:lnTo>
                    <a:pt x="418" y="500"/>
                  </a:lnTo>
                  <a:lnTo>
                    <a:pt x="417" y="501"/>
                  </a:lnTo>
                  <a:lnTo>
                    <a:pt x="415" y="503"/>
                  </a:lnTo>
                  <a:lnTo>
                    <a:pt x="414" y="505"/>
                  </a:lnTo>
                  <a:lnTo>
                    <a:pt x="413" y="505"/>
                  </a:lnTo>
                  <a:lnTo>
                    <a:pt x="411" y="506"/>
                  </a:lnTo>
                  <a:lnTo>
                    <a:pt x="409" y="508"/>
                  </a:lnTo>
                  <a:lnTo>
                    <a:pt x="407" y="508"/>
                  </a:lnTo>
                  <a:lnTo>
                    <a:pt x="406" y="509"/>
                  </a:lnTo>
                  <a:lnTo>
                    <a:pt x="405" y="509"/>
                  </a:lnTo>
                  <a:lnTo>
                    <a:pt x="400" y="511"/>
                  </a:lnTo>
                  <a:lnTo>
                    <a:pt x="399" y="511"/>
                  </a:lnTo>
                  <a:lnTo>
                    <a:pt x="397" y="512"/>
                  </a:lnTo>
                  <a:lnTo>
                    <a:pt x="395" y="512"/>
                  </a:lnTo>
                  <a:lnTo>
                    <a:pt x="394" y="513"/>
                  </a:lnTo>
                  <a:lnTo>
                    <a:pt x="393" y="514"/>
                  </a:lnTo>
                  <a:lnTo>
                    <a:pt x="392" y="514"/>
                  </a:lnTo>
                  <a:lnTo>
                    <a:pt x="390" y="516"/>
                  </a:lnTo>
                  <a:lnTo>
                    <a:pt x="389" y="517"/>
                  </a:lnTo>
                  <a:lnTo>
                    <a:pt x="388" y="517"/>
                  </a:lnTo>
                  <a:lnTo>
                    <a:pt x="386" y="520"/>
                  </a:lnTo>
                  <a:lnTo>
                    <a:pt x="383" y="523"/>
                  </a:lnTo>
                  <a:lnTo>
                    <a:pt x="382" y="525"/>
                  </a:lnTo>
                  <a:lnTo>
                    <a:pt x="380" y="526"/>
                  </a:lnTo>
                  <a:lnTo>
                    <a:pt x="380" y="526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8" y="527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5" y="527"/>
                  </a:lnTo>
                  <a:lnTo>
                    <a:pt x="374" y="527"/>
                  </a:lnTo>
                  <a:lnTo>
                    <a:pt x="374" y="527"/>
                  </a:lnTo>
                  <a:lnTo>
                    <a:pt x="373" y="527"/>
                  </a:lnTo>
                  <a:lnTo>
                    <a:pt x="372" y="526"/>
                  </a:lnTo>
                  <a:lnTo>
                    <a:pt x="371" y="525"/>
                  </a:lnTo>
                  <a:lnTo>
                    <a:pt x="368" y="522"/>
                  </a:lnTo>
                  <a:lnTo>
                    <a:pt x="367" y="521"/>
                  </a:lnTo>
                  <a:lnTo>
                    <a:pt x="366" y="521"/>
                  </a:lnTo>
                  <a:lnTo>
                    <a:pt x="365" y="520"/>
                  </a:lnTo>
                  <a:lnTo>
                    <a:pt x="363" y="519"/>
                  </a:lnTo>
                  <a:lnTo>
                    <a:pt x="362" y="519"/>
                  </a:lnTo>
                  <a:lnTo>
                    <a:pt x="361" y="519"/>
                  </a:lnTo>
                  <a:lnTo>
                    <a:pt x="360" y="519"/>
                  </a:lnTo>
                  <a:lnTo>
                    <a:pt x="359" y="520"/>
                  </a:lnTo>
                  <a:lnTo>
                    <a:pt x="357" y="521"/>
                  </a:lnTo>
                  <a:lnTo>
                    <a:pt x="356" y="522"/>
                  </a:lnTo>
                  <a:lnTo>
                    <a:pt x="355" y="523"/>
                  </a:lnTo>
                  <a:lnTo>
                    <a:pt x="353" y="524"/>
                  </a:lnTo>
                  <a:lnTo>
                    <a:pt x="349" y="529"/>
                  </a:lnTo>
                  <a:lnTo>
                    <a:pt x="347" y="530"/>
                  </a:lnTo>
                  <a:lnTo>
                    <a:pt x="346" y="531"/>
                  </a:lnTo>
                  <a:lnTo>
                    <a:pt x="344" y="533"/>
                  </a:lnTo>
                  <a:lnTo>
                    <a:pt x="343" y="533"/>
                  </a:lnTo>
                  <a:lnTo>
                    <a:pt x="342" y="534"/>
                  </a:lnTo>
                  <a:lnTo>
                    <a:pt x="342" y="534"/>
                  </a:lnTo>
                  <a:lnTo>
                    <a:pt x="340" y="534"/>
                  </a:lnTo>
                  <a:lnTo>
                    <a:pt x="339" y="535"/>
                  </a:lnTo>
                  <a:lnTo>
                    <a:pt x="338" y="536"/>
                  </a:lnTo>
                  <a:lnTo>
                    <a:pt x="335" y="538"/>
                  </a:lnTo>
                  <a:lnTo>
                    <a:pt x="334" y="539"/>
                  </a:lnTo>
                  <a:lnTo>
                    <a:pt x="332" y="539"/>
                  </a:lnTo>
                  <a:lnTo>
                    <a:pt x="331" y="540"/>
                  </a:lnTo>
                  <a:lnTo>
                    <a:pt x="329" y="540"/>
                  </a:lnTo>
                  <a:lnTo>
                    <a:pt x="328" y="541"/>
                  </a:lnTo>
                  <a:lnTo>
                    <a:pt x="326" y="541"/>
                  </a:lnTo>
                  <a:lnTo>
                    <a:pt x="324" y="541"/>
                  </a:lnTo>
                  <a:lnTo>
                    <a:pt x="317" y="541"/>
                  </a:lnTo>
                  <a:lnTo>
                    <a:pt x="315" y="541"/>
                  </a:lnTo>
                  <a:lnTo>
                    <a:pt x="313" y="541"/>
                  </a:lnTo>
                  <a:lnTo>
                    <a:pt x="312" y="541"/>
                  </a:lnTo>
                  <a:lnTo>
                    <a:pt x="310" y="541"/>
                  </a:lnTo>
                  <a:lnTo>
                    <a:pt x="308" y="540"/>
                  </a:lnTo>
                  <a:lnTo>
                    <a:pt x="306" y="540"/>
                  </a:lnTo>
                  <a:lnTo>
                    <a:pt x="305" y="539"/>
                  </a:lnTo>
                  <a:lnTo>
                    <a:pt x="304" y="539"/>
                  </a:lnTo>
                  <a:lnTo>
                    <a:pt x="303" y="538"/>
                  </a:lnTo>
                  <a:lnTo>
                    <a:pt x="301" y="537"/>
                  </a:lnTo>
                  <a:lnTo>
                    <a:pt x="301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99" y="537"/>
                  </a:lnTo>
                  <a:lnTo>
                    <a:pt x="299" y="537"/>
                  </a:lnTo>
                  <a:lnTo>
                    <a:pt x="298" y="537"/>
                  </a:lnTo>
                  <a:lnTo>
                    <a:pt x="297" y="538"/>
                  </a:lnTo>
                  <a:lnTo>
                    <a:pt x="296" y="539"/>
                  </a:lnTo>
                  <a:lnTo>
                    <a:pt x="294" y="540"/>
                  </a:lnTo>
                  <a:lnTo>
                    <a:pt x="288" y="545"/>
                  </a:lnTo>
                  <a:lnTo>
                    <a:pt x="285" y="548"/>
                  </a:lnTo>
                  <a:lnTo>
                    <a:pt x="282" y="551"/>
                  </a:lnTo>
                  <a:lnTo>
                    <a:pt x="281" y="551"/>
                  </a:lnTo>
                  <a:lnTo>
                    <a:pt x="280" y="552"/>
                  </a:lnTo>
                  <a:lnTo>
                    <a:pt x="279" y="554"/>
                  </a:lnTo>
                  <a:lnTo>
                    <a:pt x="277" y="556"/>
                  </a:lnTo>
                  <a:lnTo>
                    <a:pt x="276" y="557"/>
                  </a:lnTo>
                  <a:lnTo>
                    <a:pt x="274" y="558"/>
                  </a:lnTo>
                  <a:lnTo>
                    <a:pt x="273" y="559"/>
                  </a:lnTo>
                  <a:lnTo>
                    <a:pt x="272" y="560"/>
                  </a:lnTo>
                  <a:lnTo>
                    <a:pt x="270" y="561"/>
                  </a:lnTo>
                  <a:lnTo>
                    <a:pt x="267" y="562"/>
                  </a:lnTo>
                  <a:lnTo>
                    <a:pt x="265" y="562"/>
                  </a:lnTo>
                  <a:lnTo>
                    <a:pt x="263" y="563"/>
                  </a:lnTo>
                  <a:lnTo>
                    <a:pt x="261" y="563"/>
                  </a:lnTo>
                  <a:lnTo>
                    <a:pt x="259" y="563"/>
                  </a:lnTo>
                  <a:lnTo>
                    <a:pt x="257" y="563"/>
                  </a:lnTo>
                  <a:lnTo>
                    <a:pt x="254" y="563"/>
                  </a:lnTo>
                  <a:lnTo>
                    <a:pt x="252" y="563"/>
                  </a:lnTo>
                  <a:lnTo>
                    <a:pt x="251" y="563"/>
                  </a:lnTo>
                  <a:lnTo>
                    <a:pt x="249" y="563"/>
                  </a:lnTo>
                  <a:lnTo>
                    <a:pt x="247" y="564"/>
                  </a:lnTo>
                  <a:lnTo>
                    <a:pt x="246" y="564"/>
                  </a:lnTo>
                  <a:lnTo>
                    <a:pt x="244" y="565"/>
                  </a:lnTo>
                  <a:lnTo>
                    <a:pt x="243" y="566"/>
                  </a:lnTo>
                  <a:lnTo>
                    <a:pt x="240" y="568"/>
                  </a:lnTo>
                  <a:lnTo>
                    <a:pt x="238" y="570"/>
                  </a:lnTo>
                  <a:lnTo>
                    <a:pt x="237" y="571"/>
                  </a:lnTo>
                  <a:lnTo>
                    <a:pt x="234" y="573"/>
                  </a:lnTo>
                  <a:lnTo>
                    <a:pt x="233" y="574"/>
                  </a:lnTo>
                  <a:lnTo>
                    <a:pt x="231" y="576"/>
                  </a:lnTo>
                  <a:lnTo>
                    <a:pt x="228" y="578"/>
                  </a:lnTo>
                  <a:lnTo>
                    <a:pt x="227" y="579"/>
                  </a:lnTo>
                  <a:lnTo>
                    <a:pt x="226" y="580"/>
                  </a:lnTo>
                  <a:lnTo>
                    <a:pt x="226" y="580"/>
                  </a:lnTo>
                  <a:lnTo>
                    <a:pt x="225" y="581"/>
                  </a:lnTo>
                  <a:lnTo>
                    <a:pt x="225" y="583"/>
                  </a:lnTo>
                  <a:lnTo>
                    <a:pt x="225" y="584"/>
                  </a:lnTo>
                  <a:lnTo>
                    <a:pt x="224" y="587"/>
                  </a:lnTo>
                  <a:lnTo>
                    <a:pt x="224" y="589"/>
                  </a:lnTo>
                  <a:lnTo>
                    <a:pt x="224" y="590"/>
                  </a:lnTo>
                  <a:lnTo>
                    <a:pt x="223" y="592"/>
                  </a:lnTo>
                  <a:lnTo>
                    <a:pt x="223" y="593"/>
                  </a:lnTo>
                  <a:lnTo>
                    <a:pt x="223" y="594"/>
                  </a:lnTo>
                  <a:lnTo>
                    <a:pt x="223" y="596"/>
                  </a:lnTo>
                  <a:lnTo>
                    <a:pt x="223" y="597"/>
                  </a:lnTo>
                  <a:lnTo>
                    <a:pt x="222" y="599"/>
                  </a:lnTo>
                  <a:lnTo>
                    <a:pt x="222" y="600"/>
                  </a:lnTo>
                  <a:lnTo>
                    <a:pt x="222" y="600"/>
                  </a:lnTo>
                  <a:lnTo>
                    <a:pt x="222" y="600"/>
                  </a:lnTo>
                  <a:lnTo>
                    <a:pt x="221" y="601"/>
                  </a:lnTo>
                  <a:lnTo>
                    <a:pt x="221" y="601"/>
                  </a:lnTo>
                  <a:lnTo>
                    <a:pt x="220" y="602"/>
                  </a:lnTo>
                  <a:lnTo>
                    <a:pt x="218" y="603"/>
                  </a:lnTo>
                  <a:lnTo>
                    <a:pt x="217" y="603"/>
                  </a:lnTo>
                  <a:lnTo>
                    <a:pt x="217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4" y="609"/>
                  </a:lnTo>
                  <a:lnTo>
                    <a:pt x="214" y="610"/>
                  </a:lnTo>
                  <a:lnTo>
                    <a:pt x="213" y="611"/>
                  </a:lnTo>
                  <a:lnTo>
                    <a:pt x="211" y="613"/>
                  </a:lnTo>
                  <a:lnTo>
                    <a:pt x="211" y="614"/>
                  </a:lnTo>
                  <a:lnTo>
                    <a:pt x="210" y="614"/>
                  </a:lnTo>
                  <a:lnTo>
                    <a:pt x="210" y="615"/>
                  </a:lnTo>
                  <a:lnTo>
                    <a:pt x="209" y="615"/>
                  </a:lnTo>
                  <a:lnTo>
                    <a:pt x="208" y="615"/>
                  </a:lnTo>
                  <a:lnTo>
                    <a:pt x="207" y="616"/>
                  </a:lnTo>
                  <a:lnTo>
                    <a:pt x="206" y="616"/>
                  </a:lnTo>
                  <a:lnTo>
                    <a:pt x="203" y="616"/>
                  </a:lnTo>
                  <a:lnTo>
                    <a:pt x="201" y="616"/>
                  </a:lnTo>
                  <a:lnTo>
                    <a:pt x="200" y="617"/>
                  </a:lnTo>
                  <a:lnTo>
                    <a:pt x="199" y="617"/>
                  </a:lnTo>
                  <a:lnTo>
                    <a:pt x="198" y="617"/>
                  </a:lnTo>
                  <a:lnTo>
                    <a:pt x="197" y="618"/>
                  </a:lnTo>
                  <a:lnTo>
                    <a:pt x="195" y="619"/>
                  </a:lnTo>
                  <a:lnTo>
                    <a:pt x="194" y="620"/>
                  </a:lnTo>
                  <a:lnTo>
                    <a:pt x="192" y="622"/>
                  </a:lnTo>
                  <a:lnTo>
                    <a:pt x="190" y="623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9" y="626"/>
                  </a:lnTo>
                  <a:lnTo>
                    <a:pt x="188" y="627"/>
                  </a:lnTo>
                  <a:lnTo>
                    <a:pt x="189" y="627"/>
                  </a:lnTo>
                  <a:lnTo>
                    <a:pt x="188" y="628"/>
                  </a:lnTo>
                  <a:lnTo>
                    <a:pt x="187" y="629"/>
                  </a:lnTo>
                  <a:lnTo>
                    <a:pt x="186" y="630"/>
                  </a:lnTo>
                  <a:lnTo>
                    <a:pt x="185" y="631"/>
                  </a:lnTo>
                  <a:lnTo>
                    <a:pt x="183" y="632"/>
                  </a:lnTo>
                  <a:lnTo>
                    <a:pt x="182" y="632"/>
                  </a:lnTo>
                  <a:lnTo>
                    <a:pt x="181" y="632"/>
                  </a:lnTo>
                  <a:lnTo>
                    <a:pt x="178" y="633"/>
                  </a:lnTo>
                  <a:lnTo>
                    <a:pt x="177" y="633"/>
                  </a:lnTo>
                  <a:lnTo>
                    <a:pt x="176" y="633"/>
                  </a:lnTo>
                  <a:lnTo>
                    <a:pt x="176" y="633"/>
                  </a:lnTo>
                  <a:lnTo>
                    <a:pt x="175" y="633"/>
                  </a:lnTo>
                  <a:lnTo>
                    <a:pt x="174" y="633"/>
                  </a:lnTo>
                  <a:lnTo>
                    <a:pt x="174" y="632"/>
                  </a:lnTo>
                  <a:lnTo>
                    <a:pt x="174" y="632"/>
                  </a:lnTo>
                  <a:lnTo>
                    <a:pt x="173" y="631"/>
                  </a:lnTo>
                  <a:lnTo>
                    <a:pt x="172" y="628"/>
                  </a:lnTo>
                  <a:lnTo>
                    <a:pt x="172" y="627"/>
                  </a:lnTo>
                  <a:lnTo>
                    <a:pt x="171" y="625"/>
                  </a:lnTo>
                  <a:lnTo>
                    <a:pt x="169" y="623"/>
                  </a:lnTo>
                  <a:lnTo>
                    <a:pt x="167" y="621"/>
                  </a:lnTo>
                  <a:lnTo>
                    <a:pt x="167" y="619"/>
                  </a:lnTo>
                  <a:lnTo>
                    <a:pt x="166" y="619"/>
                  </a:lnTo>
                  <a:lnTo>
                    <a:pt x="166" y="619"/>
                  </a:lnTo>
                  <a:lnTo>
                    <a:pt x="165" y="619"/>
                  </a:lnTo>
                  <a:lnTo>
                    <a:pt x="164" y="619"/>
                  </a:lnTo>
                  <a:lnTo>
                    <a:pt x="163" y="620"/>
                  </a:lnTo>
                  <a:lnTo>
                    <a:pt x="163" y="620"/>
                  </a:lnTo>
                  <a:lnTo>
                    <a:pt x="162" y="621"/>
                  </a:lnTo>
                  <a:lnTo>
                    <a:pt x="160" y="623"/>
                  </a:lnTo>
                  <a:lnTo>
                    <a:pt x="159" y="624"/>
                  </a:lnTo>
                  <a:lnTo>
                    <a:pt x="159" y="625"/>
                  </a:lnTo>
                  <a:lnTo>
                    <a:pt x="158" y="625"/>
                  </a:lnTo>
                  <a:lnTo>
                    <a:pt x="158" y="625"/>
                  </a:lnTo>
                  <a:lnTo>
                    <a:pt x="157" y="625"/>
                  </a:lnTo>
                  <a:lnTo>
                    <a:pt x="156" y="625"/>
                  </a:lnTo>
                  <a:lnTo>
                    <a:pt x="156" y="625"/>
                  </a:lnTo>
                  <a:lnTo>
                    <a:pt x="155" y="624"/>
                  </a:lnTo>
                  <a:lnTo>
                    <a:pt x="155" y="624"/>
                  </a:lnTo>
                  <a:lnTo>
                    <a:pt x="154" y="622"/>
                  </a:lnTo>
                  <a:lnTo>
                    <a:pt x="154" y="621"/>
                  </a:lnTo>
                  <a:lnTo>
                    <a:pt x="154" y="620"/>
                  </a:lnTo>
                  <a:lnTo>
                    <a:pt x="154" y="618"/>
                  </a:lnTo>
                  <a:lnTo>
                    <a:pt x="154" y="618"/>
                  </a:lnTo>
                  <a:lnTo>
                    <a:pt x="154" y="618"/>
                  </a:lnTo>
                  <a:lnTo>
                    <a:pt x="154" y="617"/>
                  </a:lnTo>
                  <a:lnTo>
                    <a:pt x="153" y="617"/>
                  </a:lnTo>
                  <a:lnTo>
                    <a:pt x="153" y="617"/>
                  </a:lnTo>
                  <a:lnTo>
                    <a:pt x="153" y="618"/>
                  </a:lnTo>
                  <a:lnTo>
                    <a:pt x="153" y="618"/>
                  </a:lnTo>
                  <a:lnTo>
                    <a:pt x="152" y="618"/>
                  </a:lnTo>
                  <a:lnTo>
                    <a:pt x="152" y="619"/>
                  </a:lnTo>
                  <a:lnTo>
                    <a:pt x="149" y="619"/>
                  </a:lnTo>
                  <a:lnTo>
                    <a:pt x="147" y="619"/>
                  </a:lnTo>
                  <a:lnTo>
                    <a:pt x="146" y="619"/>
                  </a:lnTo>
                  <a:lnTo>
                    <a:pt x="146" y="619"/>
                  </a:lnTo>
                  <a:lnTo>
                    <a:pt x="146" y="619"/>
                  </a:lnTo>
                  <a:lnTo>
                    <a:pt x="145" y="619"/>
                  </a:lnTo>
                  <a:lnTo>
                    <a:pt x="145" y="619"/>
                  </a:lnTo>
                  <a:lnTo>
                    <a:pt x="144" y="620"/>
                  </a:lnTo>
                  <a:lnTo>
                    <a:pt x="144" y="619"/>
                  </a:lnTo>
                  <a:lnTo>
                    <a:pt x="144" y="619"/>
                  </a:lnTo>
                  <a:lnTo>
                    <a:pt x="143" y="617"/>
                  </a:lnTo>
                  <a:lnTo>
                    <a:pt x="142" y="615"/>
                  </a:lnTo>
                  <a:lnTo>
                    <a:pt x="142" y="614"/>
                  </a:lnTo>
                  <a:lnTo>
                    <a:pt x="141" y="613"/>
                  </a:lnTo>
                  <a:lnTo>
                    <a:pt x="140" y="611"/>
                  </a:lnTo>
                  <a:lnTo>
                    <a:pt x="137" y="607"/>
                  </a:lnTo>
                  <a:lnTo>
                    <a:pt x="136" y="606"/>
                  </a:lnTo>
                  <a:lnTo>
                    <a:pt x="135" y="605"/>
                  </a:lnTo>
                  <a:lnTo>
                    <a:pt x="134" y="604"/>
                  </a:lnTo>
                  <a:lnTo>
                    <a:pt x="133" y="604"/>
                  </a:lnTo>
                  <a:lnTo>
                    <a:pt x="131" y="603"/>
                  </a:lnTo>
                  <a:lnTo>
                    <a:pt x="130" y="602"/>
                  </a:lnTo>
                  <a:lnTo>
                    <a:pt x="129" y="602"/>
                  </a:lnTo>
                  <a:lnTo>
                    <a:pt x="128" y="602"/>
                  </a:lnTo>
                  <a:lnTo>
                    <a:pt x="123" y="601"/>
                  </a:lnTo>
                  <a:lnTo>
                    <a:pt x="122" y="600"/>
                  </a:lnTo>
                  <a:lnTo>
                    <a:pt x="121" y="600"/>
                  </a:lnTo>
                  <a:lnTo>
                    <a:pt x="120" y="599"/>
                  </a:lnTo>
                  <a:lnTo>
                    <a:pt x="119" y="598"/>
                  </a:lnTo>
                  <a:lnTo>
                    <a:pt x="118" y="598"/>
                  </a:lnTo>
                  <a:lnTo>
                    <a:pt x="118" y="597"/>
                  </a:lnTo>
                  <a:lnTo>
                    <a:pt x="118" y="597"/>
                  </a:lnTo>
                  <a:lnTo>
                    <a:pt x="118" y="597"/>
                  </a:lnTo>
                  <a:lnTo>
                    <a:pt x="118" y="596"/>
                  </a:lnTo>
                  <a:lnTo>
                    <a:pt x="118" y="595"/>
                  </a:lnTo>
                  <a:lnTo>
                    <a:pt x="119" y="594"/>
                  </a:lnTo>
                  <a:lnTo>
                    <a:pt x="119" y="593"/>
                  </a:lnTo>
                  <a:lnTo>
                    <a:pt x="120" y="593"/>
                  </a:lnTo>
                  <a:lnTo>
                    <a:pt x="120" y="592"/>
                  </a:lnTo>
                  <a:lnTo>
                    <a:pt x="121" y="592"/>
                  </a:lnTo>
                  <a:lnTo>
                    <a:pt x="122" y="592"/>
                  </a:lnTo>
                  <a:lnTo>
                    <a:pt x="123" y="591"/>
                  </a:lnTo>
                  <a:lnTo>
                    <a:pt x="124" y="591"/>
                  </a:lnTo>
                  <a:lnTo>
                    <a:pt x="125" y="591"/>
                  </a:lnTo>
                  <a:lnTo>
                    <a:pt x="126" y="591"/>
                  </a:lnTo>
                  <a:lnTo>
                    <a:pt x="129" y="591"/>
                  </a:lnTo>
                  <a:lnTo>
                    <a:pt x="132" y="592"/>
                  </a:lnTo>
                  <a:lnTo>
                    <a:pt x="133" y="592"/>
                  </a:lnTo>
                  <a:lnTo>
                    <a:pt x="133" y="592"/>
                  </a:lnTo>
                  <a:lnTo>
                    <a:pt x="134" y="592"/>
                  </a:lnTo>
                  <a:lnTo>
                    <a:pt x="134" y="591"/>
                  </a:lnTo>
                  <a:lnTo>
                    <a:pt x="134" y="591"/>
                  </a:lnTo>
                  <a:lnTo>
                    <a:pt x="135" y="591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35" y="589"/>
                  </a:lnTo>
                  <a:lnTo>
                    <a:pt x="135" y="587"/>
                  </a:lnTo>
                  <a:lnTo>
                    <a:pt x="134" y="585"/>
                  </a:lnTo>
                  <a:lnTo>
                    <a:pt x="134" y="584"/>
                  </a:lnTo>
                  <a:lnTo>
                    <a:pt x="134" y="583"/>
                  </a:lnTo>
                  <a:lnTo>
                    <a:pt x="134" y="582"/>
                  </a:lnTo>
                  <a:lnTo>
                    <a:pt x="134" y="582"/>
                  </a:lnTo>
                  <a:lnTo>
                    <a:pt x="135" y="580"/>
                  </a:lnTo>
                  <a:lnTo>
                    <a:pt x="136" y="579"/>
                  </a:lnTo>
                  <a:lnTo>
                    <a:pt x="136" y="578"/>
                  </a:lnTo>
                  <a:lnTo>
                    <a:pt x="136" y="577"/>
                  </a:lnTo>
                  <a:lnTo>
                    <a:pt x="136" y="577"/>
                  </a:lnTo>
                  <a:lnTo>
                    <a:pt x="136" y="576"/>
                  </a:lnTo>
                  <a:lnTo>
                    <a:pt x="136" y="575"/>
                  </a:lnTo>
                  <a:lnTo>
                    <a:pt x="136" y="574"/>
                  </a:lnTo>
                  <a:lnTo>
                    <a:pt x="136" y="572"/>
                  </a:lnTo>
                  <a:lnTo>
                    <a:pt x="135" y="568"/>
                  </a:lnTo>
                  <a:lnTo>
                    <a:pt x="134" y="566"/>
                  </a:lnTo>
                  <a:lnTo>
                    <a:pt x="133" y="563"/>
                  </a:lnTo>
                  <a:lnTo>
                    <a:pt x="131" y="558"/>
                  </a:lnTo>
                  <a:lnTo>
                    <a:pt x="130" y="556"/>
                  </a:lnTo>
                  <a:lnTo>
                    <a:pt x="128" y="553"/>
                  </a:lnTo>
                  <a:lnTo>
                    <a:pt x="127" y="551"/>
                  </a:lnTo>
                  <a:lnTo>
                    <a:pt x="125" y="547"/>
                  </a:lnTo>
                  <a:lnTo>
                    <a:pt x="124" y="547"/>
                  </a:lnTo>
                  <a:lnTo>
                    <a:pt x="124" y="546"/>
                  </a:lnTo>
                  <a:lnTo>
                    <a:pt x="123" y="545"/>
                  </a:lnTo>
                  <a:lnTo>
                    <a:pt x="123" y="544"/>
                  </a:lnTo>
                  <a:lnTo>
                    <a:pt x="123" y="540"/>
                  </a:lnTo>
                  <a:lnTo>
                    <a:pt x="123" y="539"/>
                  </a:lnTo>
                  <a:lnTo>
                    <a:pt x="123" y="536"/>
                  </a:lnTo>
                  <a:lnTo>
                    <a:pt x="123" y="535"/>
                  </a:lnTo>
                  <a:lnTo>
                    <a:pt x="122" y="534"/>
                  </a:lnTo>
                  <a:lnTo>
                    <a:pt x="122" y="533"/>
                  </a:lnTo>
                  <a:lnTo>
                    <a:pt x="121" y="532"/>
                  </a:lnTo>
                  <a:lnTo>
                    <a:pt x="119" y="530"/>
                  </a:lnTo>
                  <a:lnTo>
                    <a:pt x="118" y="529"/>
                  </a:lnTo>
                  <a:lnTo>
                    <a:pt x="117" y="529"/>
                  </a:lnTo>
                  <a:lnTo>
                    <a:pt x="117" y="528"/>
                  </a:lnTo>
                  <a:lnTo>
                    <a:pt x="116" y="527"/>
                  </a:lnTo>
                  <a:lnTo>
                    <a:pt x="116" y="526"/>
                  </a:lnTo>
                  <a:lnTo>
                    <a:pt x="116" y="525"/>
                  </a:lnTo>
                  <a:lnTo>
                    <a:pt x="116" y="524"/>
                  </a:lnTo>
                  <a:lnTo>
                    <a:pt x="116" y="523"/>
                  </a:lnTo>
                  <a:lnTo>
                    <a:pt x="117" y="520"/>
                  </a:lnTo>
                  <a:lnTo>
                    <a:pt x="117" y="519"/>
                  </a:lnTo>
                  <a:lnTo>
                    <a:pt x="117" y="517"/>
                  </a:lnTo>
                  <a:lnTo>
                    <a:pt x="117" y="515"/>
                  </a:lnTo>
                  <a:lnTo>
                    <a:pt x="117" y="513"/>
                  </a:lnTo>
                  <a:lnTo>
                    <a:pt x="116" y="509"/>
                  </a:lnTo>
                  <a:lnTo>
                    <a:pt x="115" y="507"/>
                  </a:lnTo>
                  <a:lnTo>
                    <a:pt x="114" y="504"/>
                  </a:lnTo>
                  <a:lnTo>
                    <a:pt x="114" y="503"/>
                  </a:lnTo>
                  <a:lnTo>
                    <a:pt x="113" y="502"/>
                  </a:lnTo>
                  <a:lnTo>
                    <a:pt x="113" y="501"/>
                  </a:lnTo>
                  <a:lnTo>
                    <a:pt x="114" y="499"/>
                  </a:lnTo>
                  <a:lnTo>
                    <a:pt x="114" y="497"/>
                  </a:lnTo>
                  <a:lnTo>
                    <a:pt x="115" y="492"/>
                  </a:lnTo>
                  <a:lnTo>
                    <a:pt x="116" y="489"/>
                  </a:lnTo>
                  <a:lnTo>
                    <a:pt x="116" y="488"/>
                  </a:lnTo>
                  <a:lnTo>
                    <a:pt x="116" y="487"/>
                  </a:lnTo>
                  <a:lnTo>
                    <a:pt x="116" y="486"/>
                  </a:lnTo>
                  <a:lnTo>
                    <a:pt x="116" y="481"/>
                  </a:lnTo>
                  <a:lnTo>
                    <a:pt x="116" y="480"/>
                  </a:lnTo>
                  <a:lnTo>
                    <a:pt x="116" y="479"/>
                  </a:lnTo>
                  <a:lnTo>
                    <a:pt x="117" y="478"/>
                  </a:lnTo>
                  <a:lnTo>
                    <a:pt x="117" y="477"/>
                  </a:lnTo>
                  <a:lnTo>
                    <a:pt x="118" y="473"/>
                  </a:lnTo>
                  <a:lnTo>
                    <a:pt x="118" y="471"/>
                  </a:lnTo>
                  <a:lnTo>
                    <a:pt x="119" y="469"/>
                  </a:lnTo>
                  <a:lnTo>
                    <a:pt x="119" y="468"/>
                  </a:lnTo>
                  <a:lnTo>
                    <a:pt x="118" y="466"/>
                  </a:lnTo>
                  <a:lnTo>
                    <a:pt x="118" y="465"/>
                  </a:lnTo>
                  <a:lnTo>
                    <a:pt x="118" y="463"/>
                  </a:lnTo>
                  <a:lnTo>
                    <a:pt x="118" y="462"/>
                  </a:lnTo>
                  <a:lnTo>
                    <a:pt x="117" y="460"/>
                  </a:lnTo>
                  <a:lnTo>
                    <a:pt x="116" y="458"/>
                  </a:lnTo>
                  <a:lnTo>
                    <a:pt x="115" y="457"/>
                  </a:lnTo>
                  <a:lnTo>
                    <a:pt x="114" y="455"/>
                  </a:lnTo>
                  <a:lnTo>
                    <a:pt x="114" y="454"/>
                  </a:lnTo>
                  <a:lnTo>
                    <a:pt x="113" y="453"/>
                  </a:lnTo>
                  <a:lnTo>
                    <a:pt x="112" y="453"/>
                  </a:lnTo>
                  <a:lnTo>
                    <a:pt x="111" y="452"/>
                  </a:lnTo>
                  <a:lnTo>
                    <a:pt x="110" y="451"/>
                  </a:lnTo>
                  <a:lnTo>
                    <a:pt x="109" y="451"/>
                  </a:lnTo>
                  <a:lnTo>
                    <a:pt x="108" y="451"/>
                  </a:lnTo>
                  <a:lnTo>
                    <a:pt x="108" y="451"/>
                  </a:lnTo>
                  <a:lnTo>
                    <a:pt x="107" y="450"/>
                  </a:lnTo>
                  <a:lnTo>
                    <a:pt x="106" y="451"/>
                  </a:lnTo>
                  <a:lnTo>
                    <a:pt x="100" y="451"/>
                  </a:lnTo>
                  <a:lnTo>
                    <a:pt x="99" y="451"/>
                  </a:lnTo>
                  <a:lnTo>
                    <a:pt x="98" y="451"/>
                  </a:lnTo>
                  <a:lnTo>
                    <a:pt x="93" y="451"/>
                  </a:lnTo>
                  <a:lnTo>
                    <a:pt x="91" y="451"/>
                  </a:lnTo>
                  <a:lnTo>
                    <a:pt x="88" y="451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8" y="450"/>
                  </a:lnTo>
                  <a:lnTo>
                    <a:pt x="77" y="450"/>
                  </a:lnTo>
                  <a:lnTo>
                    <a:pt x="75" y="451"/>
                  </a:lnTo>
                  <a:lnTo>
                    <a:pt x="72" y="451"/>
                  </a:lnTo>
                  <a:lnTo>
                    <a:pt x="71" y="451"/>
                  </a:lnTo>
                  <a:lnTo>
                    <a:pt x="71" y="452"/>
                  </a:lnTo>
                  <a:lnTo>
                    <a:pt x="70" y="452"/>
                  </a:lnTo>
                  <a:lnTo>
                    <a:pt x="69" y="451"/>
                  </a:lnTo>
                  <a:lnTo>
                    <a:pt x="69" y="451"/>
                  </a:lnTo>
                  <a:lnTo>
                    <a:pt x="68" y="451"/>
                  </a:lnTo>
                  <a:lnTo>
                    <a:pt x="67" y="450"/>
                  </a:lnTo>
                  <a:lnTo>
                    <a:pt x="66" y="450"/>
                  </a:lnTo>
                  <a:lnTo>
                    <a:pt x="66" y="450"/>
                  </a:lnTo>
                  <a:lnTo>
                    <a:pt x="65" y="449"/>
                  </a:lnTo>
                  <a:lnTo>
                    <a:pt x="65" y="449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7"/>
                  </a:lnTo>
                  <a:lnTo>
                    <a:pt x="64" y="446"/>
                  </a:lnTo>
                  <a:lnTo>
                    <a:pt x="64" y="444"/>
                  </a:lnTo>
                  <a:lnTo>
                    <a:pt x="64" y="441"/>
                  </a:lnTo>
                  <a:lnTo>
                    <a:pt x="64" y="440"/>
                  </a:lnTo>
                  <a:lnTo>
                    <a:pt x="63" y="439"/>
                  </a:lnTo>
                  <a:lnTo>
                    <a:pt x="63" y="438"/>
                  </a:lnTo>
                  <a:lnTo>
                    <a:pt x="63" y="437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1" y="435"/>
                  </a:lnTo>
                  <a:lnTo>
                    <a:pt x="61" y="434"/>
                  </a:lnTo>
                  <a:lnTo>
                    <a:pt x="60" y="434"/>
                  </a:lnTo>
                  <a:lnTo>
                    <a:pt x="58" y="433"/>
                  </a:lnTo>
                  <a:lnTo>
                    <a:pt x="54" y="431"/>
                  </a:lnTo>
                  <a:lnTo>
                    <a:pt x="52" y="430"/>
                  </a:lnTo>
                  <a:lnTo>
                    <a:pt x="51" y="429"/>
                  </a:lnTo>
                  <a:lnTo>
                    <a:pt x="50" y="429"/>
                  </a:lnTo>
                  <a:lnTo>
                    <a:pt x="48" y="429"/>
                  </a:lnTo>
                  <a:lnTo>
                    <a:pt x="46" y="428"/>
                  </a:lnTo>
                  <a:lnTo>
                    <a:pt x="44" y="428"/>
                  </a:lnTo>
                  <a:lnTo>
                    <a:pt x="41" y="428"/>
                  </a:lnTo>
                  <a:lnTo>
                    <a:pt x="39" y="427"/>
                  </a:lnTo>
                  <a:lnTo>
                    <a:pt x="36" y="427"/>
                  </a:lnTo>
                  <a:lnTo>
                    <a:pt x="31" y="425"/>
                  </a:lnTo>
                  <a:lnTo>
                    <a:pt x="30" y="425"/>
                  </a:lnTo>
                  <a:lnTo>
                    <a:pt x="28" y="425"/>
                  </a:lnTo>
                  <a:lnTo>
                    <a:pt x="23" y="424"/>
                  </a:lnTo>
                  <a:lnTo>
                    <a:pt x="21" y="424"/>
                  </a:lnTo>
                  <a:lnTo>
                    <a:pt x="18" y="424"/>
                  </a:lnTo>
                  <a:lnTo>
                    <a:pt x="14" y="423"/>
                  </a:lnTo>
                  <a:lnTo>
                    <a:pt x="11" y="422"/>
                  </a:lnTo>
                  <a:lnTo>
                    <a:pt x="10" y="421"/>
                  </a:lnTo>
                  <a:lnTo>
                    <a:pt x="8" y="421"/>
                  </a:lnTo>
                  <a:lnTo>
                    <a:pt x="6" y="419"/>
                  </a:lnTo>
                  <a:lnTo>
                    <a:pt x="1" y="416"/>
                  </a:lnTo>
                  <a:lnTo>
                    <a:pt x="1" y="416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1" y="415"/>
                  </a:lnTo>
                  <a:lnTo>
                    <a:pt x="1" y="414"/>
                  </a:lnTo>
                  <a:lnTo>
                    <a:pt x="1" y="414"/>
                  </a:lnTo>
                  <a:lnTo>
                    <a:pt x="2" y="413"/>
                  </a:lnTo>
                  <a:lnTo>
                    <a:pt x="3" y="412"/>
                  </a:lnTo>
                  <a:lnTo>
                    <a:pt x="4" y="412"/>
                  </a:lnTo>
                  <a:lnTo>
                    <a:pt x="9" y="409"/>
                  </a:lnTo>
                  <a:lnTo>
                    <a:pt x="12" y="407"/>
                  </a:lnTo>
                  <a:lnTo>
                    <a:pt x="15" y="405"/>
                  </a:lnTo>
                  <a:lnTo>
                    <a:pt x="16" y="404"/>
                  </a:lnTo>
                  <a:lnTo>
                    <a:pt x="17" y="403"/>
                  </a:lnTo>
                  <a:lnTo>
                    <a:pt x="19" y="401"/>
                  </a:lnTo>
                  <a:lnTo>
                    <a:pt x="26" y="394"/>
                  </a:lnTo>
                  <a:lnTo>
                    <a:pt x="27" y="392"/>
                  </a:lnTo>
                  <a:lnTo>
                    <a:pt x="29" y="390"/>
                  </a:lnTo>
                  <a:lnTo>
                    <a:pt x="30" y="388"/>
                  </a:lnTo>
                  <a:lnTo>
                    <a:pt x="30" y="387"/>
                  </a:lnTo>
                  <a:lnTo>
                    <a:pt x="31" y="385"/>
                  </a:lnTo>
                  <a:lnTo>
                    <a:pt x="31" y="384"/>
                  </a:lnTo>
                  <a:lnTo>
                    <a:pt x="32" y="381"/>
                  </a:lnTo>
                  <a:lnTo>
                    <a:pt x="32" y="374"/>
                  </a:lnTo>
                  <a:lnTo>
                    <a:pt x="33" y="370"/>
                  </a:lnTo>
                  <a:lnTo>
                    <a:pt x="33" y="366"/>
                  </a:lnTo>
                  <a:lnTo>
                    <a:pt x="34" y="364"/>
                  </a:lnTo>
                  <a:lnTo>
                    <a:pt x="34" y="362"/>
                  </a:lnTo>
                  <a:lnTo>
                    <a:pt x="35" y="360"/>
                  </a:lnTo>
                  <a:lnTo>
                    <a:pt x="35" y="359"/>
                  </a:lnTo>
                  <a:lnTo>
                    <a:pt x="36" y="357"/>
                  </a:lnTo>
                  <a:lnTo>
                    <a:pt x="37" y="356"/>
                  </a:lnTo>
                  <a:lnTo>
                    <a:pt x="37" y="354"/>
                  </a:lnTo>
                  <a:lnTo>
                    <a:pt x="38" y="354"/>
                  </a:lnTo>
                  <a:lnTo>
                    <a:pt x="39" y="353"/>
                  </a:lnTo>
                  <a:lnTo>
                    <a:pt x="39" y="352"/>
                  </a:lnTo>
                  <a:lnTo>
                    <a:pt x="40" y="351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3" y="351"/>
                  </a:lnTo>
                  <a:lnTo>
                    <a:pt x="44" y="351"/>
                  </a:lnTo>
                  <a:lnTo>
                    <a:pt x="45" y="351"/>
                  </a:lnTo>
                  <a:lnTo>
                    <a:pt x="50" y="352"/>
                  </a:lnTo>
                  <a:lnTo>
                    <a:pt x="51" y="352"/>
                  </a:lnTo>
                  <a:lnTo>
                    <a:pt x="53" y="352"/>
                  </a:lnTo>
                  <a:lnTo>
                    <a:pt x="55" y="352"/>
                  </a:lnTo>
                  <a:lnTo>
                    <a:pt x="56" y="353"/>
                  </a:lnTo>
                  <a:lnTo>
                    <a:pt x="58" y="352"/>
                  </a:lnTo>
                  <a:lnTo>
                    <a:pt x="60" y="352"/>
                  </a:lnTo>
                  <a:lnTo>
                    <a:pt x="63" y="352"/>
                  </a:lnTo>
                  <a:lnTo>
                    <a:pt x="65" y="351"/>
                  </a:lnTo>
                  <a:lnTo>
                    <a:pt x="68" y="351"/>
                  </a:lnTo>
                  <a:lnTo>
                    <a:pt x="73" y="349"/>
                  </a:lnTo>
                  <a:lnTo>
                    <a:pt x="74" y="348"/>
                  </a:lnTo>
                  <a:lnTo>
                    <a:pt x="76" y="348"/>
                  </a:lnTo>
                  <a:lnTo>
                    <a:pt x="77" y="348"/>
                  </a:lnTo>
                  <a:lnTo>
                    <a:pt x="78" y="348"/>
                  </a:lnTo>
                  <a:lnTo>
                    <a:pt x="79" y="348"/>
                  </a:lnTo>
                  <a:lnTo>
                    <a:pt x="80" y="348"/>
                  </a:lnTo>
                  <a:lnTo>
                    <a:pt x="81" y="348"/>
                  </a:lnTo>
                  <a:lnTo>
                    <a:pt x="84" y="350"/>
                  </a:lnTo>
                  <a:lnTo>
                    <a:pt x="85" y="350"/>
                  </a:lnTo>
                  <a:lnTo>
                    <a:pt x="86" y="350"/>
                  </a:lnTo>
                  <a:lnTo>
                    <a:pt x="91" y="351"/>
                  </a:lnTo>
                  <a:lnTo>
                    <a:pt x="95" y="352"/>
                  </a:lnTo>
                  <a:lnTo>
                    <a:pt x="97" y="352"/>
                  </a:lnTo>
                  <a:lnTo>
                    <a:pt x="98" y="352"/>
                  </a:lnTo>
                  <a:lnTo>
                    <a:pt x="99" y="352"/>
                  </a:lnTo>
                  <a:lnTo>
                    <a:pt x="100" y="352"/>
                  </a:lnTo>
                  <a:lnTo>
                    <a:pt x="101" y="352"/>
                  </a:lnTo>
                  <a:lnTo>
                    <a:pt x="102" y="351"/>
                  </a:lnTo>
                  <a:lnTo>
                    <a:pt x="103" y="351"/>
                  </a:lnTo>
                  <a:lnTo>
                    <a:pt x="104" y="351"/>
                  </a:lnTo>
                  <a:lnTo>
                    <a:pt x="104" y="350"/>
                  </a:lnTo>
                  <a:lnTo>
                    <a:pt x="105" y="350"/>
                  </a:lnTo>
                  <a:lnTo>
                    <a:pt x="106" y="349"/>
                  </a:lnTo>
                  <a:lnTo>
                    <a:pt x="107" y="348"/>
                  </a:lnTo>
                  <a:lnTo>
                    <a:pt x="110" y="343"/>
                  </a:lnTo>
                  <a:lnTo>
                    <a:pt x="111" y="341"/>
                  </a:lnTo>
                  <a:lnTo>
                    <a:pt x="111" y="340"/>
                  </a:lnTo>
                  <a:lnTo>
                    <a:pt x="115" y="333"/>
                  </a:lnTo>
                  <a:lnTo>
                    <a:pt x="116" y="331"/>
                  </a:lnTo>
                  <a:lnTo>
                    <a:pt x="117" y="329"/>
                  </a:lnTo>
                  <a:lnTo>
                    <a:pt x="118" y="325"/>
                  </a:lnTo>
                  <a:lnTo>
                    <a:pt x="119" y="324"/>
                  </a:lnTo>
                  <a:lnTo>
                    <a:pt x="119" y="321"/>
                  </a:lnTo>
                  <a:lnTo>
                    <a:pt x="120" y="318"/>
                  </a:lnTo>
                  <a:lnTo>
                    <a:pt x="120" y="316"/>
                  </a:lnTo>
                  <a:lnTo>
                    <a:pt x="120" y="315"/>
                  </a:lnTo>
                  <a:lnTo>
                    <a:pt x="121" y="313"/>
                  </a:lnTo>
                  <a:lnTo>
                    <a:pt x="123" y="307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9" name="Freeform 273"/>
            <p:cNvSpPr>
              <a:spLocks/>
            </p:cNvSpPr>
            <p:nvPr/>
          </p:nvSpPr>
          <p:spPr bwMode="auto">
            <a:xfrm>
              <a:off x="3218" y="1599"/>
              <a:ext cx="487" cy="307"/>
            </a:xfrm>
            <a:custGeom>
              <a:avLst/>
              <a:gdLst>
                <a:gd name="T0" fmla="*/ 5 w 487"/>
                <a:gd name="T1" fmla="*/ 300 h 307"/>
                <a:gd name="T2" fmla="*/ 12 w 487"/>
                <a:gd name="T3" fmla="*/ 297 h 307"/>
                <a:gd name="T4" fmla="*/ 22 w 487"/>
                <a:gd name="T5" fmla="*/ 302 h 307"/>
                <a:gd name="T6" fmla="*/ 30 w 487"/>
                <a:gd name="T7" fmla="*/ 304 h 307"/>
                <a:gd name="T8" fmla="*/ 35 w 487"/>
                <a:gd name="T9" fmla="*/ 301 h 307"/>
                <a:gd name="T10" fmla="*/ 41 w 487"/>
                <a:gd name="T11" fmla="*/ 289 h 307"/>
                <a:gd name="T12" fmla="*/ 55 w 487"/>
                <a:gd name="T13" fmla="*/ 278 h 307"/>
                <a:gd name="T14" fmla="*/ 60 w 487"/>
                <a:gd name="T15" fmla="*/ 265 h 307"/>
                <a:gd name="T16" fmla="*/ 63 w 487"/>
                <a:gd name="T17" fmla="*/ 263 h 307"/>
                <a:gd name="T18" fmla="*/ 71 w 487"/>
                <a:gd name="T19" fmla="*/ 269 h 307"/>
                <a:gd name="T20" fmla="*/ 82 w 487"/>
                <a:gd name="T21" fmla="*/ 283 h 307"/>
                <a:gd name="T22" fmla="*/ 93 w 487"/>
                <a:gd name="T23" fmla="*/ 288 h 307"/>
                <a:gd name="T24" fmla="*/ 99 w 487"/>
                <a:gd name="T25" fmla="*/ 286 h 307"/>
                <a:gd name="T26" fmla="*/ 118 w 487"/>
                <a:gd name="T27" fmla="*/ 268 h 307"/>
                <a:gd name="T28" fmla="*/ 121 w 487"/>
                <a:gd name="T29" fmla="*/ 259 h 307"/>
                <a:gd name="T30" fmla="*/ 127 w 487"/>
                <a:gd name="T31" fmla="*/ 247 h 307"/>
                <a:gd name="T32" fmla="*/ 128 w 487"/>
                <a:gd name="T33" fmla="*/ 238 h 307"/>
                <a:gd name="T34" fmla="*/ 128 w 487"/>
                <a:gd name="T35" fmla="*/ 226 h 307"/>
                <a:gd name="T36" fmla="*/ 134 w 487"/>
                <a:gd name="T37" fmla="*/ 221 h 307"/>
                <a:gd name="T38" fmla="*/ 153 w 487"/>
                <a:gd name="T39" fmla="*/ 220 h 307"/>
                <a:gd name="T40" fmla="*/ 166 w 487"/>
                <a:gd name="T41" fmla="*/ 215 h 307"/>
                <a:gd name="T42" fmla="*/ 178 w 487"/>
                <a:gd name="T43" fmla="*/ 210 h 307"/>
                <a:gd name="T44" fmla="*/ 190 w 487"/>
                <a:gd name="T45" fmla="*/ 214 h 307"/>
                <a:gd name="T46" fmla="*/ 198 w 487"/>
                <a:gd name="T47" fmla="*/ 215 h 307"/>
                <a:gd name="T48" fmla="*/ 208 w 487"/>
                <a:gd name="T49" fmla="*/ 210 h 307"/>
                <a:gd name="T50" fmla="*/ 229 w 487"/>
                <a:gd name="T51" fmla="*/ 208 h 307"/>
                <a:gd name="T52" fmla="*/ 246 w 487"/>
                <a:gd name="T53" fmla="*/ 212 h 307"/>
                <a:gd name="T54" fmla="*/ 260 w 487"/>
                <a:gd name="T55" fmla="*/ 211 h 307"/>
                <a:gd name="T56" fmla="*/ 272 w 487"/>
                <a:gd name="T57" fmla="*/ 204 h 307"/>
                <a:gd name="T58" fmla="*/ 277 w 487"/>
                <a:gd name="T59" fmla="*/ 198 h 307"/>
                <a:gd name="T60" fmla="*/ 278 w 487"/>
                <a:gd name="T61" fmla="*/ 183 h 307"/>
                <a:gd name="T62" fmla="*/ 281 w 487"/>
                <a:gd name="T63" fmla="*/ 175 h 307"/>
                <a:gd name="T64" fmla="*/ 290 w 487"/>
                <a:gd name="T65" fmla="*/ 171 h 307"/>
                <a:gd name="T66" fmla="*/ 304 w 487"/>
                <a:gd name="T67" fmla="*/ 162 h 307"/>
                <a:gd name="T68" fmla="*/ 317 w 487"/>
                <a:gd name="T69" fmla="*/ 156 h 307"/>
                <a:gd name="T70" fmla="*/ 333 w 487"/>
                <a:gd name="T71" fmla="*/ 160 h 307"/>
                <a:gd name="T72" fmla="*/ 349 w 487"/>
                <a:gd name="T73" fmla="*/ 158 h 307"/>
                <a:gd name="T74" fmla="*/ 366 w 487"/>
                <a:gd name="T75" fmla="*/ 148 h 307"/>
                <a:gd name="T76" fmla="*/ 405 w 487"/>
                <a:gd name="T77" fmla="*/ 132 h 307"/>
                <a:gd name="T78" fmla="*/ 416 w 487"/>
                <a:gd name="T79" fmla="*/ 123 h 307"/>
                <a:gd name="T80" fmla="*/ 425 w 487"/>
                <a:gd name="T81" fmla="*/ 111 h 307"/>
                <a:gd name="T82" fmla="*/ 436 w 487"/>
                <a:gd name="T83" fmla="*/ 108 h 307"/>
                <a:gd name="T84" fmla="*/ 450 w 487"/>
                <a:gd name="T85" fmla="*/ 109 h 307"/>
                <a:gd name="T86" fmla="*/ 468 w 487"/>
                <a:gd name="T87" fmla="*/ 105 h 307"/>
                <a:gd name="T88" fmla="*/ 480 w 487"/>
                <a:gd name="T89" fmla="*/ 101 h 307"/>
                <a:gd name="T90" fmla="*/ 486 w 487"/>
                <a:gd name="T91" fmla="*/ 89 h 307"/>
                <a:gd name="T92" fmla="*/ 487 w 487"/>
                <a:gd name="T93" fmla="*/ 81 h 307"/>
                <a:gd name="T94" fmla="*/ 481 w 487"/>
                <a:gd name="T95" fmla="*/ 77 h 307"/>
                <a:gd name="T96" fmla="*/ 458 w 487"/>
                <a:gd name="T97" fmla="*/ 67 h 307"/>
                <a:gd name="T98" fmla="*/ 454 w 487"/>
                <a:gd name="T99" fmla="*/ 61 h 307"/>
                <a:gd name="T100" fmla="*/ 454 w 487"/>
                <a:gd name="T101" fmla="*/ 56 h 307"/>
                <a:gd name="T102" fmla="*/ 455 w 487"/>
                <a:gd name="T103" fmla="*/ 50 h 307"/>
                <a:gd name="T104" fmla="*/ 445 w 487"/>
                <a:gd name="T105" fmla="*/ 48 h 307"/>
                <a:gd name="T106" fmla="*/ 436 w 487"/>
                <a:gd name="T107" fmla="*/ 45 h 307"/>
                <a:gd name="T108" fmla="*/ 433 w 487"/>
                <a:gd name="T109" fmla="*/ 38 h 307"/>
                <a:gd name="T110" fmla="*/ 437 w 487"/>
                <a:gd name="T111" fmla="*/ 26 h 307"/>
                <a:gd name="T112" fmla="*/ 441 w 487"/>
                <a:gd name="T113" fmla="*/ 12 h 307"/>
                <a:gd name="T114" fmla="*/ 450 w 487"/>
                <a:gd name="T1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7" h="307">
                  <a:moveTo>
                    <a:pt x="0" y="307"/>
                  </a:moveTo>
                  <a:lnTo>
                    <a:pt x="1" y="305"/>
                  </a:lnTo>
                  <a:lnTo>
                    <a:pt x="2" y="304"/>
                  </a:lnTo>
                  <a:lnTo>
                    <a:pt x="2" y="303"/>
                  </a:lnTo>
                  <a:lnTo>
                    <a:pt x="3" y="302"/>
                  </a:lnTo>
                  <a:lnTo>
                    <a:pt x="4" y="301"/>
                  </a:lnTo>
                  <a:lnTo>
                    <a:pt x="5" y="300"/>
                  </a:lnTo>
                  <a:lnTo>
                    <a:pt x="6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8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2" y="297"/>
                  </a:lnTo>
                  <a:lnTo>
                    <a:pt x="13" y="297"/>
                  </a:lnTo>
                  <a:lnTo>
                    <a:pt x="14" y="298"/>
                  </a:lnTo>
                  <a:lnTo>
                    <a:pt x="16" y="298"/>
                  </a:lnTo>
                  <a:lnTo>
                    <a:pt x="17" y="299"/>
                  </a:lnTo>
                  <a:lnTo>
                    <a:pt x="18" y="299"/>
                  </a:lnTo>
                  <a:lnTo>
                    <a:pt x="19" y="300"/>
                  </a:lnTo>
                  <a:lnTo>
                    <a:pt x="22" y="302"/>
                  </a:lnTo>
                  <a:lnTo>
                    <a:pt x="23" y="303"/>
                  </a:lnTo>
                  <a:lnTo>
                    <a:pt x="25" y="303"/>
                  </a:lnTo>
                  <a:lnTo>
                    <a:pt x="26" y="304"/>
                  </a:lnTo>
                  <a:lnTo>
                    <a:pt x="27" y="304"/>
                  </a:lnTo>
                  <a:lnTo>
                    <a:pt x="28" y="304"/>
                  </a:lnTo>
                  <a:lnTo>
                    <a:pt x="29" y="304"/>
                  </a:lnTo>
                  <a:lnTo>
                    <a:pt x="30" y="304"/>
                  </a:lnTo>
                  <a:lnTo>
                    <a:pt x="31" y="303"/>
                  </a:lnTo>
                  <a:lnTo>
                    <a:pt x="32" y="303"/>
                  </a:lnTo>
                  <a:lnTo>
                    <a:pt x="33" y="303"/>
                  </a:lnTo>
                  <a:lnTo>
                    <a:pt x="33" y="302"/>
                  </a:lnTo>
                  <a:lnTo>
                    <a:pt x="34" y="302"/>
                  </a:lnTo>
                  <a:lnTo>
                    <a:pt x="35" y="301"/>
                  </a:lnTo>
                  <a:lnTo>
                    <a:pt x="35" y="301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0"/>
                  </a:lnTo>
                  <a:lnTo>
                    <a:pt x="40" y="289"/>
                  </a:lnTo>
                  <a:lnTo>
                    <a:pt x="41" y="289"/>
                  </a:lnTo>
                  <a:lnTo>
                    <a:pt x="42" y="287"/>
                  </a:lnTo>
                  <a:lnTo>
                    <a:pt x="45" y="285"/>
                  </a:lnTo>
                  <a:lnTo>
                    <a:pt x="47" y="284"/>
                  </a:lnTo>
                  <a:lnTo>
                    <a:pt x="50" y="281"/>
                  </a:lnTo>
                  <a:lnTo>
                    <a:pt x="53" y="279"/>
                  </a:lnTo>
                  <a:lnTo>
                    <a:pt x="54" y="278"/>
                  </a:lnTo>
                  <a:lnTo>
                    <a:pt x="55" y="278"/>
                  </a:lnTo>
                  <a:lnTo>
                    <a:pt x="55" y="277"/>
                  </a:lnTo>
                  <a:lnTo>
                    <a:pt x="56" y="276"/>
                  </a:lnTo>
                  <a:lnTo>
                    <a:pt x="57" y="274"/>
                  </a:lnTo>
                  <a:lnTo>
                    <a:pt x="58" y="272"/>
                  </a:lnTo>
                  <a:lnTo>
                    <a:pt x="59" y="270"/>
                  </a:lnTo>
                  <a:lnTo>
                    <a:pt x="60" y="266"/>
                  </a:lnTo>
                  <a:lnTo>
                    <a:pt x="60" y="265"/>
                  </a:lnTo>
                  <a:lnTo>
                    <a:pt x="61" y="264"/>
                  </a:lnTo>
                  <a:lnTo>
                    <a:pt x="61" y="264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9" y="267"/>
                  </a:lnTo>
                  <a:lnTo>
                    <a:pt x="71" y="269"/>
                  </a:lnTo>
                  <a:lnTo>
                    <a:pt x="72" y="271"/>
                  </a:lnTo>
                  <a:lnTo>
                    <a:pt x="75" y="276"/>
                  </a:lnTo>
                  <a:lnTo>
                    <a:pt x="76" y="278"/>
                  </a:lnTo>
                  <a:lnTo>
                    <a:pt x="77" y="279"/>
                  </a:lnTo>
                  <a:lnTo>
                    <a:pt x="78" y="281"/>
                  </a:lnTo>
                  <a:lnTo>
                    <a:pt x="80" y="282"/>
                  </a:lnTo>
                  <a:lnTo>
                    <a:pt x="82" y="283"/>
                  </a:lnTo>
                  <a:lnTo>
                    <a:pt x="84" y="285"/>
                  </a:lnTo>
                  <a:lnTo>
                    <a:pt x="85" y="285"/>
                  </a:lnTo>
                  <a:lnTo>
                    <a:pt x="86" y="286"/>
                  </a:lnTo>
                  <a:lnTo>
                    <a:pt x="89" y="287"/>
                  </a:lnTo>
                  <a:lnTo>
                    <a:pt x="91" y="288"/>
                  </a:lnTo>
                  <a:lnTo>
                    <a:pt x="92" y="288"/>
                  </a:lnTo>
                  <a:lnTo>
                    <a:pt x="93" y="288"/>
                  </a:lnTo>
                  <a:lnTo>
                    <a:pt x="94" y="288"/>
                  </a:lnTo>
                  <a:lnTo>
                    <a:pt x="95" y="288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7" y="287"/>
                  </a:lnTo>
                  <a:lnTo>
                    <a:pt x="98" y="287"/>
                  </a:lnTo>
                  <a:lnTo>
                    <a:pt x="99" y="286"/>
                  </a:lnTo>
                  <a:lnTo>
                    <a:pt x="100" y="286"/>
                  </a:lnTo>
                  <a:lnTo>
                    <a:pt x="102" y="285"/>
                  </a:lnTo>
                  <a:lnTo>
                    <a:pt x="104" y="283"/>
                  </a:lnTo>
                  <a:lnTo>
                    <a:pt x="108" y="278"/>
                  </a:lnTo>
                  <a:lnTo>
                    <a:pt x="112" y="274"/>
                  </a:lnTo>
                  <a:lnTo>
                    <a:pt x="117" y="269"/>
                  </a:lnTo>
                  <a:lnTo>
                    <a:pt x="118" y="268"/>
                  </a:lnTo>
                  <a:lnTo>
                    <a:pt x="119" y="267"/>
                  </a:lnTo>
                  <a:lnTo>
                    <a:pt x="119" y="266"/>
                  </a:lnTo>
                  <a:lnTo>
                    <a:pt x="120" y="265"/>
                  </a:lnTo>
                  <a:lnTo>
                    <a:pt x="120" y="263"/>
                  </a:lnTo>
                  <a:lnTo>
                    <a:pt x="121" y="262"/>
                  </a:lnTo>
                  <a:lnTo>
                    <a:pt x="121" y="260"/>
                  </a:lnTo>
                  <a:lnTo>
                    <a:pt x="121" y="259"/>
                  </a:lnTo>
                  <a:lnTo>
                    <a:pt x="121" y="258"/>
                  </a:lnTo>
                  <a:lnTo>
                    <a:pt x="121" y="257"/>
                  </a:lnTo>
                  <a:lnTo>
                    <a:pt x="122" y="255"/>
                  </a:lnTo>
                  <a:lnTo>
                    <a:pt x="123" y="253"/>
                  </a:lnTo>
                  <a:lnTo>
                    <a:pt x="124" y="251"/>
                  </a:lnTo>
                  <a:lnTo>
                    <a:pt x="126" y="248"/>
                  </a:lnTo>
                  <a:lnTo>
                    <a:pt x="127" y="247"/>
                  </a:lnTo>
                  <a:lnTo>
                    <a:pt x="127" y="246"/>
                  </a:lnTo>
                  <a:lnTo>
                    <a:pt x="127" y="245"/>
                  </a:lnTo>
                  <a:lnTo>
                    <a:pt x="128" y="244"/>
                  </a:lnTo>
                  <a:lnTo>
                    <a:pt x="128" y="243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8" y="238"/>
                  </a:lnTo>
                  <a:lnTo>
                    <a:pt x="128" y="236"/>
                  </a:lnTo>
                  <a:lnTo>
                    <a:pt x="127" y="232"/>
                  </a:lnTo>
                  <a:lnTo>
                    <a:pt x="127" y="230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8" y="227"/>
                  </a:lnTo>
                  <a:lnTo>
                    <a:pt x="128" y="226"/>
                  </a:lnTo>
                  <a:lnTo>
                    <a:pt x="129" y="225"/>
                  </a:lnTo>
                  <a:lnTo>
                    <a:pt x="129" y="224"/>
                  </a:lnTo>
                  <a:lnTo>
                    <a:pt x="130" y="224"/>
                  </a:lnTo>
                  <a:lnTo>
                    <a:pt x="131" y="223"/>
                  </a:lnTo>
                  <a:lnTo>
                    <a:pt x="132" y="222"/>
                  </a:lnTo>
                  <a:lnTo>
                    <a:pt x="133" y="222"/>
                  </a:lnTo>
                  <a:lnTo>
                    <a:pt x="134" y="221"/>
                  </a:lnTo>
                  <a:lnTo>
                    <a:pt x="136" y="221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0" y="220"/>
                  </a:lnTo>
                  <a:lnTo>
                    <a:pt x="143" y="220"/>
                  </a:lnTo>
                  <a:lnTo>
                    <a:pt x="150" y="220"/>
                  </a:lnTo>
                  <a:lnTo>
                    <a:pt x="153" y="220"/>
                  </a:lnTo>
                  <a:lnTo>
                    <a:pt x="155" y="219"/>
                  </a:lnTo>
                  <a:lnTo>
                    <a:pt x="158" y="219"/>
                  </a:lnTo>
                  <a:lnTo>
                    <a:pt x="160" y="218"/>
                  </a:lnTo>
                  <a:lnTo>
                    <a:pt x="161" y="218"/>
                  </a:lnTo>
                  <a:lnTo>
                    <a:pt x="162" y="217"/>
                  </a:lnTo>
                  <a:lnTo>
                    <a:pt x="164" y="216"/>
                  </a:lnTo>
                  <a:lnTo>
                    <a:pt x="166" y="215"/>
                  </a:lnTo>
                  <a:lnTo>
                    <a:pt x="168" y="214"/>
                  </a:lnTo>
                  <a:lnTo>
                    <a:pt x="170" y="212"/>
                  </a:lnTo>
                  <a:lnTo>
                    <a:pt x="172" y="212"/>
                  </a:lnTo>
                  <a:lnTo>
                    <a:pt x="173" y="211"/>
                  </a:lnTo>
                  <a:lnTo>
                    <a:pt x="175" y="211"/>
                  </a:lnTo>
                  <a:lnTo>
                    <a:pt x="176" y="210"/>
                  </a:lnTo>
                  <a:lnTo>
                    <a:pt x="178" y="210"/>
                  </a:lnTo>
                  <a:lnTo>
                    <a:pt x="179" y="210"/>
                  </a:lnTo>
                  <a:lnTo>
                    <a:pt x="180" y="210"/>
                  </a:lnTo>
                  <a:lnTo>
                    <a:pt x="182" y="210"/>
                  </a:lnTo>
                  <a:lnTo>
                    <a:pt x="183" y="211"/>
                  </a:lnTo>
                  <a:lnTo>
                    <a:pt x="184" y="211"/>
                  </a:lnTo>
                  <a:lnTo>
                    <a:pt x="185" y="211"/>
                  </a:lnTo>
                  <a:lnTo>
                    <a:pt x="190" y="214"/>
                  </a:lnTo>
                  <a:lnTo>
                    <a:pt x="192" y="214"/>
                  </a:lnTo>
                  <a:lnTo>
                    <a:pt x="193" y="215"/>
                  </a:lnTo>
                  <a:lnTo>
                    <a:pt x="194" y="215"/>
                  </a:lnTo>
                  <a:lnTo>
                    <a:pt x="195" y="215"/>
                  </a:lnTo>
                  <a:lnTo>
                    <a:pt x="196" y="215"/>
                  </a:lnTo>
                  <a:lnTo>
                    <a:pt x="197" y="215"/>
                  </a:lnTo>
                  <a:lnTo>
                    <a:pt x="198" y="215"/>
                  </a:lnTo>
                  <a:lnTo>
                    <a:pt x="198" y="215"/>
                  </a:lnTo>
                  <a:lnTo>
                    <a:pt x="199" y="215"/>
                  </a:lnTo>
                  <a:lnTo>
                    <a:pt x="200" y="214"/>
                  </a:lnTo>
                  <a:lnTo>
                    <a:pt x="202" y="213"/>
                  </a:lnTo>
                  <a:lnTo>
                    <a:pt x="205" y="212"/>
                  </a:lnTo>
                  <a:lnTo>
                    <a:pt x="207" y="211"/>
                  </a:lnTo>
                  <a:lnTo>
                    <a:pt x="208" y="210"/>
                  </a:lnTo>
                  <a:lnTo>
                    <a:pt x="210" y="210"/>
                  </a:lnTo>
                  <a:lnTo>
                    <a:pt x="215" y="210"/>
                  </a:lnTo>
                  <a:lnTo>
                    <a:pt x="221" y="208"/>
                  </a:lnTo>
                  <a:lnTo>
                    <a:pt x="222" y="208"/>
                  </a:lnTo>
                  <a:lnTo>
                    <a:pt x="224" y="208"/>
                  </a:lnTo>
                  <a:lnTo>
                    <a:pt x="227" y="208"/>
                  </a:lnTo>
                  <a:lnTo>
                    <a:pt x="229" y="208"/>
                  </a:lnTo>
                  <a:lnTo>
                    <a:pt x="232" y="208"/>
                  </a:lnTo>
                  <a:lnTo>
                    <a:pt x="234" y="208"/>
                  </a:lnTo>
                  <a:lnTo>
                    <a:pt x="237" y="209"/>
                  </a:lnTo>
                  <a:lnTo>
                    <a:pt x="239" y="209"/>
                  </a:lnTo>
                  <a:lnTo>
                    <a:pt x="241" y="210"/>
                  </a:lnTo>
                  <a:lnTo>
                    <a:pt x="245" y="211"/>
                  </a:lnTo>
                  <a:lnTo>
                    <a:pt x="246" y="212"/>
                  </a:lnTo>
                  <a:lnTo>
                    <a:pt x="248" y="212"/>
                  </a:lnTo>
                  <a:lnTo>
                    <a:pt x="250" y="212"/>
                  </a:lnTo>
                  <a:lnTo>
                    <a:pt x="252" y="212"/>
                  </a:lnTo>
                  <a:lnTo>
                    <a:pt x="254" y="212"/>
                  </a:lnTo>
                  <a:lnTo>
                    <a:pt x="256" y="212"/>
                  </a:lnTo>
                  <a:lnTo>
                    <a:pt x="258" y="212"/>
                  </a:lnTo>
                  <a:lnTo>
                    <a:pt x="260" y="211"/>
                  </a:lnTo>
                  <a:lnTo>
                    <a:pt x="261" y="210"/>
                  </a:lnTo>
                  <a:lnTo>
                    <a:pt x="262" y="209"/>
                  </a:lnTo>
                  <a:lnTo>
                    <a:pt x="265" y="207"/>
                  </a:lnTo>
                  <a:lnTo>
                    <a:pt x="266" y="206"/>
                  </a:lnTo>
                  <a:lnTo>
                    <a:pt x="268" y="205"/>
                  </a:lnTo>
                  <a:lnTo>
                    <a:pt x="271" y="204"/>
                  </a:lnTo>
                  <a:lnTo>
                    <a:pt x="272" y="204"/>
                  </a:lnTo>
                  <a:lnTo>
                    <a:pt x="273" y="203"/>
                  </a:lnTo>
                  <a:lnTo>
                    <a:pt x="274" y="202"/>
                  </a:lnTo>
                  <a:lnTo>
                    <a:pt x="275" y="202"/>
                  </a:lnTo>
                  <a:lnTo>
                    <a:pt x="276" y="201"/>
                  </a:lnTo>
                  <a:lnTo>
                    <a:pt x="276" y="200"/>
                  </a:lnTo>
                  <a:lnTo>
                    <a:pt x="277" y="199"/>
                  </a:lnTo>
                  <a:lnTo>
                    <a:pt x="277" y="198"/>
                  </a:lnTo>
                  <a:lnTo>
                    <a:pt x="277" y="197"/>
                  </a:lnTo>
                  <a:lnTo>
                    <a:pt x="278" y="195"/>
                  </a:lnTo>
                  <a:lnTo>
                    <a:pt x="278" y="193"/>
                  </a:lnTo>
                  <a:lnTo>
                    <a:pt x="277" y="189"/>
                  </a:lnTo>
                  <a:lnTo>
                    <a:pt x="277" y="187"/>
                  </a:lnTo>
                  <a:lnTo>
                    <a:pt x="277" y="185"/>
                  </a:lnTo>
                  <a:lnTo>
                    <a:pt x="278" y="183"/>
                  </a:lnTo>
                  <a:lnTo>
                    <a:pt x="278" y="182"/>
                  </a:lnTo>
                  <a:lnTo>
                    <a:pt x="278" y="180"/>
                  </a:lnTo>
                  <a:lnTo>
                    <a:pt x="279" y="179"/>
                  </a:lnTo>
                  <a:lnTo>
                    <a:pt x="279" y="178"/>
                  </a:lnTo>
                  <a:lnTo>
                    <a:pt x="280" y="176"/>
                  </a:lnTo>
                  <a:lnTo>
                    <a:pt x="280" y="175"/>
                  </a:lnTo>
                  <a:lnTo>
                    <a:pt x="281" y="175"/>
                  </a:lnTo>
                  <a:lnTo>
                    <a:pt x="282" y="174"/>
                  </a:lnTo>
                  <a:lnTo>
                    <a:pt x="282" y="173"/>
                  </a:lnTo>
                  <a:lnTo>
                    <a:pt x="283" y="173"/>
                  </a:lnTo>
                  <a:lnTo>
                    <a:pt x="284" y="173"/>
                  </a:lnTo>
                  <a:lnTo>
                    <a:pt x="284" y="172"/>
                  </a:lnTo>
                  <a:lnTo>
                    <a:pt x="286" y="172"/>
                  </a:lnTo>
                  <a:lnTo>
                    <a:pt x="290" y="171"/>
                  </a:lnTo>
                  <a:lnTo>
                    <a:pt x="292" y="171"/>
                  </a:lnTo>
                  <a:lnTo>
                    <a:pt x="294" y="170"/>
                  </a:lnTo>
                  <a:lnTo>
                    <a:pt x="296" y="169"/>
                  </a:lnTo>
                  <a:lnTo>
                    <a:pt x="298" y="168"/>
                  </a:lnTo>
                  <a:lnTo>
                    <a:pt x="300" y="166"/>
                  </a:lnTo>
                  <a:lnTo>
                    <a:pt x="302" y="165"/>
                  </a:lnTo>
                  <a:lnTo>
                    <a:pt x="304" y="162"/>
                  </a:lnTo>
                  <a:lnTo>
                    <a:pt x="306" y="161"/>
                  </a:lnTo>
                  <a:lnTo>
                    <a:pt x="307" y="160"/>
                  </a:lnTo>
                  <a:lnTo>
                    <a:pt x="309" y="159"/>
                  </a:lnTo>
                  <a:lnTo>
                    <a:pt x="312" y="158"/>
                  </a:lnTo>
                  <a:lnTo>
                    <a:pt x="314" y="157"/>
                  </a:lnTo>
                  <a:lnTo>
                    <a:pt x="316" y="156"/>
                  </a:lnTo>
                  <a:lnTo>
                    <a:pt x="317" y="156"/>
                  </a:lnTo>
                  <a:lnTo>
                    <a:pt x="318" y="156"/>
                  </a:lnTo>
                  <a:lnTo>
                    <a:pt x="319" y="156"/>
                  </a:lnTo>
                  <a:lnTo>
                    <a:pt x="321" y="157"/>
                  </a:lnTo>
                  <a:lnTo>
                    <a:pt x="322" y="157"/>
                  </a:lnTo>
                  <a:lnTo>
                    <a:pt x="326" y="158"/>
                  </a:lnTo>
                  <a:lnTo>
                    <a:pt x="330" y="159"/>
                  </a:lnTo>
                  <a:lnTo>
                    <a:pt x="333" y="160"/>
                  </a:lnTo>
                  <a:lnTo>
                    <a:pt x="335" y="160"/>
                  </a:lnTo>
                  <a:lnTo>
                    <a:pt x="336" y="160"/>
                  </a:lnTo>
                  <a:lnTo>
                    <a:pt x="337" y="160"/>
                  </a:lnTo>
                  <a:lnTo>
                    <a:pt x="342" y="159"/>
                  </a:lnTo>
                  <a:lnTo>
                    <a:pt x="346" y="159"/>
                  </a:lnTo>
                  <a:lnTo>
                    <a:pt x="347" y="158"/>
                  </a:lnTo>
                  <a:lnTo>
                    <a:pt x="349" y="158"/>
                  </a:lnTo>
                  <a:lnTo>
                    <a:pt x="351" y="157"/>
                  </a:lnTo>
                  <a:lnTo>
                    <a:pt x="352" y="156"/>
                  </a:lnTo>
                  <a:lnTo>
                    <a:pt x="354" y="155"/>
                  </a:lnTo>
                  <a:lnTo>
                    <a:pt x="358" y="152"/>
                  </a:lnTo>
                  <a:lnTo>
                    <a:pt x="360" y="151"/>
                  </a:lnTo>
                  <a:lnTo>
                    <a:pt x="362" y="150"/>
                  </a:lnTo>
                  <a:lnTo>
                    <a:pt x="366" y="148"/>
                  </a:lnTo>
                  <a:lnTo>
                    <a:pt x="377" y="143"/>
                  </a:lnTo>
                  <a:lnTo>
                    <a:pt x="384" y="140"/>
                  </a:lnTo>
                  <a:lnTo>
                    <a:pt x="388" y="138"/>
                  </a:lnTo>
                  <a:lnTo>
                    <a:pt x="391" y="137"/>
                  </a:lnTo>
                  <a:lnTo>
                    <a:pt x="398" y="134"/>
                  </a:lnTo>
                  <a:lnTo>
                    <a:pt x="401" y="133"/>
                  </a:lnTo>
                  <a:lnTo>
                    <a:pt x="405" y="132"/>
                  </a:lnTo>
                  <a:lnTo>
                    <a:pt x="406" y="131"/>
                  </a:lnTo>
                  <a:lnTo>
                    <a:pt x="407" y="130"/>
                  </a:lnTo>
                  <a:lnTo>
                    <a:pt x="410" y="129"/>
                  </a:lnTo>
                  <a:lnTo>
                    <a:pt x="412" y="127"/>
                  </a:lnTo>
                  <a:lnTo>
                    <a:pt x="414" y="126"/>
                  </a:lnTo>
                  <a:lnTo>
                    <a:pt x="415" y="124"/>
                  </a:lnTo>
                  <a:lnTo>
                    <a:pt x="416" y="123"/>
                  </a:lnTo>
                  <a:lnTo>
                    <a:pt x="417" y="121"/>
                  </a:lnTo>
                  <a:lnTo>
                    <a:pt x="418" y="119"/>
                  </a:lnTo>
                  <a:lnTo>
                    <a:pt x="421" y="115"/>
                  </a:lnTo>
                  <a:lnTo>
                    <a:pt x="422" y="114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5" y="111"/>
                  </a:lnTo>
                  <a:lnTo>
                    <a:pt x="426" y="110"/>
                  </a:lnTo>
                  <a:lnTo>
                    <a:pt x="427" y="109"/>
                  </a:lnTo>
                  <a:lnTo>
                    <a:pt x="430" y="109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5" y="108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4" y="109"/>
                  </a:lnTo>
                  <a:lnTo>
                    <a:pt x="445" y="109"/>
                  </a:lnTo>
                  <a:lnTo>
                    <a:pt x="447" y="109"/>
                  </a:lnTo>
                  <a:lnTo>
                    <a:pt x="449" y="109"/>
                  </a:lnTo>
                  <a:lnTo>
                    <a:pt x="450" y="109"/>
                  </a:lnTo>
                  <a:lnTo>
                    <a:pt x="452" y="109"/>
                  </a:lnTo>
                  <a:lnTo>
                    <a:pt x="454" y="109"/>
                  </a:lnTo>
                  <a:lnTo>
                    <a:pt x="458" y="108"/>
                  </a:lnTo>
                  <a:lnTo>
                    <a:pt x="460" y="108"/>
                  </a:lnTo>
                  <a:lnTo>
                    <a:pt x="462" y="107"/>
                  </a:lnTo>
                  <a:lnTo>
                    <a:pt x="465" y="106"/>
                  </a:lnTo>
                  <a:lnTo>
                    <a:pt x="468" y="105"/>
                  </a:lnTo>
                  <a:lnTo>
                    <a:pt x="469" y="104"/>
                  </a:lnTo>
                  <a:lnTo>
                    <a:pt x="471" y="104"/>
                  </a:lnTo>
                  <a:lnTo>
                    <a:pt x="476" y="103"/>
                  </a:lnTo>
                  <a:lnTo>
                    <a:pt x="477" y="102"/>
                  </a:lnTo>
                  <a:lnTo>
                    <a:pt x="479" y="102"/>
                  </a:lnTo>
                  <a:lnTo>
                    <a:pt x="480" y="101"/>
                  </a:lnTo>
                  <a:lnTo>
                    <a:pt x="480" y="101"/>
                  </a:lnTo>
                  <a:lnTo>
                    <a:pt x="481" y="100"/>
                  </a:lnTo>
                  <a:lnTo>
                    <a:pt x="482" y="100"/>
                  </a:lnTo>
                  <a:lnTo>
                    <a:pt x="483" y="98"/>
                  </a:lnTo>
                  <a:lnTo>
                    <a:pt x="483" y="97"/>
                  </a:lnTo>
                  <a:lnTo>
                    <a:pt x="484" y="96"/>
                  </a:lnTo>
                  <a:lnTo>
                    <a:pt x="485" y="93"/>
                  </a:lnTo>
                  <a:lnTo>
                    <a:pt x="486" y="89"/>
                  </a:lnTo>
                  <a:lnTo>
                    <a:pt x="487" y="87"/>
                  </a:lnTo>
                  <a:lnTo>
                    <a:pt x="487" y="86"/>
                  </a:lnTo>
                  <a:lnTo>
                    <a:pt x="487" y="85"/>
                  </a:lnTo>
                  <a:lnTo>
                    <a:pt x="487" y="84"/>
                  </a:lnTo>
                  <a:lnTo>
                    <a:pt x="487" y="83"/>
                  </a:lnTo>
                  <a:lnTo>
                    <a:pt x="487" y="82"/>
                  </a:lnTo>
                  <a:lnTo>
                    <a:pt x="487" y="81"/>
                  </a:lnTo>
                  <a:lnTo>
                    <a:pt x="486" y="81"/>
                  </a:lnTo>
                  <a:lnTo>
                    <a:pt x="486" y="80"/>
                  </a:lnTo>
                  <a:lnTo>
                    <a:pt x="485" y="79"/>
                  </a:lnTo>
                  <a:lnTo>
                    <a:pt x="484" y="78"/>
                  </a:lnTo>
                  <a:lnTo>
                    <a:pt x="483" y="78"/>
                  </a:lnTo>
                  <a:lnTo>
                    <a:pt x="482" y="77"/>
                  </a:lnTo>
                  <a:lnTo>
                    <a:pt x="481" y="77"/>
                  </a:lnTo>
                  <a:lnTo>
                    <a:pt x="478" y="75"/>
                  </a:lnTo>
                  <a:lnTo>
                    <a:pt x="472" y="73"/>
                  </a:lnTo>
                  <a:lnTo>
                    <a:pt x="468" y="72"/>
                  </a:lnTo>
                  <a:lnTo>
                    <a:pt x="462" y="69"/>
                  </a:lnTo>
                  <a:lnTo>
                    <a:pt x="460" y="69"/>
                  </a:lnTo>
                  <a:lnTo>
                    <a:pt x="459" y="68"/>
                  </a:lnTo>
                  <a:lnTo>
                    <a:pt x="458" y="67"/>
                  </a:lnTo>
                  <a:lnTo>
                    <a:pt x="457" y="67"/>
                  </a:lnTo>
                  <a:lnTo>
                    <a:pt x="456" y="66"/>
                  </a:lnTo>
                  <a:lnTo>
                    <a:pt x="456" y="65"/>
                  </a:lnTo>
                  <a:lnTo>
                    <a:pt x="455" y="65"/>
                  </a:lnTo>
                  <a:lnTo>
                    <a:pt x="455" y="64"/>
                  </a:lnTo>
                  <a:lnTo>
                    <a:pt x="454" y="63"/>
                  </a:lnTo>
                  <a:lnTo>
                    <a:pt x="454" y="61"/>
                  </a:lnTo>
                  <a:lnTo>
                    <a:pt x="453" y="60"/>
                  </a:lnTo>
                  <a:lnTo>
                    <a:pt x="453" y="60"/>
                  </a:lnTo>
                  <a:lnTo>
                    <a:pt x="453" y="59"/>
                  </a:lnTo>
                  <a:lnTo>
                    <a:pt x="453" y="58"/>
                  </a:lnTo>
                  <a:lnTo>
                    <a:pt x="453" y="58"/>
                  </a:lnTo>
                  <a:lnTo>
                    <a:pt x="453" y="57"/>
                  </a:lnTo>
                  <a:lnTo>
                    <a:pt x="454" y="56"/>
                  </a:lnTo>
                  <a:lnTo>
                    <a:pt x="455" y="54"/>
                  </a:lnTo>
                  <a:lnTo>
                    <a:pt x="455" y="53"/>
                  </a:lnTo>
                  <a:lnTo>
                    <a:pt x="456" y="52"/>
                  </a:lnTo>
                  <a:lnTo>
                    <a:pt x="456" y="52"/>
                  </a:lnTo>
                  <a:lnTo>
                    <a:pt x="456" y="51"/>
                  </a:lnTo>
                  <a:lnTo>
                    <a:pt x="455" y="50"/>
                  </a:lnTo>
                  <a:lnTo>
                    <a:pt x="455" y="50"/>
                  </a:lnTo>
                  <a:lnTo>
                    <a:pt x="454" y="49"/>
                  </a:lnTo>
                  <a:lnTo>
                    <a:pt x="454" y="49"/>
                  </a:lnTo>
                  <a:lnTo>
                    <a:pt x="453" y="49"/>
                  </a:lnTo>
                  <a:lnTo>
                    <a:pt x="452" y="49"/>
                  </a:lnTo>
                  <a:lnTo>
                    <a:pt x="451" y="48"/>
                  </a:lnTo>
                  <a:lnTo>
                    <a:pt x="447" y="49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39" y="47"/>
                  </a:lnTo>
                  <a:lnTo>
                    <a:pt x="438" y="46"/>
                  </a:lnTo>
                  <a:lnTo>
                    <a:pt x="437" y="46"/>
                  </a:lnTo>
                  <a:lnTo>
                    <a:pt x="436" y="45"/>
                  </a:lnTo>
                  <a:lnTo>
                    <a:pt x="435" y="44"/>
                  </a:lnTo>
                  <a:lnTo>
                    <a:pt x="434" y="43"/>
                  </a:lnTo>
                  <a:lnTo>
                    <a:pt x="434" y="42"/>
                  </a:lnTo>
                  <a:lnTo>
                    <a:pt x="433" y="41"/>
                  </a:lnTo>
                  <a:lnTo>
                    <a:pt x="433" y="41"/>
                  </a:lnTo>
                  <a:lnTo>
                    <a:pt x="433" y="40"/>
                  </a:lnTo>
                  <a:lnTo>
                    <a:pt x="433" y="38"/>
                  </a:lnTo>
                  <a:lnTo>
                    <a:pt x="433" y="35"/>
                  </a:lnTo>
                  <a:lnTo>
                    <a:pt x="433" y="34"/>
                  </a:lnTo>
                  <a:lnTo>
                    <a:pt x="434" y="33"/>
                  </a:lnTo>
                  <a:lnTo>
                    <a:pt x="434" y="32"/>
                  </a:lnTo>
                  <a:lnTo>
                    <a:pt x="434" y="31"/>
                  </a:lnTo>
                  <a:lnTo>
                    <a:pt x="436" y="27"/>
                  </a:lnTo>
                  <a:lnTo>
                    <a:pt x="437" y="26"/>
                  </a:lnTo>
                  <a:lnTo>
                    <a:pt x="438" y="24"/>
                  </a:lnTo>
                  <a:lnTo>
                    <a:pt x="438" y="22"/>
                  </a:lnTo>
                  <a:lnTo>
                    <a:pt x="439" y="21"/>
                  </a:lnTo>
                  <a:lnTo>
                    <a:pt x="439" y="19"/>
                  </a:lnTo>
                  <a:lnTo>
                    <a:pt x="440" y="18"/>
                  </a:lnTo>
                  <a:lnTo>
                    <a:pt x="441" y="13"/>
                  </a:lnTo>
                  <a:lnTo>
                    <a:pt x="441" y="12"/>
                  </a:lnTo>
                  <a:lnTo>
                    <a:pt x="441" y="11"/>
                  </a:lnTo>
                  <a:lnTo>
                    <a:pt x="442" y="10"/>
                  </a:lnTo>
                  <a:lnTo>
                    <a:pt x="442" y="10"/>
                  </a:lnTo>
                  <a:lnTo>
                    <a:pt x="443" y="8"/>
                  </a:lnTo>
                  <a:lnTo>
                    <a:pt x="448" y="2"/>
                  </a:lnTo>
                  <a:lnTo>
                    <a:pt x="449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0" name="Freeform 274"/>
            <p:cNvSpPr>
              <a:spLocks/>
            </p:cNvSpPr>
            <p:nvPr/>
          </p:nvSpPr>
          <p:spPr bwMode="auto">
            <a:xfrm>
              <a:off x="3684" y="1621"/>
              <a:ext cx="532" cy="358"/>
            </a:xfrm>
            <a:custGeom>
              <a:avLst/>
              <a:gdLst>
                <a:gd name="T0" fmla="*/ 298 w 532"/>
                <a:gd name="T1" fmla="*/ 4 h 358"/>
                <a:gd name="T2" fmla="*/ 315 w 532"/>
                <a:gd name="T3" fmla="*/ 17 h 358"/>
                <a:gd name="T4" fmla="*/ 328 w 532"/>
                <a:gd name="T5" fmla="*/ 17 h 358"/>
                <a:gd name="T6" fmla="*/ 340 w 532"/>
                <a:gd name="T7" fmla="*/ 8 h 358"/>
                <a:gd name="T8" fmla="*/ 350 w 532"/>
                <a:gd name="T9" fmla="*/ 24 h 358"/>
                <a:gd name="T10" fmla="*/ 369 w 532"/>
                <a:gd name="T11" fmla="*/ 20 h 358"/>
                <a:gd name="T12" fmla="*/ 388 w 532"/>
                <a:gd name="T13" fmla="*/ 46 h 358"/>
                <a:gd name="T14" fmla="*/ 385 w 532"/>
                <a:gd name="T15" fmla="*/ 79 h 358"/>
                <a:gd name="T16" fmla="*/ 403 w 532"/>
                <a:gd name="T17" fmla="*/ 106 h 358"/>
                <a:gd name="T18" fmla="*/ 425 w 532"/>
                <a:gd name="T19" fmla="*/ 134 h 358"/>
                <a:gd name="T20" fmla="*/ 432 w 532"/>
                <a:gd name="T21" fmla="*/ 158 h 358"/>
                <a:gd name="T22" fmla="*/ 451 w 532"/>
                <a:gd name="T23" fmla="*/ 144 h 358"/>
                <a:gd name="T24" fmla="*/ 485 w 532"/>
                <a:gd name="T25" fmla="*/ 155 h 358"/>
                <a:gd name="T26" fmla="*/ 497 w 532"/>
                <a:gd name="T27" fmla="*/ 169 h 358"/>
                <a:gd name="T28" fmla="*/ 506 w 532"/>
                <a:gd name="T29" fmla="*/ 210 h 358"/>
                <a:gd name="T30" fmla="*/ 511 w 532"/>
                <a:gd name="T31" fmla="*/ 252 h 358"/>
                <a:gd name="T32" fmla="*/ 514 w 532"/>
                <a:gd name="T33" fmla="*/ 284 h 358"/>
                <a:gd name="T34" fmla="*/ 531 w 532"/>
                <a:gd name="T35" fmla="*/ 319 h 358"/>
                <a:gd name="T36" fmla="*/ 520 w 532"/>
                <a:gd name="T37" fmla="*/ 330 h 358"/>
                <a:gd name="T38" fmla="*/ 495 w 532"/>
                <a:gd name="T39" fmla="*/ 331 h 358"/>
                <a:gd name="T40" fmla="*/ 476 w 532"/>
                <a:gd name="T41" fmla="*/ 316 h 358"/>
                <a:gd name="T42" fmla="*/ 457 w 532"/>
                <a:gd name="T43" fmla="*/ 330 h 358"/>
                <a:gd name="T44" fmla="*/ 454 w 532"/>
                <a:gd name="T45" fmla="*/ 349 h 358"/>
                <a:gd name="T46" fmla="*/ 436 w 532"/>
                <a:gd name="T47" fmla="*/ 352 h 358"/>
                <a:gd name="T48" fmla="*/ 425 w 532"/>
                <a:gd name="T49" fmla="*/ 342 h 358"/>
                <a:gd name="T50" fmla="*/ 399 w 532"/>
                <a:gd name="T51" fmla="*/ 332 h 358"/>
                <a:gd name="T52" fmla="*/ 379 w 532"/>
                <a:gd name="T53" fmla="*/ 332 h 358"/>
                <a:gd name="T54" fmla="*/ 359 w 532"/>
                <a:gd name="T55" fmla="*/ 343 h 358"/>
                <a:gd name="T56" fmla="*/ 324 w 532"/>
                <a:gd name="T57" fmla="*/ 324 h 358"/>
                <a:gd name="T58" fmla="*/ 305 w 532"/>
                <a:gd name="T59" fmla="*/ 305 h 358"/>
                <a:gd name="T60" fmla="*/ 274 w 532"/>
                <a:gd name="T61" fmla="*/ 279 h 358"/>
                <a:gd name="T62" fmla="*/ 256 w 532"/>
                <a:gd name="T63" fmla="*/ 279 h 358"/>
                <a:gd name="T64" fmla="*/ 239 w 532"/>
                <a:gd name="T65" fmla="*/ 267 h 358"/>
                <a:gd name="T66" fmla="*/ 230 w 532"/>
                <a:gd name="T67" fmla="*/ 284 h 358"/>
                <a:gd name="T68" fmla="*/ 211 w 532"/>
                <a:gd name="T69" fmla="*/ 299 h 358"/>
                <a:gd name="T70" fmla="*/ 200 w 532"/>
                <a:gd name="T71" fmla="*/ 313 h 358"/>
                <a:gd name="T72" fmla="*/ 172 w 532"/>
                <a:gd name="T73" fmla="*/ 309 h 358"/>
                <a:gd name="T74" fmla="*/ 163 w 532"/>
                <a:gd name="T75" fmla="*/ 330 h 358"/>
                <a:gd name="T76" fmla="*/ 139 w 532"/>
                <a:gd name="T77" fmla="*/ 353 h 358"/>
                <a:gd name="T78" fmla="*/ 106 w 532"/>
                <a:gd name="T79" fmla="*/ 358 h 358"/>
                <a:gd name="T80" fmla="*/ 95 w 532"/>
                <a:gd name="T81" fmla="*/ 343 h 358"/>
                <a:gd name="T82" fmla="*/ 82 w 532"/>
                <a:gd name="T83" fmla="*/ 341 h 358"/>
                <a:gd name="T84" fmla="*/ 62 w 532"/>
                <a:gd name="T85" fmla="*/ 341 h 358"/>
                <a:gd name="T86" fmla="*/ 54 w 532"/>
                <a:gd name="T87" fmla="*/ 334 h 358"/>
                <a:gd name="T88" fmla="*/ 30 w 532"/>
                <a:gd name="T89" fmla="*/ 306 h 358"/>
                <a:gd name="T90" fmla="*/ 9 w 532"/>
                <a:gd name="T91" fmla="*/ 263 h 358"/>
                <a:gd name="T92" fmla="*/ 0 w 532"/>
                <a:gd name="T93" fmla="*/ 234 h 358"/>
                <a:gd name="T94" fmla="*/ 10 w 532"/>
                <a:gd name="T95" fmla="*/ 207 h 358"/>
                <a:gd name="T96" fmla="*/ 29 w 532"/>
                <a:gd name="T97" fmla="*/ 187 h 358"/>
                <a:gd name="T98" fmla="*/ 36 w 532"/>
                <a:gd name="T99" fmla="*/ 167 h 358"/>
                <a:gd name="T100" fmla="*/ 43 w 532"/>
                <a:gd name="T101" fmla="*/ 141 h 358"/>
                <a:gd name="T102" fmla="*/ 61 w 532"/>
                <a:gd name="T103" fmla="*/ 140 h 358"/>
                <a:gd name="T104" fmla="*/ 84 w 532"/>
                <a:gd name="T105" fmla="*/ 146 h 358"/>
                <a:gd name="T106" fmla="*/ 96 w 532"/>
                <a:gd name="T107" fmla="*/ 123 h 358"/>
                <a:gd name="T108" fmla="*/ 128 w 532"/>
                <a:gd name="T109" fmla="*/ 114 h 358"/>
                <a:gd name="T110" fmla="*/ 164 w 532"/>
                <a:gd name="T111" fmla="*/ 130 h 358"/>
                <a:gd name="T112" fmla="*/ 189 w 532"/>
                <a:gd name="T113" fmla="*/ 125 h 358"/>
                <a:gd name="T114" fmla="*/ 211 w 532"/>
                <a:gd name="T115" fmla="*/ 100 h 358"/>
                <a:gd name="T116" fmla="*/ 252 w 532"/>
                <a:gd name="T117" fmla="*/ 103 h 358"/>
                <a:gd name="T118" fmla="*/ 269 w 532"/>
                <a:gd name="T119" fmla="*/ 97 h 358"/>
                <a:gd name="T120" fmla="*/ 275 w 532"/>
                <a:gd name="T121" fmla="*/ 56 h 358"/>
                <a:gd name="T122" fmla="*/ 274 w 532"/>
                <a:gd name="T123" fmla="*/ 29 h 358"/>
                <a:gd name="T124" fmla="*/ 262 w 532"/>
                <a:gd name="T125" fmla="*/ 1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2" h="358">
                  <a:moveTo>
                    <a:pt x="280" y="0"/>
                  </a:moveTo>
                  <a:lnTo>
                    <a:pt x="281" y="1"/>
                  </a:lnTo>
                  <a:lnTo>
                    <a:pt x="284" y="3"/>
                  </a:lnTo>
                  <a:lnTo>
                    <a:pt x="285" y="3"/>
                  </a:lnTo>
                  <a:lnTo>
                    <a:pt x="287" y="4"/>
                  </a:lnTo>
                  <a:lnTo>
                    <a:pt x="288" y="5"/>
                  </a:lnTo>
                  <a:lnTo>
                    <a:pt x="289" y="5"/>
                  </a:lnTo>
                  <a:lnTo>
                    <a:pt x="290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6" y="4"/>
                  </a:lnTo>
                  <a:lnTo>
                    <a:pt x="297" y="4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300" y="4"/>
                  </a:lnTo>
                  <a:lnTo>
                    <a:pt x="302" y="5"/>
                  </a:lnTo>
                  <a:lnTo>
                    <a:pt x="308" y="6"/>
                  </a:lnTo>
                  <a:lnTo>
                    <a:pt x="310" y="7"/>
                  </a:lnTo>
                  <a:lnTo>
                    <a:pt x="311" y="8"/>
                  </a:lnTo>
                  <a:lnTo>
                    <a:pt x="312" y="9"/>
                  </a:lnTo>
                  <a:lnTo>
                    <a:pt x="312" y="9"/>
                  </a:lnTo>
                  <a:lnTo>
                    <a:pt x="313" y="10"/>
                  </a:lnTo>
                  <a:lnTo>
                    <a:pt x="313" y="11"/>
                  </a:lnTo>
                  <a:lnTo>
                    <a:pt x="313" y="11"/>
                  </a:lnTo>
                  <a:lnTo>
                    <a:pt x="313" y="14"/>
                  </a:lnTo>
                  <a:lnTo>
                    <a:pt x="314" y="15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5" y="18"/>
                  </a:lnTo>
                  <a:lnTo>
                    <a:pt x="316" y="19"/>
                  </a:lnTo>
                  <a:lnTo>
                    <a:pt x="317" y="19"/>
                  </a:lnTo>
                  <a:lnTo>
                    <a:pt x="319" y="20"/>
                  </a:lnTo>
                  <a:lnTo>
                    <a:pt x="320" y="20"/>
                  </a:lnTo>
                  <a:lnTo>
                    <a:pt x="321" y="20"/>
                  </a:lnTo>
                  <a:lnTo>
                    <a:pt x="322" y="20"/>
                  </a:lnTo>
                  <a:lnTo>
                    <a:pt x="323" y="20"/>
                  </a:lnTo>
                  <a:lnTo>
                    <a:pt x="324" y="20"/>
                  </a:lnTo>
                  <a:lnTo>
                    <a:pt x="325" y="20"/>
                  </a:lnTo>
                  <a:lnTo>
                    <a:pt x="325" y="20"/>
                  </a:lnTo>
                  <a:lnTo>
                    <a:pt x="326" y="19"/>
                  </a:lnTo>
                  <a:lnTo>
                    <a:pt x="327" y="19"/>
                  </a:lnTo>
                  <a:lnTo>
                    <a:pt x="327" y="18"/>
                  </a:lnTo>
                  <a:lnTo>
                    <a:pt x="328" y="17"/>
                  </a:lnTo>
                  <a:lnTo>
                    <a:pt x="329" y="15"/>
                  </a:lnTo>
                  <a:lnTo>
                    <a:pt x="330" y="13"/>
                  </a:lnTo>
                  <a:lnTo>
                    <a:pt x="331" y="11"/>
                  </a:lnTo>
                  <a:lnTo>
                    <a:pt x="332" y="10"/>
                  </a:lnTo>
                  <a:lnTo>
                    <a:pt x="333" y="9"/>
                  </a:lnTo>
                  <a:lnTo>
                    <a:pt x="334" y="9"/>
                  </a:lnTo>
                  <a:lnTo>
                    <a:pt x="335" y="8"/>
                  </a:lnTo>
                  <a:lnTo>
                    <a:pt x="335" y="8"/>
                  </a:lnTo>
                  <a:lnTo>
                    <a:pt x="336" y="8"/>
                  </a:lnTo>
                  <a:lnTo>
                    <a:pt x="336" y="7"/>
                  </a:lnTo>
                  <a:lnTo>
                    <a:pt x="337" y="7"/>
                  </a:lnTo>
                  <a:lnTo>
                    <a:pt x="338" y="7"/>
                  </a:lnTo>
                  <a:lnTo>
                    <a:pt x="339" y="7"/>
                  </a:lnTo>
                  <a:lnTo>
                    <a:pt x="339" y="8"/>
                  </a:lnTo>
                  <a:lnTo>
                    <a:pt x="340" y="8"/>
                  </a:lnTo>
                  <a:lnTo>
                    <a:pt x="340" y="8"/>
                  </a:lnTo>
                  <a:lnTo>
                    <a:pt x="340" y="8"/>
                  </a:lnTo>
                  <a:lnTo>
                    <a:pt x="341" y="9"/>
                  </a:lnTo>
                  <a:lnTo>
                    <a:pt x="342" y="10"/>
                  </a:lnTo>
                  <a:lnTo>
                    <a:pt x="342" y="12"/>
                  </a:lnTo>
                  <a:lnTo>
                    <a:pt x="343" y="13"/>
                  </a:lnTo>
                  <a:lnTo>
                    <a:pt x="344" y="18"/>
                  </a:lnTo>
                  <a:lnTo>
                    <a:pt x="345" y="20"/>
                  </a:lnTo>
                  <a:lnTo>
                    <a:pt x="345" y="21"/>
                  </a:lnTo>
                  <a:lnTo>
                    <a:pt x="346" y="22"/>
                  </a:lnTo>
                  <a:lnTo>
                    <a:pt x="346" y="23"/>
                  </a:lnTo>
                  <a:lnTo>
                    <a:pt x="347" y="23"/>
                  </a:lnTo>
                  <a:lnTo>
                    <a:pt x="348" y="24"/>
                  </a:lnTo>
                  <a:lnTo>
                    <a:pt x="349" y="24"/>
                  </a:lnTo>
                  <a:lnTo>
                    <a:pt x="350" y="24"/>
                  </a:lnTo>
                  <a:lnTo>
                    <a:pt x="351" y="24"/>
                  </a:lnTo>
                  <a:lnTo>
                    <a:pt x="352" y="24"/>
                  </a:lnTo>
                  <a:lnTo>
                    <a:pt x="353" y="23"/>
                  </a:lnTo>
                  <a:lnTo>
                    <a:pt x="356" y="22"/>
                  </a:lnTo>
                  <a:lnTo>
                    <a:pt x="358" y="21"/>
                  </a:lnTo>
                  <a:lnTo>
                    <a:pt x="361" y="20"/>
                  </a:lnTo>
                  <a:lnTo>
                    <a:pt x="362" y="20"/>
                  </a:lnTo>
                  <a:lnTo>
                    <a:pt x="363" y="19"/>
                  </a:lnTo>
                  <a:lnTo>
                    <a:pt x="365" y="19"/>
                  </a:lnTo>
                  <a:lnTo>
                    <a:pt x="366" y="19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8" y="20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70" y="21"/>
                  </a:lnTo>
                  <a:lnTo>
                    <a:pt x="373" y="24"/>
                  </a:lnTo>
                  <a:lnTo>
                    <a:pt x="374" y="25"/>
                  </a:lnTo>
                  <a:lnTo>
                    <a:pt x="376" y="26"/>
                  </a:lnTo>
                  <a:lnTo>
                    <a:pt x="379" y="28"/>
                  </a:lnTo>
                  <a:lnTo>
                    <a:pt x="380" y="29"/>
                  </a:lnTo>
                  <a:lnTo>
                    <a:pt x="382" y="30"/>
                  </a:lnTo>
                  <a:lnTo>
                    <a:pt x="383" y="31"/>
                  </a:lnTo>
                  <a:lnTo>
                    <a:pt x="383" y="33"/>
                  </a:lnTo>
                  <a:lnTo>
                    <a:pt x="384" y="33"/>
                  </a:lnTo>
                  <a:lnTo>
                    <a:pt x="385" y="35"/>
                  </a:lnTo>
                  <a:lnTo>
                    <a:pt x="387" y="41"/>
                  </a:lnTo>
                  <a:lnTo>
                    <a:pt x="388" y="43"/>
                  </a:lnTo>
                  <a:lnTo>
                    <a:pt x="388" y="45"/>
                  </a:lnTo>
                  <a:lnTo>
                    <a:pt x="388" y="46"/>
                  </a:lnTo>
                  <a:lnTo>
                    <a:pt x="388" y="47"/>
                  </a:lnTo>
                  <a:lnTo>
                    <a:pt x="388" y="49"/>
                  </a:lnTo>
                  <a:lnTo>
                    <a:pt x="388" y="50"/>
                  </a:lnTo>
                  <a:lnTo>
                    <a:pt x="388" y="51"/>
                  </a:lnTo>
                  <a:lnTo>
                    <a:pt x="385" y="58"/>
                  </a:lnTo>
                  <a:lnTo>
                    <a:pt x="384" y="60"/>
                  </a:lnTo>
                  <a:lnTo>
                    <a:pt x="384" y="61"/>
                  </a:lnTo>
                  <a:lnTo>
                    <a:pt x="384" y="63"/>
                  </a:lnTo>
                  <a:lnTo>
                    <a:pt x="384" y="65"/>
                  </a:lnTo>
                  <a:lnTo>
                    <a:pt x="383" y="67"/>
                  </a:lnTo>
                  <a:lnTo>
                    <a:pt x="384" y="69"/>
                  </a:lnTo>
                  <a:lnTo>
                    <a:pt x="384" y="72"/>
                  </a:lnTo>
                  <a:lnTo>
                    <a:pt x="384" y="74"/>
                  </a:lnTo>
                  <a:lnTo>
                    <a:pt x="385" y="76"/>
                  </a:lnTo>
                  <a:lnTo>
                    <a:pt x="385" y="79"/>
                  </a:lnTo>
                  <a:lnTo>
                    <a:pt x="386" y="82"/>
                  </a:lnTo>
                  <a:lnTo>
                    <a:pt x="387" y="85"/>
                  </a:lnTo>
                  <a:lnTo>
                    <a:pt x="388" y="87"/>
                  </a:lnTo>
                  <a:lnTo>
                    <a:pt x="389" y="89"/>
                  </a:lnTo>
                  <a:lnTo>
                    <a:pt x="390" y="91"/>
                  </a:lnTo>
                  <a:lnTo>
                    <a:pt x="392" y="94"/>
                  </a:lnTo>
                  <a:lnTo>
                    <a:pt x="393" y="96"/>
                  </a:lnTo>
                  <a:lnTo>
                    <a:pt x="395" y="98"/>
                  </a:lnTo>
                  <a:lnTo>
                    <a:pt x="396" y="100"/>
                  </a:lnTo>
                  <a:lnTo>
                    <a:pt x="398" y="102"/>
                  </a:lnTo>
                  <a:lnTo>
                    <a:pt x="399" y="103"/>
                  </a:lnTo>
                  <a:lnTo>
                    <a:pt x="400" y="104"/>
                  </a:lnTo>
                  <a:lnTo>
                    <a:pt x="401" y="105"/>
                  </a:lnTo>
                  <a:lnTo>
                    <a:pt x="402" y="106"/>
                  </a:lnTo>
                  <a:lnTo>
                    <a:pt x="403" y="106"/>
                  </a:lnTo>
                  <a:lnTo>
                    <a:pt x="405" y="107"/>
                  </a:lnTo>
                  <a:lnTo>
                    <a:pt x="407" y="108"/>
                  </a:lnTo>
                  <a:lnTo>
                    <a:pt x="412" y="110"/>
                  </a:lnTo>
                  <a:lnTo>
                    <a:pt x="413" y="111"/>
                  </a:lnTo>
                  <a:lnTo>
                    <a:pt x="415" y="112"/>
                  </a:lnTo>
                  <a:lnTo>
                    <a:pt x="417" y="113"/>
                  </a:lnTo>
                  <a:lnTo>
                    <a:pt x="418" y="115"/>
                  </a:lnTo>
                  <a:lnTo>
                    <a:pt x="419" y="116"/>
                  </a:lnTo>
                  <a:lnTo>
                    <a:pt x="421" y="118"/>
                  </a:lnTo>
                  <a:lnTo>
                    <a:pt x="422" y="121"/>
                  </a:lnTo>
                  <a:lnTo>
                    <a:pt x="423" y="124"/>
                  </a:lnTo>
                  <a:lnTo>
                    <a:pt x="424" y="126"/>
                  </a:lnTo>
                  <a:lnTo>
                    <a:pt x="425" y="129"/>
                  </a:lnTo>
                  <a:lnTo>
                    <a:pt x="425" y="131"/>
                  </a:lnTo>
                  <a:lnTo>
                    <a:pt x="425" y="134"/>
                  </a:lnTo>
                  <a:lnTo>
                    <a:pt x="425" y="139"/>
                  </a:lnTo>
                  <a:lnTo>
                    <a:pt x="425" y="145"/>
                  </a:lnTo>
                  <a:lnTo>
                    <a:pt x="425" y="146"/>
                  </a:lnTo>
                  <a:lnTo>
                    <a:pt x="426" y="148"/>
                  </a:lnTo>
                  <a:lnTo>
                    <a:pt x="426" y="151"/>
                  </a:lnTo>
                  <a:lnTo>
                    <a:pt x="426" y="153"/>
                  </a:lnTo>
                  <a:lnTo>
                    <a:pt x="427" y="154"/>
                  </a:lnTo>
                  <a:lnTo>
                    <a:pt x="427" y="155"/>
                  </a:lnTo>
                  <a:lnTo>
                    <a:pt x="428" y="156"/>
                  </a:lnTo>
                  <a:lnTo>
                    <a:pt x="428" y="156"/>
                  </a:lnTo>
                  <a:lnTo>
                    <a:pt x="428" y="157"/>
                  </a:lnTo>
                  <a:lnTo>
                    <a:pt x="429" y="157"/>
                  </a:lnTo>
                  <a:lnTo>
                    <a:pt x="430" y="158"/>
                  </a:lnTo>
                  <a:lnTo>
                    <a:pt x="431" y="158"/>
                  </a:lnTo>
                  <a:lnTo>
                    <a:pt x="432" y="158"/>
                  </a:lnTo>
                  <a:lnTo>
                    <a:pt x="432" y="158"/>
                  </a:lnTo>
                  <a:lnTo>
                    <a:pt x="433" y="158"/>
                  </a:lnTo>
                  <a:lnTo>
                    <a:pt x="434" y="158"/>
                  </a:lnTo>
                  <a:lnTo>
                    <a:pt x="435" y="158"/>
                  </a:lnTo>
                  <a:lnTo>
                    <a:pt x="436" y="157"/>
                  </a:lnTo>
                  <a:lnTo>
                    <a:pt x="437" y="156"/>
                  </a:lnTo>
                  <a:lnTo>
                    <a:pt x="438" y="156"/>
                  </a:lnTo>
                  <a:lnTo>
                    <a:pt x="439" y="155"/>
                  </a:lnTo>
                  <a:lnTo>
                    <a:pt x="441" y="153"/>
                  </a:lnTo>
                  <a:lnTo>
                    <a:pt x="445" y="148"/>
                  </a:lnTo>
                  <a:lnTo>
                    <a:pt x="447" y="147"/>
                  </a:lnTo>
                  <a:lnTo>
                    <a:pt x="448" y="146"/>
                  </a:lnTo>
                  <a:lnTo>
                    <a:pt x="449" y="145"/>
                  </a:lnTo>
                  <a:lnTo>
                    <a:pt x="450" y="145"/>
                  </a:lnTo>
                  <a:lnTo>
                    <a:pt x="451" y="144"/>
                  </a:lnTo>
                  <a:lnTo>
                    <a:pt x="452" y="144"/>
                  </a:lnTo>
                  <a:lnTo>
                    <a:pt x="453" y="144"/>
                  </a:lnTo>
                  <a:lnTo>
                    <a:pt x="453" y="144"/>
                  </a:lnTo>
                  <a:lnTo>
                    <a:pt x="454" y="144"/>
                  </a:lnTo>
                  <a:lnTo>
                    <a:pt x="455" y="144"/>
                  </a:lnTo>
                  <a:lnTo>
                    <a:pt x="457" y="144"/>
                  </a:lnTo>
                  <a:lnTo>
                    <a:pt x="459" y="144"/>
                  </a:lnTo>
                  <a:lnTo>
                    <a:pt x="461" y="145"/>
                  </a:lnTo>
                  <a:lnTo>
                    <a:pt x="463" y="146"/>
                  </a:lnTo>
                  <a:lnTo>
                    <a:pt x="466" y="147"/>
                  </a:lnTo>
                  <a:lnTo>
                    <a:pt x="471" y="149"/>
                  </a:lnTo>
                  <a:lnTo>
                    <a:pt x="473" y="151"/>
                  </a:lnTo>
                  <a:lnTo>
                    <a:pt x="477" y="152"/>
                  </a:lnTo>
                  <a:lnTo>
                    <a:pt x="482" y="154"/>
                  </a:lnTo>
                  <a:lnTo>
                    <a:pt x="485" y="155"/>
                  </a:lnTo>
                  <a:lnTo>
                    <a:pt x="487" y="156"/>
                  </a:lnTo>
                  <a:lnTo>
                    <a:pt x="491" y="158"/>
                  </a:lnTo>
                  <a:lnTo>
                    <a:pt x="492" y="159"/>
                  </a:lnTo>
                  <a:lnTo>
                    <a:pt x="493" y="159"/>
                  </a:lnTo>
                  <a:lnTo>
                    <a:pt x="493" y="159"/>
                  </a:lnTo>
                  <a:lnTo>
                    <a:pt x="493" y="159"/>
                  </a:lnTo>
                  <a:lnTo>
                    <a:pt x="494" y="159"/>
                  </a:lnTo>
                  <a:lnTo>
                    <a:pt x="493" y="159"/>
                  </a:lnTo>
                  <a:lnTo>
                    <a:pt x="493" y="160"/>
                  </a:lnTo>
                  <a:lnTo>
                    <a:pt x="494" y="161"/>
                  </a:lnTo>
                  <a:lnTo>
                    <a:pt x="494" y="162"/>
                  </a:lnTo>
                  <a:lnTo>
                    <a:pt x="494" y="163"/>
                  </a:lnTo>
                  <a:lnTo>
                    <a:pt x="495" y="165"/>
                  </a:lnTo>
                  <a:lnTo>
                    <a:pt x="496" y="167"/>
                  </a:lnTo>
                  <a:lnTo>
                    <a:pt x="497" y="169"/>
                  </a:lnTo>
                  <a:lnTo>
                    <a:pt x="498" y="172"/>
                  </a:lnTo>
                  <a:lnTo>
                    <a:pt x="500" y="174"/>
                  </a:lnTo>
                  <a:lnTo>
                    <a:pt x="503" y="179"/>
                  </a:lnTo>
                  <a:lnTo>
                    <a:pt x="505" y="182"/>
                  </a:lnTo>
                  <a:lnTo>
                    <a:pt x="505" y="183"/>
                  </a:lnTo>
                  <a:lnTo>
                    <a:pt x="506" y="185"/>
                  </a:lnTo>
                  <a:lnTo>
                    <a:pt x="506" y="186"/>
                  </a:lnTo>
                  <a:lnTo>
                    <a:pt x="507" y="187"/>
                  </a:lnTo>
                  <a:lnTo>
                    <a:pt x="507" y="189"/>
                  </a:lnTo>
                  <a:lnTo>
                    <a:pt x="507" y="191"/>
                  </a:lnTo>
                  <a:lnTo>
                    <a:pt x="507" y="193"/>
                  </a:lnTo>
                  <a:lnTo>
                    <a:pt x="506" y="199"/>
                  </a:lnTo>
                  <a:lnTo>
                    <a:pt x="506" y="201"/>
                  </a:lnTo>
                  <a:lnTo>
                    <a:pt x="506" y="203"/>
                  </a:lnTo>
                  <a:lnTo>
                    <a:pt x="506" y="210"/>
                  </a:lnTo>
                  <a:lnTo>
                    <a:pt x="506" y="220"/>
                  </a:lnTo>
                  <a:lnTo>
                    <a:pt x="507" y="222"/>
                  </a:lnTo>
                  <a:lnTo>
                    <a:pt x="507" y="224"/>
                  </a:lnTo>
                  <a:lnTo>
                    <a:pt x="507" y="227"/>
                  </a:lnTo>
                  <a:lnTo>
                    <a:pt x="508" y="231"/>
                  </a:lnTo>
                  <a:lnTo>
                    <a:pt x="509" y="234"/>
                  </a:lnTo>
                  <a:lnTo>
                    <a:pt x="510" y="239"/>
                  </a:lnTo>
                  <a:lnTo>
                    <a:pt x="511" y="241"/>
                  </a:lnTo>
                  <a:lnTo>
                    <a:pt x="511" y="242"/>
                  </a:lnTo>
                  <a:lnTo>
                    <a:pt x="511" y="244"/>
                  </a:lnTo>
                  <a:lnTo>
                    <a:pt x="511" y="247"/>
                  </a:lnTo>
                  <a:lnTo>
                    <a:pt x="511" y="249"/>
                  </a:lnTo>
                  <a:lnTo>
                    <a:pt x="511" y="250"/>
                  </a:lnTo>
                  <a:lnTo>
                    <a:pt x="511" y="251"/>
                  </a:lnTo>
                  <a:lnTo>
                    <a:pt x="511" y="252"/>
                  </a:lnTo>
                  <a:lnTo>
                    <a:pt x="512" y="254"/>
                  </a:lnTo>
                  <a:lnTo>
                    <a:pt x="515" y="259"/>
                  </a:lnTo>
                  <a:lnTo>
                    <a:pt x="516" y="263"/>
                  </a:lnTo>
                  <a:lnTo>
                    <a:pt x="517" y="264"/>
                  </a:lnTo>
                  <a:lnTo>
                    <a:pt x="517" y="265"/>
                  </a:lnTo>
                  <a:lnTo>
                    <a:pt x="518" y="266"/>
                  </a:lnTo>
                  <a:lnTo>
                    <a:pt x="518" y="267"/>
                  </a:lnTo>
                  <a:lnTo>
                    <a:pt x="518" y="268"/>
                  </a:lnTo>
                  <a:lnTo>
                    <a:pt x="518" y="269"/>
                  </a:lnTo>
                  <a:lnTo>
                    <a:pt x="517" y="270"/>
                  </a:lnTo>
                  <a:lnTo>
                    <a:pt x="517" y="272"/>
                  </a:lnTo>
                  <a:lnTo>
                    <a:pt x="515" y="277"/>
                  </a:lnTo>
                  <a:lnTo>
                    <a:pt x="514" y="280"/>
                  </a:lnTo>
                  <a:lnTo>
                    <a:pt x="514" y="283"/>
                  </a:lnTo>
                  <a:lnTo>
                    <a:pt x="514" y="284"/>
                  </a:lnTo>
                  <a:lnTo>
                    <a:pt x="514" y="286"/>
                  </a:lnTo>
                  <a:lnTo>
                    <a:pt x="514" y="287"/>
                  </a:lnTo>
                  <a:lnTo>
                    <a:pt x="514" y="288"/>
                  </a:lnTo>
                  <a:lnTo>
                    <a:pt x="514" y="290"/>
                  </a:lnTo>
                  <a:lnTo>
                    <a:pt x="515" y="291"/>
                  </a:lnTo>
                  <a:lnTo>
                    <a:pt x="517" y="295"/>
                  </a:lnTo>
                  <a:lnTo>
                    <a:pt x="518" y="298"/>
                  </a:lnTo>
                  <a:lnTo>
                    <a:pt x="521" y="304"/>
                  </a:lnTo>
                  <a:lnTo>
                    <a:pt x="522" y="305"/>
                  </a:lnTo>
                  <a:lnTo>
                    <a:pt x="524" y="308"/>
                  </a:lnTo>
                  <a:lnTo>
                    <a:pt x="528" y="312"/>
                  </a:lnTo>
                  <a:lnTo>
                    <a:pt x="530" y="316"/>
                  </a:lnTo>
                  <a:lnTo>
                    <a:pt x="531" y="317"/>
                  </a:lnTo>
                  <a:lnTo>
                    <a:pt x="531" y="318"/>
                  </a:lnTo>
                  <a:lnTo>
                    <a:pt x="531" y="319"/>
                  </a:lnTo>
                  <a:lnTo>
                    <a:pt x="532" y="320"/>
                  </a:lnTo>
                  <a:lnTo>
                    <a:pt x="532" y="321"/>
                  </a:lnTo>
                  <a:lnTo>
                    <a:pt x="532" y="322"/>
                  </a:lnTo>
                  <a:lnTo>
                    <a:pt x="532" y="323"/>
                  </a:lnTo>
                  <a:lnTo>
                    <a:pt x="532" y="324"/>
                  </a:lnTo>
                  <a:lnTo>
                    <a:pt x="531" y="325"/>
                  </a:lnTo>
                  <a:lnTo>
                    <a:pt x="531" y="326"/>
                  </a:lnTo>
                  <a:lnTo>
                    <a:pt x="530" y="326"/>
                  </a:lnTo>
                  <a:lnTo>
                    <a:pt x="529" y="327"/>
                  </a:lnTo>
                  <a:lnTo>
                    <a:pt x="528" y="327"/>
                  </a:lnTo>
                  <a:lnTo>
                    <a:pt x="527" y="328"/>
                  </a:lnTo>
                  <a:lnTo>
                    <a:pt x="525" y="329"/>
                  </a:lnTo>
                  <a:lnTo>
                    <a:pt x="523" y="330"/>
                  </a:lnTo>
                  <a:lnTo>
                    <a:pt x="521" y="330"/>
                  </a:lnTo>
                  <a:lnTo>
                    <a:pt x="520" y="330"/>
                  </a:lnTo>
                  <a:lnTo>
                    <a:pt x="518" y="330"/>
                  </a:lnTo>
                  <a:lnTo>
                    <a:pt x="517" y="330"/>
                  </a:lnTo>
                  <a:lnTo>
                    <a:pt x="516" y="330"/>
                  </a:lnTo>
                  <a:lnTo>
                    <a:pt x="515" y="330"/>
                  </a:lnTo>
                  <a:lnTo>
                    <a:pt x="513" y="329"/>
                  </a:lnTo>
                  <a:lnTo>
                    <a:pt x="511" y="328"/>
                  </a:lnTo>
                  <a:lnTo>
                    <a:pt x="509" y="328"/>
                  </a:lnTo>
                  <a:lnTo>
                    <a:pt x="507" y="328"/>
                  </a:lnTo>
                  <a:lnTo>
                    <a:pt x="506" y="328"/>
                  </a:lnTo>
                  <a:lnTo>
                    <a:pt x="505" y="328"/>
                  </a:lnTo>
                  <a:lnTo>
                    <a:pt x="502" y="329"/>
                  </a:lnTo>
                  <a:lnTo>
                    <a:pt x="498" y="330"/>
                  </a:lnTo>
                  <a:lnTo>
                    <a:pt x="497" y="331"/>
                  </a:lnTo>
                  <a:lnTo>
                    <a:pt x="496" y="331"/>
                  </a:lnTo>
                  <a:lnTo>
                    <a:pt x="495" y="331"/>
                  </a:lnTo>
                  <a:lnTo>
                    <a:pt x="494" y="331"/>
                  </a:lnTo>
                  <a:lnTo>
                    <a:pt x="493" y="331"/>
                  </a:lnTo>
                  <a:lnTo>
                    <a:pt x="491" y="330"/>
                  </a:lnTo>
                  <a:lnTo>
                    <a:pt x="490" y="330"/>
                  </a:lnTo>
                  <a:lnTo>
                    <a:pt x="488" y="329"/>
                  </a:lnTo>
                  <a:lnTo>
                    <a:pt x="487" y="328"/>
                  </a:lnTo>
                  <a:lnTo>
                    <a:pt x="485" y="327"/>
                  </a:lnTo>
                  <a:lnTo>
                    <a:pt x="484" y="326"/>
                  </a:lnTo>
                  <a:lnTo>
                    <a:pt x="483" y="325"/>
                  </a:lnTo>
                  <a:lnTo>
                    <a:pt x="482" y="324"/>
                  </a:lnTo>
                  <a:lnTo>
                    <a:pt x="480" y="321"/>
                  </a:lnTo>
                  <a:lnTo>
                    <a:pt x="478" y="318"/>
                  </a:lnTo>
                  <a:lnTo>
                    <a:pt x="477" y="317"/>
                  </a:lnTo>
                  <a:lnTo>
                    <a:pt x="477" y="317"/>
                  </a:lnTo>
                  <a:lnTo>
                    <a:pt x="476" y="316"/>
                  </a:lnTo>
                  <a:lnTo>
                    <a:pt x="475" y="316"/>
                  </a:lnTo>
                  <a:lnTo>
                    <a:pt x="474" y="315"/>
                  </a:lnTo>
                  <a:lnTo>
                    <a:pt x="473" y="315"/>
                  </a:lnTo>
                  <a:lnTo>
                    <a:pt x="473" y="316"/>
                  </a:lnTo>
                  <a:lnTo>
                    <a:pt x="472" y="316"/>
                  </a:lnTo>
                  <a:lnTo>
                    <a:pt x="472" y="316"/>
                  </a:lnTo>
                  <a:lnTo>
                    <a:pt x="471" y="317"/>
                  </a:lnTo>
                  <a:lnTo>
                    <a:pt x="470" y="318"/>
                  </a:lnTo>
                  <a:lnTo>
                    <a:pt x="469" y="319"/>
                  </a:lnTo>
                  <a:lnTo>
                    <a:pt x="466" y="321"/>
                  </a:lnTo>
                  <a:lnTo>
                    <a:pt x="463" y="324"/>
                  </a:lnTo>
                  <a:lnTo>
                    <a:pt x="460" y="327"/>
                  </a:lnTo>
                  <a:lnTo>
                    <a:pt x="459" y="328"/>
                  </a:lnTo>
                  <a:lnTo>
                    <a:pt x="458" y="329"/>
                  </a:lnTo>
                  <a:lnTo>
                    <a:pt x="457" y="330"/>
                  </a:lnTo>
                  <a:lnTo>
                    <a:pt x="457" y="331"/>
                  </a:lnTo>
                  <a:lnTo>
                    <a:pt x="456" y="332"/>
                  </a:lnTo>
                  <a:lnTo>
                    <a:pt x="456" y="333"/>
                  </a:lnTo>
                  <a:lnTo>
                    <a:pt x="456" y="334"/>
                  </a:lnTo>
                  <a:lnTo>
                    <a:pt x="456" y="335"/>
                  </a:lnTo>
                  <a:lnTo>
                    <a:pt x="456" y="337"/>
                  </a:lnTo>
                  <a:lnTo>
                    <a:pt x="457" y="341"/>
                  </a:lnTo>
                  <a:lnTo>
                    <a:pt x="457" y="342"/>
                  </a:lnTo>
                  <a:lnTo>
                    <a:pt x="457" y="343"/>
                  </a:lnTo>
                  <a:lnTo>
                    <a:pt x="457" y="344"/>
                  </a:lnTo>
                  <a:lnTo>
                    <a:pt x="456" y="345"/>
                  </a:lnTo>
                  <a:lnTo>
                    <a:pt x="456" y="347"/>
                  </a:lnTo>
                  <a:lnTo>
                    <a:pt x="455" y="348"/>
                  </a:lnTo>
                  <a:lnTo>
                    <a:pt x="454" y="348"/>
                  </a:lnTo>
                  <a:lnTo>
                    <a:pt x="454" y="349"/>
                  </a:lnTo>
                  <a:lnTo>
                    <a:pt x="451" y="350"/>
                  </a:lnTo>
                  <a:lnTo>
                    <a:pt x="450" y="351"/>
                  </a:lnTo>
                  <a:lnTo>
                    <a:pt x="449" y="352"/>
                  </a:lnTo>
                  <a:lnTo>
                    <a:pt x="448" y="353"/>
                  </a:lnTo>
                  <a:lnTo>
                    <a:pt x="446" y="353"/>
                  </a:lnTo>
                  <a:lnTo>
                    <a:pt x="445" y="354"/>
                  </a:lnTo>
                  <a:lnTo>
                    <a:pt x="443" y="354"/>
                  </a:lnTo>
                  <a:lnTo>
                    <a:pt x="441" y="354"/>
                  </a:lnTo>
                  <a:lnTo>
                    <a:pt x="440" y="354"/>
                  </a:lnTo>
                  <a:lnTo>
                    <a:pt x="439" y="354"/>
                  </a:lnTo>
                  <a:lnTo>
                    <a:pt x="438" y="354"/>
                  </a:lnTo>
                  <a:lnTo>
                    <a:pt x="437" y="354"/>
                  </a:lnTo>
                  <a:lnTo>
                    <a:pt x="437" y="353"/>
                  </a:lnTo>
                  <a:lnTo>
                    <a:pt x="436" y="353"/>
                  </a:lnTo>
                  <a:lnTo>
                    <a:pt x="436" y="352"/>
                  </a:lnTo>
                  <a:lnTo>
                    <a:pt x="435" y="352"/>
                  </a:lnTo>
                  <a:lnTo>
                    <a:pt x="434" y="351"/>
                  </a:lnTo>
                  <a:lnTo>
                    <a:pt x="433" y="350"/>
                  </a:lnTo>
                  <a:lnTo>
                    <a:pt x="433" y="349"/>
                  </a:lnTo>
                  <a:lnTo>
                    <a:pt x="433" y="348"/>
                  </a:lnTo>
                  <a:lnTo>
                    <a:pt x="433" y="347"/>
                  </a:lnTo>
                  <a:lnTo>
                    <a:pt x="432" y="345"/>
                  </a:lnTo>
                  <a:lnTo>
                    <a:pt x="431" y="344"/>
                  </a:lnTo>
                  <a:lnTo>
                    <a:pt x="431" y="343"/>
                  </a:lnTo>
                  <a:lnTo>
                    <a:pt x="430" y="342"/>
                  </a:lnTo>
                  <a:lnTo>
                    <a:pt x="430" y="342"/>
                  </a:lnTo>
                  <a:lnTo>
                    <a:pt x="429" y="342"/>
                  </a:lnTo>
                  <a:lnTo>
                    <a:pt x="429" y="341"/>
                  </a:lnTo>
                  <a:lnTo>
                    <a:pt x="428" y="341"/>
                  </a:lnTo>
                  <a:lnTo>
                    <a:pt x="425" y="342"/>
                  </a:lnTo>
                  <a:lnTo>
                    <a:pt x="424" y="342"/>
                  </a:lnTo>
                  <a:lnTo>
                    <a:pt x="423" y="342"/>
                  </a:lnTo>
                  <a:lnTo>
                    <a:pt x="422" y="341"/>
                  </a:lnTo>
                  <a:lnTo>
                    <a:pt x="420" y="340"/>
                  </a:lnTo>
                  <a:lnTo>
                    <a:pt x="417" y="339"/>
                  </a:lnTo>
                  <a:lnTo>
                    <a:pt x="415" y="338"/>
                  </a:lnTo>
                  <a:lnTo>
                    <a:pt x="412" y="337"/>
                  </a:lnTo>
                  <a:lnTo>
                    <a:pt x="411" y="336"/>
                  </a:lnTo>
                  <a:lnTo>
                    <a:pt x="410" y="336"/>
                  </a:lnTo>
                  <a:lnTo>
                    <a:pt x="409" y="335"/>
                  </a:lnTo>
                  <a:lnTo>
                    <a:pt x="406" y="335"/>
                  </a:lnTo>
                  <a:lnTo>
                    <a:pt x="405" y="334"/>
                  </a:lnTo>
                  <a:lnTo>
                    <a:pt x="403" y="334"/>
                  </a:lnTo>
                  <a:lnTo>
                    <a:pt x="401" y="333"/>
                  </a:lnTo>
                  <a:lnTo>
                    <a:pt x="399" y="332"/>
                  </a:lnTo>
                  <a:lnTo>
                    <a:pt x="395" y="331"/>
                  </a:lnTo>
                  <a:lnTo>
                    <a:pt x="394" y="330"/>
                  </a:lnTo>
                  <a:lnTo>
                    <a:pt x="392" y="330"/>
                  </a:lnTo>
                  <a:lnTo>
                    <a:pt x="390" y="329"/>
                  </a:lnTo>
                  <a:lnTo>
                    <a:pt x="389" y="329"/>
                  </a:lnTo>
                  <a:lnTo>
                    <a:pt x="388" y="329"/>
                  </a:lnTo>
                  <a:lnTo>
                    <a:pt x="387" y="329"/>
                  </a:lnTo>
                  <a:lnTo>
                    <a:pt x="386" y="329"/>
                  </a:lnTo>
                  <a:lnTo>
                    <a:pt x="385" y="329"/>
                  </a:lnTo>
                  <a:lnTo>
                    <a:pt x="384" y="329"/>
                  </a:lnTo>
                  <a:lnTo>
                    <a:pt x="383" y="329"/>
                  </a:lnTo>
                  <a:lnTo>
                    <a:pt x="382" y="330"/>
                  </a:lnTo>
                  <a:lnTo>
                    <a:pt x="381" y="330"/>
                  </a:lnTo>
                  <a:lnTo>
                    <a:pt x="380" y="331"/>
                  </a:lnTo>
                  <a:lnTo>
                    <a:pt x="379" y="332"/>
                  </a:lnTo>
                  <a:lnTo>
                    <a:pt x="378" y="333"/>
                  </a:lnTo>
                  <a:lnTo>
                    <a:pt x="375" y="336"/>
                  </a:lnTo>
                  <a:lnTo>
                    <a:pt x="373" y="339"/>
                  </a:lnTo>
                  <a:lnTo>
                    <a:pt x="371" y="341"/>
                  </a:lnTo>
                  <a:lnTo>
                    <a:pt x="370" y="342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8" y="343"/>
                  </a:lnTo>
                  <a:lnTo>
                    <a:pt x="366" y="344"/>
                  </a:lnTo>
                  <a:lnTo>
                    <a:pt x="365" y="344"/>
                  </a:lnTo>
                  <a:lnTo>
                    <a:pt x="364" y="344"/>
                  </a:lnTo>
                  <a:lnTo>
                    <a:pt x="363" y="344"/>
                  </a:lnTo>
                  <a:lnTo>
                    <a:pt x="362" y="344"/>
                  </a:lnTo>
                  <a:lnTo>
                    <a:pt x="360" y="343"/>
                  </a:lnTo>
                  <a:lnTo>
                    <a:pt x="359" y="343"/>
                  </a:lnTo>
                  <a:lnTo>
                    <a:pt x="356" y="342"/>
                  </a:lnTo>
                  <a:lnTo>
                    <a:pt x="354" y="341"/>
                  </a:lnTo>
                  <a:lnTo>
                    <a:pt x="352" y="340"/>
                  </a:lnTo>
                  <a:lnTo>
                    <a:pt x="350" y="339"/>
                  </a:lnTo>
                  <a:lnTo>
                    <a:pt x="348" y="338"/>
                  </a:lnTo>
                  <a:lnTo>
                    <a:pt x="342" y="335"/>
                  </a:lnTo>
                  <a:lnTo>
                    <a:pt x="340" y="334"/>
                  </a:lnTo>
                  <a:lnTo>
                    <a:pt x="337" y="332"/>
                  </a:lnTo>
                  <a:lnTo>
                    <a:pt x="335" y="331"/>
                  </a:lnTo>
                  <a:lnTo>
                    <a:pt x="334" y="330"/>
                  </a:lnTo>
                  <a:lnTo>
                    <a:pt x="333" y="329"/>
                  </a:lnTo>
                  <a:lnTo>
                    <a:pt x="333" y="328"/>
                  </a:lnTo>
                  <a:lnTo>
                    <a:pt x="331" y="327"/>
                  </a:lnTo>
                  <a:lnTo>
                    <a:pt x="330" y="327"/>
                  </a:lnTo>
                  <a:lnTo>
                    <a:pt x="324" y="324"/>
                  </a:lnTo>
                  <a:lnTo>
                    <a:pt x="321" y="323"/>
                  </a:lnTo>
                  <a:lnTo>
                    <a:pt x="319" y="322"/>
                  </a:lnTo>
                  <a:lnTo>
                    <a:pt x="318" y="321"/>
                  </a:lnTo>
                  <a:lnTo>
                    <a:pt x="317" y="320"/>
                  </a:lnTo>
                  <a:lnTo>
                    <a:pt x="316" y="320"/>
                  </a:lnTo>
                  <a:lnTo>
                    <a:pt x="315" y="318"/>
                  </a:lnTo>
                  <a:lnTo>
                    <a:pt x="314" y="318"/>
                  </a:lnTo>
                  <a:lnTo>
                    <a:pt x="313" y="317"/>
                  </a:lnTo>
                  <a:lnTo>
                    <a:pt x="312" y="315"/>
                  </a:lnTo>
                  <a:lnTo>
                    <a:pt x="310" y="311"/>
                  </a:lnTo>
                  <a:lnTo>
                    <a:pt x="309" y="310"/>
                  </a:lnTo>
                  <a:lnTo>
                    <a:pt x="308" y="308"/>
                  </a:lnTo>
                  <a:lnTo>
                    <a:pt x="307" y="307"/>
                  </a:lnTo>
                  <a:lnTo>
                    <a:pt x="306" y="306"/>
                  </a:lnTo>
                  <a:lnTo>
                    <a:pt x="305" y="305"/>
                  </a:lnTo>
                  <a:lnTo>
                    <a:pt x="302" y="303"/>
                  </a:lnTo>
                  <a:lnTo>
                    <a:pt x="300" y="301"/>
                  </a:lnTo>
                  <a:lnTo>
                    <a:pt x="298" y="300"/>
                  </a:lnTo>
                  <a:lnTo>
                    <a:pt x="297" y="299"/>
                  </a:lnTo>
                  <a:lnTo>
                    <a:pt x="296" y="299"/>
                  </a:lnTo>
                  <a:lnTo>
                    <a:pt x="293" y="298"/>
                  </a:lnTo>
                  <a:lnTo>
                    <a:pt x="292" y="297"/>
                  </a:lnTo>
                  <a:lnTo>
                    <a:pt x="290" y="297"/>
                  </a:lnTo>
                  <a:lnTo>
                    <a:pt x="289" y="296"/>
                  </a:lnTo>
                  <a:lnTo>
                    <a:pt x="289" y="295"/>
                  </a:lnTo>
                  <a:lnTo>
                    <a:pt x="288" y="295"/>
                  </a:lnTo>
                  <a:lnTo>
                    <a:pt x="285" y="292"/>
                  </a:lnTo>
                  <a:lnTo>
                    <a:pt x="279" y="285"/>
                  </a:lnTo>
                  <a:lnTo>
                    <a:pt x="275" y="281"/>
                  </a:lnTo>
                  <a:lnTo>
                    <a:pt x="274" y="279"/>
                  </a:lnTo>
                  <a:lnTo>
                    <a:pt x="273" y="278"/>
                  </a:lnTo>
                  <a:lnTo>
                    <a:pt x="272" y="278"/>
                  </a:lnTo>
                  <a:lnTo>
                    <a:pt x="271" y="277"/>
                  </a:lnTo>
                  <a:lnTo>
                    <a:pt x="270" y="277"/>
                  </a:lnTo>
                  <a:lnTo>
                    <a:pt x="269" y="277"/>
                  </a:lnTo>
                  <a:lnTo>
                    <a:pt x="265" y="276"/>
                  </a:lnTo>
                  <a:lnTo>
                    <a:pt x="264" y="276"/>
                  </a:lnTo>
                  <a:lnTo>
                    <a:pt x="263" y="276"/>
                  </a:lnTo>
                  <a:lnTo>
                    <a:pt x="262" y="276"/>
                  </a:lnTo>
                  <a:lnTo>
                    <a:pt x="261" y="276"/>
                  </a:lnTo>
                  <a:lnTo>
                    <a:pt x="260" y="277"/>
                  </a:lnTo>
                  <a:lnTo>
                    <a:pt x="259" y="278"/>
                  </a:lnTo>
                  <a:lnTo>
                    <a:pt x="257" y="279"/>
                  </a:lnTo>
                  <a:lnTo>
                    <a:pt x="257" y="279"/>
                  </a:lnTo>
                  <a:lnTo>
                    <a:pt x="256" y="279"/>
                  </a:lnTo>
                  <a:lnTo>
                    <a:pt x="255" y="280"/>
                  </a:lnTo>
                  <a:lnTo>
                    <a:pt x="255" y="280"/>
                  </a:lnTo>
                  <a:lnTo>
                    <a:pt x="254" y="280"/>
                  </a:lnTo>
                  <a:lnTo>
                    <a:pt x="253" y="279"/>
                  </a:lnTo>
                  <a:lnTo>
                    <a:pt x="252" y="279"/>
                  </a:lnTo>
                  <a:lnTo>
                    <a:pt x="251" y="278"/>
                  </a:lnTo>
                  <a:lnTo>
                    <a:pt x="251" y="278"/>
                  </a:lnTo>
                  <a:lnTo>
                    <a:pt x="250" y="276"/>
                  </a:lnTo>
                  <a:lnTo>
                    <a:pt x="249" y="275"/>
                  </a:lnTo>
                  <a:lnTo>
                    <a:pt x="248" y="274"/>
                  </a:lnTo>
                  <a:lnTo>
                    <a:pt x="245" y="272"/>
                  </a:lnTo>
                  <a:lnTo>
                    <a:pt x="243" y="271"/>
                  </a:lnTo>
                  <a:lnTo>
                    <a:pt x="242" y="270"/>
                  </a:lnTo>
                  <a:lnTo>
                    <a:pt x="239" y="267"/>
                  </a:lnTo>
                  <a:lnTo>
                    <a:pt x="239" y="267"/>
                  </a:lnTo>
                  <a:lnTo>
                    <a:pt x="238" y="266"/>
                  </a:lnTo>
                  <a:lnTo>
                    <a:pt x="237" y="266"/>
                  </a:lnTo>
                  <a:lnTo>
                    <a:pt x="236" y="265"/>
                  </a:lnTo>
                  <a:lnTo>
                    <a:pt x="236" y="265"/>
                  </a:lnTo>
                  <a:lnTo>
                    <a:pt x="235" y="265"/>
                  </a:lnTo>
                  <a:lnTo>
                    <a:pt x="235" y="266"/>
                  </a:lnTo>
                  <a:lnTo>
                    <a:pt x="235" y="268"/>
                  </a:lnTo>
                  <a:lnTo>
                    <a:pt x="234" y="270"/>
                  </a:lnTo>
                  <a:lnTo>
                    <a:pt x="234" y="271"/>
                  </a:lnTo>
                  <a:lnTo>
                    <a:pt x="233" y="274"/>
                  </a:lnTo>
                  <a:lnTo>
                    <a:pt x="232" y="276"/>
                  </a:lnTo>
                  <a:lnTo>
                    <a:pt x="231" y="278"/>
                  </a:lnTo>
                  <a:lnTo>
                    <a:pt x="231" y="282"/>
                  </a:lnTo>
                  <a:lnTo>
                    <a:pt x="231" y="283"/>
                  </a:lnTo>
                  <a:lnTo>
                    <a:pt x="230" y="284"/>
                  </a:lnTo>
                  <a:lnTo>
                    <a:pt x="230" y="285"/>
                  </a:lnTo>
                  <a:lnTo>
                    <a:pt x="229" y="286"/>
                  </a:lnTo>
                  <a:lnTo>
                    <a:pt x="228" y="287"/>
                  </a:lnTo>
                  <a:lnTo>
                    <a:pt x="228" y="288"/>
                  </a:lnTo>
                  <a:lnTo>
                    <a:pt x="227" y="288"/>
                  </a:lnTo>
                  <a:lnTo>
                    <a:pt x="225" y="289"/>
                  </a:lnTo>
                  <a:lnTo>
                    <a:pt x="220" y="292"/>
                  </a:lnTo>
                  <a:lnTo>
                    <a:pt x="217" y="293"/>
                  </a:lnTo>
                  <a:lnTo>
                    <a:pt x="216" y="294"/>
                  </a:lnTo>
                  <a:lnTo>
                    <a:pt x="214" y="295"/>
                  </a:lnTo>
                  <a:lnTo>
                    <a:pt x="213" y="296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1" y="298"/>
                  </a:lnTo>
                  <a:lnTo>
                    <a:pt x="211" y="299"/>
                  </a:lnTo>
                  <a:lnTo>
                    <a:pt x="211" y="299"/>
                  </a:lnTo>
                  <a:lnTo>
                    <a:pt x="210" y="301"/>
                  </a:lnTo>
                  <a:lnTo>
                    <a:pt x="210" y="304"/>
                  </a:lnTo>
                  <a:lnTo>
                    <a:pt x="209" y="305"/>
                  </a:lnTo>
                  <a:lnTo>
                    <a:pt x="209" y="306"/>
                  </a:lnTo>
                  <a:lnTo>
                    <a:pt x="208" y="307"/>
                  </a:lnTo>
                  <a:lnTo>
                    <a:pt x="208" y="308"/>
                  </a:lnTo>
                  <a:lnTo>
                    <a:pt x="207" y="308"/>
                  </a:lnTo>
                  <a:lnTo>
                    <a:pt x="206" y="309"/>
                  </a:lnTo>
                  <a:lnTo>
                    <a:pt x="205" y="310"/>
                  </a:lnTo>
                  <a:lnTo>
                    <a:pt x="204" y="311"/>
                  </a:lnTo>
                  <a:lnTo>
                    <a:pt x="203" y="312"/>
                  </a:lnTo>
                  <a:lnTo>
                    <a:pt x="202" y="312"/>
                  </a:lnTo>
                  <a:lnTo>
                    <a:pt x="201" y="313"/>
                  </a:lnTo>
                  <a:lnTo>
                    <a:pt x="200" y="313"/>
                  </a:lnTo>
                  <a:lnTo>
                    <a:pt x="199" y="313"/>
                  </a:lnTo>
                  <a:lnTo>
                    <a:pt x="198" y="313"/>
                  </a:lnTo>
                  <a:lnTo>
                    <a:pt x="197" y="313"/>
                  </a:lnTo>
                  <a:lnTo>
                    <a:pt x="197" y="313"/>
                  </a:lnTo>
                  <a:lnTo>
                    <a:pt x="195" y="313"/>
                  </a:lnTo>
                  <a:lnTo>
                    <a:pt x="193" y="312"/>
                  </a:lnTo>
                  <a:lnTo>
                    <a:pt x="188" y="311"/>
                  </a:lnTo>
                  <a:lnTo>
                    <a:pt x="185" y="310"/>
                  </a:lnTo>
                  <a:lnTo>
                    <a:pt x="182" y="309"/>
                  </a:lnTo>
                  <a:lnTo>
                    <a:pt x="179" y="309"/>
                  </a:lnTo>
                  <a:lnTo>
                    <a:pt x="177" y="309"/>
                  </a:lnTo>
                  <a:lnTo>
                    <a:pt x="176" y="309"/>
                  </a:lnTo>
                  <a:lnTo>
                    <a:pt x="174" y="309"/>
                  </a:lnTo>
                  <a:lnTo>
                    <a:pt x="173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0"/>
                  </a:lnTo>
                  <a:lnTo>
                    <a:pt x="170" y="311"/>
                  </a:lnTo>
                  <a:lnTo>
                    <a:pt x="169" y="313"/>
                  </a:lnTo>
                  <a:lnTo>
                    <a:pt x="169" y="314"/>
                  </a:lnTo>
                  <a:lnTo>
                    <a:pt x="168" y="315"/>
                  </a:lnTo>
                  <a:lnTo>
                    <a:pt x="168" y="321"/>
                  </a:lnTo>
                  <a:lnTo>
                    <a:pt x="167" y="323"/>
                  </a:lnTo>
                  <a:lnTo>
                    <a:pt x="167" y="325"/>
                  </a:lnTo>
                  <a:lnTo>
                    <a:pt x="167" y="326"/>
                  </a:lnTo>
                  <a:lnTo>
                    <a:pt x="166" y="327"/>
                  </a:lnTo>
                  <a:lnTo>
                    <a:pt x="165" y="328"/>
                  </a:lnTo>
                  <a:lnTo>
                    <a:pt x="165" y="329"/>
                  </a:lnTo>
                  <a:lnTo>
                    <a:pt x="164" y="330"/>
                  </a:lnTo>
                  <a:lnTo>
                    <a:pt x="163" y="330"/>
                  </a:lnTo>
                  <a:lnTo>
                    <a:pt x="160" y="333"/>
                  </a:lnTo>
                  <a:lnTo>
                    <a:pt x="159" y="333"/>
                  </a:lnTo>
                  <a:lnTo>
                    <a:pt x="158" y="334"/>
                  </a:lnTo>
                  <a:lnTo>
                    <a:pt x="157" y="335"/>
                  </a:lnTo>
                  <a:lnTo>
                    <a:pt x="157" y="336"/>
                  </a:lnTo>
                  <a:lnTo>
                    <a:pt x="154" y="339"/>
                  </a:lnTo>
                  <a:lnTo>
                    <a:pt x="153" y="341"/>
                  </a:lnTo>
                  <a:lnTo>
                    <a:pt x="152" y="342"/>
                  </a:lnTo>
                  <a:lnTo>
                    <a:pt x="151" y="343"/>
                  </a:lnTo>
                  <a:lnTo>
                    <a:pt x="149" y="345"/>
                  </a:lnTo>
                  <a:lnTo>
                    <a:pt x="144" y="348"/>
                  </a:lnTo>
                  <a:lnTo>
                    <a:pt x="141" y="351"/>
                  </a:lnTo>
                  <a:lnTo>
                    <a:pt x="140" y="352"/>
                  </a:lnTo>
                  <a:lnTo>
                    <a:pt x="139" y="352"/>
                  </a:lnTo>
                  <a:lnTo>
                    <a:pt x="139" y="353"/>
                  </a:lnTo>
                  <a:lnTo>
                    <a:pt x="137" y="353"/>
                  </a:lnTo>
                  <a:lnTo>
                    <a:pt x="128" y="353"/>
                  </a:lnTo>
                  <a:lnTo>
                    <a:pt x="127" y="354"/>
                  </a:lnTo>
                  <a:lnTo>
                    <a:pt x="124" y="354"/>
                  </a:lnTo>
                  <a:lnTo>
                    <a:pt x="123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7" y="355"/>
                  </a:lnTo>
                  <a:lnTo>
                    <a:pt x="112" y="356"/>
                  </a:lnTo>
                  <a:lnTo>
                    <a:pt x="111" y="357"/>
                  </a:lnTo>
                  <a:lnTo>
                    <a:pt x="109" y="357"/>
                  </a:lnTo>
                  <a:lnTo>
                    <a:pt x="108" y="358"/>
                  </a:lnTo>
                  <a:lnTo>
                    <a:pt x="107" y="358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5" y="358"/>
                  </a:lnTo>
                  <a:lnTo>
                    <a:pt x="104" y="358"/>
                  </a:lnTo>
                  <a:lnTo>
                    <a:pt x="103" y="357"/>
                  </a:lnTo>
                  <a:lnTo>
                    <a:pt x="102" y="357"/>
                  </a:lnTo>
                  <a:lnTo>
                    <a:pt x="101" y="356"/>
                  </a:lnTo>
                  <a:lnTo>
                    <a:pt x="100" y="356"/>
                  </a:lnTo>
                  <a:lnTo>
                    <a:pt x="99" y="356"/>
                  </a:lnTo>
                  <a:lnTo>
                    <a:pt x="99" y="355"/>
                  </a:lnTo>
                  <a:lnTo>
                    <a:pt x="98" y="354"/>
                  </a:lnTo>
                  <a:lnTo>
                    <a:pt x="98" y="353"/>
                  </a:lnTo>
                  <a:lnTo>
                    <a:pt x="97" y="352"/>
                  </a:lnTo>
                  <a:lnTo>
                    <a:pt x="97" y="351"/>
                  </a:lnTo>
                  <a:lnTo>
                    <a:pt x="96" y="349"/>
                  </a:lnTo>
                  <a:lnTo>
                    <a:pt x="96" y="347"/>
                  </a:lnTo>
                  <a:lnTo>
                    <a:pt x="95" y="343"/>
                  </a:lnTo>
                  <a:lnTo>
                    <a:pt x="95" y="342"/>
                  </a:lnTo>
                  <a:lnTo>
                    <a:pt x="94" y="341"/>
                  </a:lnTo>
                  <a:lnTo>
                    <a:pt x="94" y="340"/>
                  </a:lnTo>
                  <a:lnTo>
                    <a:pt x="93" y="339"/>
                  </a:lnTo>
                  <a:lnTo>
                    <a:pt x="93" y="339"/>
                  </a:lnTo>
                  <a:lnTo>
                    <a:pt x="92" y="338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90" y="338"/>
                  </a:lnTo>
                  <a:lnTo>
                    <a:pt x="89" y="338"/>
                  </a:lnTo>
                  <a:lnTo>
                    <a:pt x="88" y="339"/>
                  </a:lnTo>
                  <a:lnTo>
                    <a:pt x="86" y="339"/>
                  </a:lnTo>
                  <a:lnTo>
                    <a:pt x="85" y="340"/>
                  </a:lnTo>
                  <a:lnTo>
                    <a:pt x="83" y="341"/>
                  </a:lnTo>
                  <a:lnTo>
                    <a:pt x="82" y="341"/>
                  </a:lnTo>
                  <a:lnTo>
                    <a:pt x="81" y="341"/>
                  </a:lnTo>
                  <a:lnTo>
                    <a:pt x="80" y="341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77" y="341"/>
                  </a:lnTo>
                  <a:lnTo>
                    <a:pt x="76" y="341"/>
                  </a:lnTo>
                  <a:lnTo>
                    <a:pt x="73" y="339"/>
                  </a:lnTo>
                  <a:lnTo>
                    <a:pt x="72" y="339"/>
                  </a:lnTo>
                  <a:lnTo>
                    <a:pt x="70" y="338"/>
                  </a:lnTo>
                  <a:lnTo>
                    <a:pt x="69" y="338"/>
                  </a:lnTo>
                  <a:lnTo>
                    <a:pt x="68" y="339"/>
                  </a:lnTo>
                  <a:lnTo>
                    <a:pt x="67" y="339"/>
                  </a:lnTo>
                  <a:lnTo>
                    <a:pt x="66" y="340"/>
                  </a:lnTo>
                  <a:lnTo>
                    <a:pt x="63" y="341"/>
                  </a:lnTo>
                  <a:lnTo>
                    <a:pt x="62" y="341"/>
                  </a:lnTo>
                  <a:lnTo>
                    <a:pt x="61" y="342"/>
                  </a:lnTo>
                  <a:lnTo>
                    <a:pt x="61" y="342"/>
                  </a:lnTo>
                  <a:lnTo>
                    <a:pt x="60" y="342"/>
                  </a:lnTo>
                  <a:lnTo>
                    <a:pt x="59" y="342"/>
                  </a:lnTo>
                  <a:lnTo>
                    <a:pt x="59" y="341"/>
                  </a:lnTo>
                  <a:lnTo>
                    <a:pt x="58" y="341"/>
                  </a:lnTo>
                  <a:lnTo>
                    <a:pt x="57" y="340"/>
                  </a:lnTo>
                  <a:lnTo>
                    <a:pt x="57" y="340"/>
                  </a:lnTo>
                  <a:lnTo>
                    <a:pt x="56" y="339"/>
                  </a:lnTo>
                  <a:lnTo>
                    <a:pt x="56" y="339"/>
                  </a:lnTo>
                  <a:lnTo>
                    <a:pt x="56" y="339"/>
                  </a:lnTo>
                  <a:lnTo>
                    <a:pt x="56" y="338"/>
                  </a:lnTo>
                  <a:lnTo>
                    <a:pt x="56" y="338"/>
                  </a:lnTo>
                  <a:lnTo>
                    <a:pt x="55" y="336"/>
                  </a:lnTo>
                  <a:lnTo>
                    <a:pt x="54" y="334"/>
                  </a:lnTo>
                  <a:lnTo>
                    <a:pt x="53" y="333"/>
                  </a:lnTo>
                  <a:lnTo>
                    <a:pt x="52" y="332"/>
                  </a:lnTo>
                  <a:lnTo>
                    <a:pt x="51" y="330"/>
                  </a:lnTo>
                  <a:lnTo>
                    <a:pt x="50" y="329"/>
                  </a:lnTo>
                  <a:lnTo>
                    <a:pt x="49" y="328"/>
                  </a:lnTo>
                  <a:lnTo>
                    <a:pt x="47" y="326"/>
                  </a:lnTo>
                  <a:lnTo>
                    <a:pt x="45" y="325"/>
                  </a:lnTo>
                  <a:lnTo>
                    <a:pt x="42" y="323"/>
                  </a:lnTo>
                  <a:lnTo>
                    <a:pt x="40" y="322"/>
                  </a:lnTo>
                  <a:lnTo>
                    <a:pt x="39" y="322"/>
                  </a:lnTo>
                  <a:lnTo>
                    <a:pt x="38" y="320"/>
                  </a:lnTo>
                  <a:lnTo>
                    <a:pt x="38" y="319"/>
                  </a:lnTo>
                  <a:lnTo>
                    <a:pt x="37" y="318"/>
                  </a:lnTo>
                  <a:lnTo>
                    <a:pt x="34" y="313"/>
                  </a:lnTo>
                  <a:lnTo>
                    <a:pt x="30" y="306"/>
                  </a:lnTo>
                  <a:lnTo>
                    <a:pt x="30" y="305"/>
                  </a:lnTo>
                  <a:lnTo>
                    <a:pt x="29" y="303"/>
                  </a:lnTo>
                  <a:lnTo>
                    <a:pt x="26" y="295"/>
                  </a:lnTo>
                  <a:lnTo>
                    <a:pt x="25" y="293"/>
                  </a:lnTo>
                  <a:lnTo>
                    <a:pt x="24" y="291"/>
                  </a:lnTo>
                  <a:lnTo>
                    <a:pt x="23" y="288"/>
                  </a:lnTo>
                  <a:lnTo>
                    <a:pt x="21" y="285"/>
                  </a:lnTo>
                  <a:lnTo>
                    <a:pt x="21" y="284"/>
                  </a:lnTo>
                  <a:lnTo>
                    <a:pt x="19" y="282"/>
                  </a:lnTo>
                  <a:lnTo>
                    <a:pt x="18" y="280"/>
                  </a:lnTo>
                  <a:lnTo>
                    <a:pt x="16" y="278"/>
                  </a:lnTo>
                  <a:lnTo>
                    <a:pt x="15" y="276"/>
                  </a:lnTo>
                  <a:lnTo>
                    <a:pt x="14" y="274"/>
                  </a:lnTo>
                  <a:lnTo>
                    <a:pt x="12" y="268"/>
                  </a:lnTo>
                  <a:lnTo>
                    <a:pt x="9" y="263"/>
                  </a:lnTo>
                  <a:lnTo>
                    <a:pt x="8" y="261"/>
                  </a:lnTo>
                  <a:lnTo>
                    <a:pt x="7" y="258"/>
                  </a:lnTo>
                  <a:lnTo>
                    <a:pt x="7" y="257"/>
                  </a:lnTo>
                  <a:lnTo>
                    <a:pt x="6" y="255"/>
                  </a:lnTo>
                  <a:lnTo>
                    <a:pt x="6" y="251"/>
                  </a:lnTo>
                  <a:lnTo>
                    <a:pt x="5" y="249"/>
                  </a:lnTo>
                  <a:lnTo>
                    <a:pt x="5" y="247"/>
                  </a:lnTo>
                  <a:lnTo>
                    <a:pt x="4" y="243"/>
                  </a:lnTo>
                  <a:lnTo>
                    <a:pt x="3" y="241"/>
                  </a:lnTo>
                  <a:lnTo>
                    <a:pt x="2" y="241"/>
                  </a:lnTo>
                  <a:lnTo>
                    <a:pt x="1" y="238"/>
                  </a:lnTo>
                  <a:lnTo>
                    <a:pt x="1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4"/>
                  </a:lnTo>
                  <a:lnTo>
                    <a:pt x="0" y="233"/>
                  </a:lnTo>
                  <a:lnTo>
                    <a:pt x="1" y="231"/>
                  </a:lnTo>
                  <a:lnTo>
                    <a:pt x="1" y="230"/>
                  </a:lnTo>
                  <a:lnTo>
                    <a:pt x="1" y="229"/>
                  </a:lnTo>
                  <a:lnTo>
                    <a:pt x="2" y="228"/>
                  </a:lnTo>
                  <a:lnTo>
                    <a:pt x="2" y="227"/>
                  </a:lnTo>
                  <a:lnTo>
                    <a:pt x="3" y="225"/>
                  </a:lnTo>
                  <a:lnTo>
                    <a:pt x="7" y="220"/>
                  </a:lnTo>
                  <a:lnTo>
                    <a:pt x="8" y="219"/>
                  </a:lnTo>
                  <a:lnTo>
                    <a:pt x="8" y="217"/>
                  </a:lnTo>
                  <a:lnTo>
                    <a:pt x="8" y="216"/>
                  </a:lnTo>
                  <a:lnTo>
                    <a:pt x="9" y="215"/>
                  </a:lnTo>
                  <a:lnTo>
                    <a:pt x="9" y="210"/>
                  </a:lnTo>
                  <a:lnTo>
                    <a:pt x="10" y="209"/>
                  </a:lnTo>
                  <a:lnTo>
                    <a:pt x="10" y="207"/>
                  </a:lnTo>
                  <a:lnTo>
                    <a:pt x="11" y="205"/>
                  </a:lnTo>
                  <a:lnTo>
                    <a:pt x="12" y="203"/>
                  </a:lnTo>
                  <a:lnTo>
                    <a:pt x="12" y="202"/>
                  </a:lnTo>
                  <a:lnTo>
                    <a:pt x="13" y="201"/>
                  </a:lnTo>
                  <a:lnTo>
                    <a:pt x="14" y="200"/>
                  </a:lnTo>
                  <a:lnTo>
                    <a:pt x="15" y="199"/>
                  </a:lnTo>
                  <a:lnTo>
                    <a:pt x="16" y="198"/>
                  </a:lnTo>
                  <a:lnTo>
                    <a:pt x="17" y="197"/>
                  </a:lnTo>
                  <a:lnTo>
                    <a:pt x="22" y="193"/>
                  </a:lnTo>
                  <a:lnTo>
                    <a:pt x="25" y="190"/>
                  </a:lnTo>
                  <a:lnTo>
                    <a:pt x="26" y="189"/>
                  </a:lnTo>
                  <a:lnTo>
                    <a:pt x="27" y="189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9" y="187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6"/>
                  </a:lnTo>
                  <a:lnTo>
                    <a:pt x="31" y="185"/>
                  </a:lnTo>
                  <a:lnTo>
                    <a:pt x="31" y="182"/>
                  </a:lnTo>
                  <a:lnTo>
                    <a:pt x="31" y="181"/>
                  </a:lnTo>
                  <a:lnTo>
                    <a:pt x="31" y="180"/>
                  </a:lnTo>
                  <a:lnTo>
                    <a:pt x="31" y="178"/>
                  </a:lnTo>
                  <a:lnTo>
                    <a:pt x="32" y="176"/>
                  </a:lnTo>
                  <a:lnTo>
                    <a:pt x="33" y="174"/>
                  </a:lnTo>
                  <a:lnTo>
                    <a:pt x="33" y="172"/>
                  </a:lnTo>
                  <a:lnTo>
                    <a:pt x="34" y="171"/>
                  </a:lnTo>
                  <a:lnTo>
                    <a:pt x="35" y="169"/>
                  </a:lnTo>
                  <a:lnTo>
                    <a:pt x="35" y="168"/>
                  </a:lnTo>
                  <a:lnTo>
                    <a:pt x="36" y="167"/>
                  </a:lnTo>
                  <a:lnTo>
                    <a:pt x="37" y="166"/>
                  </a:lnTo>
                  <a:lnTo>
                    <a:pt x="38" y="165"/>
                  </a:lnTo>
                  <a:lnTo>
                    <a:pt x="40" y="162"/>
                  </a:lnTo>
                  <a:lnTo>
                    <a:pt x="41" y="161"/>
                  </a:lnTo>
                  <a:lnTo>
                    <a:pt x="42" y="160"/>
                  </a:lnTo>
                  <a:lnTo>
                    <a:pt x="42" y="159"/>
                  </a:lnTo>
                  <a:lnTo>
                    <a:pt x="43" y="158"/>
                  </a:lnTo>
                  <a:lnTo>
                    <a:pt x="43" y="157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0"/>
                  </a:lnTo>
                  <a:lnTo>
                    <a:pt x="43" y="148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3" y="140"/>
                  </a:lnTo>
                  <a:lnTo>
                    <a:pt x="43" y="139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9" y="137"/>
                  </a:lnTo>
                  <a:lnTo>
                    <a:pt x="50" y="137"/>
                  </a:lnTo>
                  <a:lnTo>
                    <a:pt x="51" y="137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4" y="138"/>
                  </a:lnTo>
                  <a:lnTo>
                    <a:pt x="57" y="139"/>
                  </a:lnTo>
                  <a:lnTo>
                    <a:pt x="60" y="140"/>
                  </a:lnTo>
                  <a:lnTo>
                    <a:pt x="61" y="140"/>
                  </a:lnTo>
                  <a:lnTo>
                    <a:pt x="64" y="142"/>
                  </a:lnTo>
                  <a:lnTo>
                    <a:pt x="68" y="144"/>
                  </a:lnTo>
                  <a:lnTo>
                    <a:pt x="69" y="145"/>
                  </a:lnTo>
                  <a:lnTo>
                    <a:pt x="71" y="146"/>
                  </a:lnTo>
                  <a:lnTo>
                    <a:pt x="73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78" y="147"/>
                  </a:lnTo>
                  <a:lnTo>
                    <a:pt x="79" y="148"/>
                  </a:lnTo>
                  <a:lnTo>
                    <a:pt x="80" y="147"/>
                  </a:lnTo>
                  <a:lnTo>
                    <a:pt x="81" y="147"/>
                  </a:lnTo>
                  <a:lnTo>
                    <a:pt x="82" y="147"/>
                  </a:lnTo>
                  <a:lnTo>
                    <a:pt x="83" y="147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5" y="145"/>
                  </a:lnTo>
                  <a:lnTo>
                    <a:pt x="86" y="145"/>
                  </a:lnTo>
                  <a:lnTo>
                    <a:pt x="87" y="144"/>
                  </a:lnTo>
                  <a:lnTo>
                    <a:pt x="87" y="143"/>
                  </a:lnTo>
                  <a:lnTo>
                    <a:pt x="88" y="142"/>
                  </a:lnTo>
                  <a:lnTo>
                    <a:pt x="88" y="141"/>
                  </a:lnTo>
                  <a:lnTo>
                    <a:pt x="89" y="139"/>
                  </a:lnTo>
                  <a:lnTo>
                    <a:pt x="91" y="132"/>
                  </a:lnTo>
                  <a:lnTo>
                    <a:pt x="92" y="130"/>
                  </a:lnTo>
                  <a:lnTo>
                    <a:pt x="93" y="127"/>
                  </a:lnTo>
                  <a:lnTo>
                    <a:pt x="93" y="126"/>
                  </a:lnTo>
                  <a:lnTo>
                    <a:pt x="94" y="125"/>
                  </a:lnTo>
                  <a:lnTo>
                    <a:pt x="94" y="124"/>
                  </a:lnTo>
                  <a:lnTo>
                    <a:pt x="95" y="123"/>
                  </a:lnTo>
                  <a:lnTo>
                    <a:pt x="96" y="123"/>
                  </a:lnTo>
                  <a:lnTo>
                    <a:pt x="97" y="122"/>
                  </a:lnTo>
                  <a:lnTo>
                    <a:pt x="99" y="121"/>
                  </a:lnTo>
                  <a:lnTo>
                    <a:pt x="103" y="118"/>
                  </a:lnTo>
                  <a:lnTo>
                    <a:pt x="104" y="117"/>
                  </a:lnTo>
                  <a:lnTo>
                    <a:pt x="107" y="115"/>
                  </a:lnTo>
                  <a:lnTo>
                    <a:pt x="108" y="114"/>
                  </a:lnTo>
                  <a:lnTo>
                    <a:pt x="110" y="112"/>
                  </a:lnTo>
                  <a:lnTo>
                    <a:pt x="112" y="111"/>
                  </a:lnTo>
                  <a:lnTo>
                    <a:pt x="112" y="110"/>
                  </a:lnTo>
                  <a:lnTo>
                    <a:pt x="113" y="109"/>
                  </a:lnTo>
                  <a:lnTo>
                    <a:pt x="113" y="109"/>
                  </a:lnTo>
                  <a:lnTo>
                    <a:pt x="113" y="108"/>
                  </a:lnTo>
                  <a:lnTo>
                    <a:pt x="114" y="109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1" y="115"/>
                  </a:lnTo>
                  <a:lnTo>
                    <a:pt x="134" y="116"/>
                  </a:lnTo>
                  <a:lnTo>
                    <a:pt x="141" y="120"/>
                  </a:lnTo>
                  <a:lnTo>
                    <a:pt x="146" y="121"/>
                  </a:lnTo>
                  <a:lnTo>
                    <a:pt x="148" y="122"/>
                  </a:lnTo>
                  <a:lnTo>
                    <a:pt x="149" y="123"/>
                  </a:lnTo>
                  <a:lnTo>
                    <a:pt x="150" y="124"/>
                  </a:lnTo>
                  <a:lnTo>
                    <a:pt x="152" y="125"/>
                  </a:lnTo>
                  <a:lnTo>
                    <a:pt x="154" y="127"/>
                  </a:lnTo>
                  <a:lnTo>
                    <a:pt x="155" y="128"/>
                  </a:lnTo>
                  <a:lnTo>
                    <a:pt x="156" y="128"/>
                  </a:lnTo>
                  <a:lnTo>
                    <a:pt x="157" y="129"/>
                  </a:lnTo>
                  <a:lnTo>
                    <a:pt x="158" y="129"/>
                  </a:lnTo>
                  <a:lnTo>
                    <a:pt x="160" y="130"/>
                  </a:lnTo>
                  <a:lnTo>
                    <a:pt x="164" y="130"/>
                  </a:lnTo>
                  <a:lnTo>
                    <a:pt x="165" y="130"/>
                  </a:lnTo>
                  <a:lnTo>
                    <a:pt x="172" y="131"/>
                  </a:lnTo>
                  <a:lnTo>
                    <a:pt x="174" y="132"/>
                  </a:lnTo>
                  <a:lnTo>
                    <a:pt x="176" y="132"/>
                  </a:lnTo>
                  <a:lnTo>
                    <a:pt x="178" y="132"/>
                  </a:lnTo>
                  <a:lnTo>
                    <a:pt x="179" y="132"/>
                  </a:lnTo>
                  <a:lnTo>
                    <a:pt x="181" y="132"/>
                  </a:lnTo>
                  <a:lnTo>
                    <a:pt x="182" y="131"/>
                  </a:lnTo>
                  <a:lnTo>
                    <a:pt x="183" y="131"/>
                  </a:lnTo>
                  <a:lnTo>
                    <a:pt x="184" y="130"/>
                  </a:lnTo>
                  <a:lnTo>
                    <a:pt x="185" y="130"/>
                  </a:lnTo>
                  <a:lnTo>
                    <a:pt x="186" y="129"/>
                  </a:lnTo>
                  <a:lnTo>
                    <a:pt x="187" y="128"/>
                  </a:lnTo>
                  <a:lnTo>
                    <a:pt x="188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2" y="116"/>
                  </a:lnTo>
                  <a:lnTo>
                    <a:pt x="193" y="114"/>
                  </a:lnTo>
                  <a:lnTo>
                    <a:pt x="195" y="111"/>
                  </a:lnTo>
                  <a:lnTo>
                    <a:pt x="197" y="107"/>
                  </a:lnTo>
                  <a:lnTo>
                    <a:pt x="198" y="105"/>
                  </a:lnTo>
                  <a:lnTo>
                    <a:pt x="199" y="104"/>
                  </a:lnTo>
                  <a:lnTo>
                    <a:pt x="200" y="103"/>
                  </a:lnTo>
                  <a:lnTo>
                    <a:pt x="201" y="103"/>
                  </a:lnTo>
                  <a:lnTo>
                    <a:pt x="201" y="102"/>
                  </a:lnTo>
                  <a:lnTo>
                    <a:pt x="202" y="102"/>
                  </a:lnTo>
                  <a:lnTo>
                    <a:pt x="203" y="101"/>
                  </a:lnTo>
                  <a:lnTo>
                    <a:pt x="204" y="101"/>
                  </a:lnTo>
                  <a:lnTo>
                    <a:pt x="205" y="101"/>
                  </a:lnTo>
                  <a:lnTo>
                    <a:pt x="211" y="100"/>
                  </a:lnTo>
                  <a:lnTo>
                    <a:pt x="217" y="98"/>
                  </a:lnTo>
                  <a:lnTo>
                    <a:pt x="219" y="98"/>
                  </a:lnTo>
                  <a:lnTo>
                    <a:pt x="220" y="98"/>
                  </a:lnTo>
                  <a:lnTo>
                    <a:pt x="222" y="98"/>
                  </a:lnTo>
                  <a:lnTo>
                    <a:pt x="226" y="99"/>
                  </a:lnTo>
                  <a:lnTo>
                    <a:pt x="227" y="99"/>
                  </a:lnTo>
                  <a:lnTo>
                    <a:pt x="228" y="99"/>
                  </a:lnTo>
                  <a:lnTo>
                    <a:pt x="232" y="99"/>
                  </a:lnTo>
                  <a:lnTo>
                    <a:pt x="233" y="99"/>
                  </a:lnTo>
                  <a:lnTo>
                    <a:pt x="235" y="99"/>
                  </a:lnTo>
                  <a:lnTo>
                    <a:pt x="237" y="100"/>
                  </a:lnTo>
                  <a:lnTo>
                    <a:pt x="240" y="100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3" y="103"/>
                  </a:lnTo>
                  <a:lnTo>
                    <a:pt x="255" y="104"/>
                  </a:lnTo>
                  <a:lnTo>
                    <a:pt x="256" y="103"/>
                  </a:lnTo>
                  <a:lnTo>
                    <a:pt x="258" y="103"/>
                  </a:lnTo>
                  <a:lnTo>
                    <a:pt x="259" y="103"/>
                  </a:lnTo>
                  <a:lnTo>
                    <a:pt x="261" y="103"/>
                  </a:lnTo>
                  <a:lnTo>
                    <a:pt x="263" y="102"/>
                  </a:lnTo>
                  <a:lnTo>
                    <a:pt x="264" y="102"/>
                  </a:lnTo>
                  <a:lnTo>
                    <a:pt x="266" y="101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68" y="99"/>
                  </a:lnTo>
                  <a:lnTo>
                    <a:pt x="269" y="98"/>
                  </a:lnTo>
                  <a:lnTo>
                    <a:pt x="269" y="98"/>
                  </a:lnTo>
                  <a:lnTo>
                    <a:pt x="269" y="97"/>
                  </a:lnTo>
                  <a:lnTo>
                    <a:pt x="270" y="96"/>
                  </a:lnTo>
                  <a:lnTo>
                    <a:pt x="270" y="95"/>
                  </a:lnTo>
                  <a:lnTo>
                    <a:pt x="270" y="94"/>
                  </a:lnTo>
                  <a:lnTo>
                    <a:pt x="270" y="93"/>
                  </a:lnTo>
                  <a:lnTo>
                    <a:pt x="271" y="91"/>
                  </a:lnTo>
                  <a:lnTo>
                    <a:pt x="271" y="85"/>
                  </a:lnTo>
                  <a:lnTo>
                    <a:pt x="271" y="78"/>
                  </a:lnTo>
                  <a:lnTo>
                    <a:pt x="271" y="77"/>
                  </a:lnTo>
                  <a:lnTo>
                    <a:pt x="271" y="73"/>
                  </a:lnTo>
                  <a:lnTo>
                    <a:pt x="271" y="70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5"/>
                  </a:lnTo>
                  <a:lnTo>
                    <a:pt x="271" y="64"/>
                  </a:lnTo>
                  <a:lnTo>
                    <a:pt x="275" y="56"/>
                  </a:lnTo>
                  <a:lnTo>
                    <a:pt x="275" y="54"/>
                  </a:lnTo>
                  <a:lnTo>
                    <a:pt x="276" y="52"/>
                  </a:lnTo>
                  <a:lnTo>
                    <a:pt x="276" y="49"/>
                  </a:lnTo>
                  <a:lnTo>
                    <a:pt x="277" y="46"/>
                  </a:lnTo>
                  <a:lnTo>
                    <a:pt x="277" y="39"/>
                  </a:lnTo>
                  <a:lnTo>
                    <a:pt x="277" y="37"/>
                  </a:lnTo>
                  <a:lnTo>
                    <a:pt x="277" y="36"/>
                  </a:lnTo>
                  <a:lnTo>
                    <a:pt x="277" y="35"/>
                  </a:lnTo>
                  <a:lnTo>
                    <a:pt x="277" y="34"/>
                  </a:lnTo>
                  <a:lnTo>
                    <a:pt x="276" y="33"/>
                  </a:lnTo>
                  <a:lnTo>
                    <a:pt x="276" y="32"/>
                  </a:lnTo>
                  <a:lnTo>
                    <a:pt x="275" y="31"/>
                  </a:lnTo>
                  <a:lnTo>
                    <a:pt x="275" y="30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3" y="28"/>
                  </a:lnTo>
                  <a:lnTo>
                    <a:pt x="272" y="28"/>
                  </a:lnTo>
                  <a:lnTo>
                    <a:pt x="271" y="27"/>
                  </a:lnTo>
                  <a:lnTo>
                    <a:pt x="268" y="26"/>
                  </a:lnTo>
                  <a:lnTo>
                    <a:pt x="267" y="26"/>
                  </a:lnTo>
                  <a:lnTo>
                    <a:pt x="266" y="25"/>
                  </a:lnTo>
                  <a:lnTo>
                    <a:pt x="265" y="25"/>
                  </a:lnTo>
                  <a:lnTo>
                    <a:pt x="264" y="24"/>
                  </a:lnTo>
                  <a:lnTo>
                    <a:pt x="263" y="23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62" y="21"/>
                  </a:lnTo>
                  <a:lnTo>
                    <a:pt x="262" y="20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2" y="18"/>
                  </a:lnTo>
                  <a:lnTo>
                    <a:pt x="263" y="17"/>
                  </a:lnTo>
                  <a:lnTo>
                    <a:pt x="263" y="15"/>
                  </a:lnTo>
                  <a:lnTo>
                    <a:pt x="264" y="14"/>
                  </a:lnTo>
                  <a:lnTo>
                    <a:pt x="265" y="13"/>
                  </a:lnTo>
                  <a:lnTo>
                    <a:pt x="265" y="12"/>
                  </a:lnTo>
                  <a:lnTo>
                    <a:pt x="266" y="11"/>
                  </a:lnTo>
                  <a:lnTo>
                    <a:pt x="268" y="10"/>
                  </a:lnTo>
                  <a:lnTo>
                    <a:pt x="269" y="8"/>
                  </a:lnTo>
                  <a:lnTo>
                    <a:pt x="275" y="4"/>
                  </a:lnTo>
                  <a:lnTo>
                    <a:pt x="278" y="2"/>
                  </a:lnTo>
                  <a:lnTo>
                    <a:pt x="279" y="1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B0C2E5"/>
            </a:solidFill>
            <a:ln w="269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1" name="Freeform 275"/>
            <p:cNvSpPr>
              <a:spLocks/>
            </p:cNvSpPr>
            <p:nvPr/>
          </p:nvSpPr>
          <p:spPr bwMode="auto">
            <a:xfrm>
              <a:off x="4003" y="1780"/>
              <a:ext cx="618" cy="479"/>
            </a:xfrm>
            <a:custGeom>
              <a:avLst/>
              <a:gdLst>
                <a:gd name="T0" fmla="*/ 240 w 618"/>
                <a:gd name="T1" fmla="*/ 22 h 479"/>
                <a:gd name="T2" fmla="*/ 288 w 618"/>
                <a:gd name="T3" fmla="*/ 18 h 479"/>
                <a:gd name="T4" fmla="*/ 313 w 618"/>
                <a:gd name="T5" fmla="*/ 64 h 479"/>
                <a:gd name="T6" fmla="*/ 349 w 618"/>
                <a:gd name="T7" fmla="*/ 58 h 479"/>
                <a:gd name="T8" fmla="*/ 371 w 618"/>
                <a:gd name="T9" fmla="*/ 86 h 479"/>
                <a:gd name="T10" fmla="*/ 373 w 618"/>
                <a:gd name="T11" fmla="*/ 111 h 479"/>
                <a:gd name="T12" fmla="*/ 401 w 618"/>
                <a:gd name="T13" fmla="*/ 87 h 479"/>
                <a:gd name="T14" fmla="*/ 439 w 618"/>
                <a:gd name="T15" fmla="*/ 87 h 479"/>
                <a:gd name="T16" fmla="*/ 460 w 618"/>
                <a:gd name="T17" fmla="*/ 85 h 479"/>
                <a:gd name="T18" fmla="*/ 488 w 618"/>
                <a:gd name="T19" fmla="*/ 72 h 479"/>
                <a:gd name="T20" fmla="*/ 532 w 618"/>
                <a:gd name="T21" fmla="*/ 97 h 479"/>
                <a:gd name="T22" fmla="*/ 543 w 618"/>
                <a:gd name="T23" fmla="*/ 135 h 479"/>
                <a:gd name="T24" fmla="*/ 520 w 618"/>
                <a:gd name="T25" fmla="*/ 176 h 479"/>
                <a:gd name="T26" fmla="*/ 493 w 618"/>
                <a:gd name="T27" fmla="*/ 189 h 479"/>
                <a:gd name="T28" fmla="*/ 466 w 618"/>
                <a:gd name="T29" fmla="*/ 208 h 479"/>
                <a:gd name="T30" fmla="*/ 456 w 618"/>
                <a:gd name="T31" fmla="*/ 222 h 479"/>
                <a:gd name="T32" fmla="*/ 475 w 618"/>
                <a:gd name="T33" fmla="*/ 244 h 479"/>
                <a:gd name="T34" fmla="*/ 500 w 618"/>
                <a:gd name="T35" fmla="*/ 259 h 479"/>
                <a:gd name="T36" fmla="*/ 526 w 618"/>
                <a:gd name="T37" fmla="*/ 276 h 479"/>
                <a:gd name="T38" fmla="*/ 556 w 618"/>
                <a:gd name="T39" fmla="*/ 299 h 479"/>
                <a:gd name="T40" fmla="*/ 601 w 618"/>
                <a:gd name="T41" fmla="*/ 354 h 479"/>
                <a:gd name="T42" fmla="*/ 617 w 618"/>
                <a:gd name="T43" fmla="*/ 406 h 479"/>
                <a:gd name="T44" fmla="*/ 590 w 618"/>
                <a:gd name="T45" fmla="*/ 401 h 479"/>
                <a:gd name="T46" fmla="*/ 571 w 618"/>
                <a:gd name="T47" fmla="*/ 413 h 479"/>
                <a:gd name="T48" fmla="*/ 527 w 618"/>
                <a:gd name="T49" fmla="*/ 441 h 479"/>
                <a:gd name="T50" fmla="*/ 511 w 618"/>
                <a:gd name="T51" fmla="*/ 464 h 479"/>
                <a:gd name="T52" fmla="*/ 503 w 618"/>
                <a:gd name="T53" fmla="*/ 477 h 479"/>
                <a:gd name="T54" fmla="*/ 470 w 618"/>
                <a:gd name="T55" fmla="*/ 477 h 479"/>
                <a:gd name="T56" fmla="*/ 429 w 618"/>
                <a:gd name="T57" fmla="*/ 462 h 479"/>
                <a:gd name="T58" fmla="*/ 394 w 618"/>
                <a:gd name="T59" fmla="*/ 436 h 479"/>
                <a:gd name="T60" fmla="*/ 369 w 618"/>
                <a:gd name="T61" fmla="*/ 409 h 479"/>
                <a:gd name="T62" fmla="*/ 324 w 618"/>
                <a:gd name="T63" fmla="*/ 410 h 479"/>
                <a:gd name="T64" fmla="*/ 296 w 618"/>
                <a:gd name="T65" fmla="*/ 419 h 479"/>
                <a:gd name="T66" fmla="*/ 280 w 618"/>
                <a:gd name="T67" fmla="*/ 396 h 479"/>
                <a:gd name="T68" fmla="*/ 256 w 618"/>
                <a:gd name="T69" fmla="*/ 420 h 479"/>
                <a:gd name="T70" fmla="*/ 219 w 618"/>
                <a:gd name="T71" fmla="*/ 422 h 479"/>
                <a:gd name="T72" fmla="*/ 192 w 618"/>
                <a:gd name="T73" fmla="*/ 416 h 479"/>
                <a:gd name="T74" fmla="*/ 166 w 618"/>
                <a:gd name="T75" fmla="*/ 435 h 479"/>
                <a:gd name="T76" fmla="*/ 138 w 618"/>
                <a:gd name="T77" fmla="*/ 441 h 479"/>
                <a:gd name="T78" fmla="*/ 126 w 618"/>
                <a:gd name="T79" fmla="*/ 422 h 479"/>
                <a:gd name="T80" fmla="*/ 105 w 618"/>
                <a:gd name="T81" fmla="*/ 404 h 479"/>
                <a:gd name="T82" fmla="*/ 117 w 618"/>
                <a:gd name="T83" fmla="*/ 373 h 479"/>
                <a:gd name="T84" fmla="*/ 110 w 618"/>
                <a:gd name="T85" fmla="*/ 330 h 479"/>
                <a:gd name="T86" fmla="*/ 84 w 618"/>
                <a:gd name="T87" fmla="*/ 322 h 479"/>
                <a:gd name="T88" fmla="*/ 44 w 618"/>
                <a:gd name="T89" fmla="*/ 318 h 479"/>
                <a:gd name="T90" fmla="*/ 30 w 618"/>
                <a:gd name="T91" fmla="*/ 293 h 479"/>
                <a:gd name="T92" fmla="*/ 6 w 618"/>
                <a:gd name="T93" fmla="*/ 281 h 479"/>
                <a:gd name="T94" fmla="*/ 7 w 618"/>
                <a:gd name="T95" fmla="*/ 258 h 479"/>
                <a:gd name="T96" fmla="*/ 14 w 618"/>
                <a:gd name="T97" fmla="*/ 223 h 479"/>
                <a:gd name="T98" fmla="*/ 3 w 618"/>
                <a:gd name="T99" fmla="*/ 184 h 479"/>
                <a:gd name="T100" fmla="*/ 33 w 618"/>
                <a:gd name="T101" fmla="*/ 181 h 479"/>
                <a:gd name="T102" fmla="*/ 62 w 618"/>
                <a:gd name="T103" fmla="*/ 171 h 479"/>
                <a:gd name="T104" fmla="*/ 92 w 618"/>
                <a:gd name="T105" fmla="*/ 177 h 479"/>
                <a:gd name="T106" fmla="*/ 114 w 618"/>
                <a:gd name="T107" fmla="*/ 191 h 479"/>
                <a:gd name="T108" fmla="*/ 136 w 618"/>
                <a:gd name="T109" fmla="*/ 189 h 479"/>
                <a:gd name="T110" fmla="*/ 151 w 618"/>
                <a:gd name="T111" fmla="*/ 159 h 479"/>
                <a:gd name="T112" fmla="*/ 172 w 618"/>
                <a:gd name="T113" fmla="*/ 171 h 479"/>
                <a:gd name="T114" fmla="*/ 204 w 618"/>
                <a:gd name="T115" fmla="*/ 171 h 479"/>
                <a:gd name="T116" fmla="*/ 202 w 618"/>
                <a:gd name="T117" fmla="*/ 145 h 479"/>
                <a:gd name="T118" fmla="*/ 197 w 618"/>
                <a:gd name="T119" fmla="*/ 104 h 479"/>
                <a:gd name="T120" fmla="*/ 187 w 618"/>
                <a:gd name="T121" fmla="*/ 42 h 479"/>
                <a:gd name="T122" fmla="*/ 174 w 618"/>
                <a:gd name="T12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8" h="479">
                  <a:moveTo>
                    <a:pt x="180" y="0"/>
                  </a:moveTo>
                  <a:lnTo>
                    <a:pt x="182" y="0"/>
                  </a:lnTo>
                  <a:lnTo>
                    <a:pt x="190" y="1"/>
                  </a:lnTo>
                  <a:lnTo>
                    <a:pt x="194" y="1"/>
                  </a:lnTo>
                  <a:lnTo>
                    <a:pt x="197" y="2"/>
                  </a:lnTo>
                  <a:lnTo>
                    <a:pt x="200" y="3"/>
                  </a:lnTo>
                  <a:lnTo>
                    <a:pt x="203" y="4"/>
                  </a:lnTo>
                  <a:lnTo>
                    <a:pt x="204" y="4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12" y="8"/>
                  </a:lnTo>
                  <a:lnTo>
                    <a:pt x="216" y="10"/>
                  </a:lnTo>
                  <a:lnTo>
                    <a:pt x="219" y="11"/>
                  </a:lnTo>
                  <a:lnTo>
                    <a:pt x="226" y="14"/>
                  </a:lnTo>
                  <a:lnTo>
                    <a:pt x="228" y="15"/>
                  </a:lnTo>
                  <a:lnTo>
                    <a:pt x="230" y="16"/>
                  </a:lnTo>
                  <a:lnTo>
                    <a:pt x="232" y="17"/>
                  </a:lnTo>
                  <a:lnTo>
                    <a:pt x="234" y="18"/>
                  </a:lnTo>
                  <a:lnTo>
                    <a:pt x="235" y="19"/>
                  </a:lnTo>
                  <a:lnTo>
                    <a:pt x="240" y="22"/>
                  </a:lnTo>
                  <a:lnTo>
                    <a:pt x="241" y="23"/>
                  </a:lnTo>
                  <a:lnTo>
                    <a:pt x="242" y="24"/>
                  </a:lnTo>
                  <a:lnTo>
                    <a:pt x="244" y="24"/>
                  </a:lnTo>
                  <a:lnTo>
                    <a:pt x="245" y="25"/>
                  </a:lnTo>
                  <a:lnTo>
                    <a:pt x="247" y="25"/>
                  </a:lnTo>
                  <a:lnTo>
                    <a:pt x="248" y="25"/>
                  </a:lnTo>
                  <a:lnTo>
                    <a:pt x="250" y="26"/>
                  </a:lnTo>
                  <a:lnTo>
                    <a:pt x="251" y="26"/>
                  </a:lnTo>
                  <a:lnTo>
                    <a:pt x="256" y="26"/>
                  </a:lnTo>
                  <a:lnTo>
                    <a:pt x="258" y="26"/>
                  </a:lnTo>
                  <a:lnTo>
                    <a:pt x="260" y="26"/>
                  </a:lnTo>
                  <a:lnTo>
                    <a:pt x="261" y="25"/>
                  </a:lnTo>
                  <a:lnTo>
                    <a:pt x="264" y="25"/>
                  </a:lnTo>
                  <a:lnTo>
                    <a:pt x="274" y="22"/>
                  </a:lnTo>
                  <a:lnTo>
                    <a:pt x="277" y="21"/>
                  </a:lnTo>
                  <a:lnTo>
                    <a:pt x="282" y="19"/>
                  </a:lnTo>
                  <a:lnTo>
                    <a:pt x="284" y="19"/>
                  </a:lnTo>
                  <a:lnTo>
                    <a:pt x="285" y="18"/>
                  </a:lnTo>
                  <a:lnTo>
                    <a:pt x="287" y="18"/>
                  </a:lnTo>
                  <a:lnTo>
                    <a:pt x="288" y="18"/>
                  </a:lnTo>
                  <a:lnTo>
                    <a:pt x="289" y="18"/>
                  </a:lnTo>
                  <a:lnTo>
                    <a:pt x="290" y="19"/>
                  </a:lnTo>
                  <a:lnTo>
                    <a:pt x="291" y="19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4" y="22"/>
                  </a:lnTo>
                  <a:lnTo>
                    <a:pt x="295" y="23"/>
                  </a:lnTo>
                  <a:lnTo>
                    <a:pt x="296" y="25"/>
                  </a:lnTo>
                  <a:lnTo>
                    <a:pt x="297" y="26"/>
                  </a:lnTo>
                  <a:lnTo>
                    <a:pt x="297" y="27"/>
                  </a:lnTo>
                  <a:lnTo>
                    <a:pt x="299" y="34"/>
                  </a:lnTo>
                  <a:lnTo>
                    <a:pt x="300" y="36"/>
                  </a:lnTo>
                  <a:lnTo>
                    <a:pt x="302" y="40"/>
                  </a:lnTo>
                  <a:lnTo>
                    <a:pt x="306" y="48"/>
                  </a:lnTo>
                  <a:lnTo>
                    <a:pt x="308" y="52"/>
                  </a:lnTo>
                  <a:lnTo>
                    <a:pt x="310" y="58"/>
                  </a:lnTo>
                  <a:lnTo>
                    <a:pt x="311" y="60"/>
                  </a:lnTo>
                  <a:lnTo>
                    <a:pt x="312" y="62"/>
                  </a:lnTo>
                  <a:lnTo>
                    <a:pt x="313" y="64"/>
                  </a:lnTo>
                  <a:lnTo>
                    <a:pt x="313" y="64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18" y="67"/>
                  </a:lnTo>
                  <a:lnTo>
                    <a:pt x="319" y="67"/>
                  </a:lnTo>
                  <a:lnTo>
                    <a:pt x="320" y="67"/>
                  </a:lnTo>
                  <a:lnTo>
                    <a:pt x="321" y="67"/>
                  </a:lnTo>
                  <a:lnTo>
                    <a:pt x="322" y="67"/>
                  </a:lnTo>
                  <a:lnTo>
                    <a:pt x="324" y="66"/>
                  </a:lnTo>
                  <a:lnTo>
                    <a:pt x="327" y="65"/>
                  </a:lnTo>
                  <a:lnTo>
                    <a:pt x="334" y="63"/>
                  </a:lnTo>
                  <a:lnTo>
                    <a:pt x="337" y="62"/>
                  </a:lnTo>
                  <a:lnTo>
                    <a:pt x="341" y="60"/>
                  </a:lnTo>
                  <a:lnTo>
                    <a:pt x="343" y="60"/>
                  </a:lnTo>
                  <a:lnTo>
                    <a:pt x="345" y="59"/>
                  </a:lnTo>
                  <a:lnTo>
                    <a:pt x="347" y="58"/>
                  </a:lnTo>
                  <a:lnTo>
                    <a:pt x="349" y="58"/>
                  </a:lnTo>
                  <a:lnTo>
                    <a:pt x="350" y="58"/>
                  </a:lnTo>
                  <a:lnTo>
                    <a:pt x="352" y="58"/>
                  </a:lnTo>
                  <a:lnTo>
                    <a:pt x="354" y="58"/>
                  </a:lnTo>
                  <a:lnTo>
                    <a:pt x="355" y="58"/>
                  </a:lnTo>
                  <a:lnTo>
                    <a:pt x="357" y="59"/>
                  </a:lnTo>
                  <a:lnTo>
                    <a:pt x="359" y="60"/>
                  </a:lnTo>
                  <a:lnTo>
                    <a:pt x="360" y="61"/>
                  </a:lnTo>
                  <a:lnTo>
                    <a:pt x="362" y="62"/>
                  </a:lnTo>
                  <a:lnTo>
                    <a:pt x="363" y="63"/>
                  </a:lnTo>
                  <a:lnTo>
                    <a:pt x="364" y="64"/>
                  </a:lnTo>
                  <a:lnTo>
                    <a:pt x="364" y="65"/>
                  </a:lnTo>
                  <a:lnTo>
                    <a:pt x="365" y="66"/>
                  </a:lnTo>
                  <a:lnTo>
                    <a:pt x="366" y="68"/>
                  </a:lnTo>
                  <a:lnTo>
                    <a:pt x="367" y="69"/>
                  </a:lnTo>
                  <a:lnTo>
                    <a:pt x="367" y="71"/>
                  </a:lnTo>
                  <a:lnTo>
                    <a:pt x="369" y="74"/>
                  </a:lnTo>
                  <a:lnTo>
                    <a:pt x="369" y="76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3" y="91"/>
                  </a:lnTo>
                  <a:lnTo>
                    <a:pt x="373" y="93"/>
                  </a:lnTo>
                  <a:lnTo>
                    <a:pt x="373" y="94"/>
                  </a:lnTo>
                  <a:lnTo>
                    <a:pt x="373" y="95"/>
                  </a:lnTo>
                  <a:lnTo>
                    <a:pt x="373" y="96"/>
                  </a:lnTo>
                  <a:lnTo>
                    <a:pt x="373" y="96"/>
                  </a:lnTo>
                  <a:lnTo>
                    <a:pt x="372" y="97"/>
                  </a:lnTo>
                  <a:lnTo>
                    <a:pt x="372" y="98"/>
                  </a:lnTo>
                  <a:lnTo>
                    <a:pt x="370" y="102"/>
                  </a:lnTo>
                  <a:lnTo>
                    <a:pt x="369" y="104"/>
                  </a:lnTo>
                  <a:lnTo>
                    <a:pt x="369" y="105"/>
                  </a:lnTo>
                  <a:lnTo>
                    <a:pt x="369" y="106"/>
                  </a:lnTo>
                  <a:lnTo>
                    <a:pt x="369" y="106"/>
                  </a:lnTo>
                  <a:lnTo>
                    <a:pt x="369" y="107"/>
                  </a:lnTo>
                  <a:lnTo>
                    <a:pt x="369" y="108"/>
                  </a:lnTo>
                  <a:lnTo>
                    <a:pt x="370" y="109"/>
                  </a:lnTo>
                  <a:lnTo>
                    <a:pt x="370" y="110"/>
                  </a:lnTo>
                  <a:lnTo>
                    <a:pt x="371" y="110"/>
                  </a:lnTo>
                  <a:lnTo>
                    <a:pt x="372" y="111"/>
                  </a:lnTo>
                  <a:lnTo>
                    <a:pt x="373" y="111"/>
                  </a:lnTo>
                  <a:lnTo>
                    <a:pt x="375" y="112"/>
                  </a:lnTo>
                  <a:lnTo>
                    <a:pt x="376" y="112"/>
                  </a:lnTo>
                  <a:lnTo>
                    <a:pt x="377" y="113"/>
                  </a:lnTo>
                  <a:lnTo>
                    <a:pt x="379" y="113"/>
                  </a:lnTo>
                  <a:lnTo>
                    <a:pt x="380" y="112"/>
                  </a:lnTo>
                  <a:lnTo>
                    <a:pt x="381" y="112"/>
                  </a:lnTo>
                  <a:lnTo>
                    <a:pt x="383" y="111"/>
                  </a:lnTo>
                  <a:lnTo>
                    <a:pt x="385" y="110"/>
                  </a:lnTo>
                  <a:lnTo>
                    <a:pt x="388" y="107"/>
                  </a:lnTo>
                  <a:lnTo>
                    <a:pt x="389" y="107"/>
                  </a:lnTo>
                  <a:lnTo>
                    <a:pt x="390" y="106"/>
                  </a:lnTo>
                  <a:lnTo>
                    <a:pt x="391" y="105"/>
                  </a:lnTo>
                  <a:lnTo>
                    <a:pt x="391" y="105"/>
                  </a:lnTo>
                  <a:lnTo>
                    <a:pt x="392" y="104"/>
                  </a:lnTo>
                  <a:lnTo>
                    <a:pt x="392" y="103"/>
                  </a:lnTo>
                  <a:lnTo>
                    <a:pt x="394" y="101"/>
                  </a:lnTo>
                  <a:lnTo>
                    <a:pt x="396" y="95"/>
                  </a:lnTo>
                  <a:lnTo>
                    <a:pt x="398" y="92"/>
                  </a:lnTo>
                  <a:lnTo>
                    <a:pt x="399" y="90"/>
                  </a:lnTo>
                  <a:lnTo>
                    <a:pt x="401" y="87"/>
                  </a:lnTo>
                  <a:lnTo>
                    <a:pt x="403" y="85"/>
                  </a:lnTo>
                  <a:lnTo>
                    <a:pt x="405" y="83"/>
                  </a:lnTo>
                  <a:lnTo>
                    <a:pt x="407" y="81"/>
                  </a:lnTo>
                  <a:lnTo>
                    <a:pt x="409" y="80"/>
                  </a:lnTo>
                  <a:lnTo>
                    <a:pt x="410" y="79"/>
                  </a:lnTo>
                  <a:lnTo>
                    <a:pt x="411" y="78"/>
                  </a:lnTo>
                  <a:lnTo>
                    <a:pt x="413" y="77"/>
                  </a:lnTo>
                  <a:lnTo>
                    <a:pt x="414" y="77"/>
                  </a:lnTo>
                  <a:lnTo>
                    <a:pt x="415" y="77"/>
                  </a:lnTo>
                  <a:lnTo>
                    <a:pt x="417" y="77"/>
                  </a:lnTo>
                  <a:lnTo>
                    <a:pt x="419" y="77"/>
                  </a:lnTo>
                  <a:lnTo>
                    <a:pt x="421" y="77"/>
                  </a:lnTo>
                  <a:lnTo>
                    <a:pt x="422" y="78"/>
                  </a:lnTo>
                  <a:lnTo>
                    <a:pt x="424" y="78"/>
                  </a:lnTo>
                  <a:lnTo>
                    <a:pt x="430" y="81"/>
                  </a:lnTo>
                  <a:lnTo>
                    <a:pt x="432" y="82"/>
                  </a:lnTo>
                  <a:lnTo>
                    <a:pt x="433" y="83"/>
                  </a:lnTo>
                  <a:lnTo>
                    <a:pt x="435" y="84"/>
                  </a:lnTo>
                  <a:lnTo>
                    <a:pt x="437" y="86"/>
                  </a:lnTo>
                  <a:lnTo>
                    <a:pt x="439" y="87"/>
                  </a:lnTo>
                  <a:lnTo>
                    <a:pt x="443" y="91"/>
                  </a:lnTo>
                  <a:lnTo>
                    <a:pt x="444" y="91"/>
                  </a:lnTo>
                  <a:lnTo>
                    <a:pt x="445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4" y="92"/>
                  </a:lnTo>
                  <a:lnTo>
                    <a:pt x="455" y="91"/>
                  </a:lnTo>
                  <a:lnTo>
                    <a:pt x="456" y="91"/>
                  </a:lnTo>
                  <a:lnTo>
                    <a:pt x="457" y="90"/>
                  </a:lnTo>
                  <a:lnTo>
                    <a:pt x="458" y="89"/>
                  </a:lnTo>
                  <a:lnTo>
                    <a:pt x="458" y="89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0" y="85"/>
                  </a:lnTo>
                  <a:lnTo>
                    <a:pt x="462" y="81"/>
                  </a:lnTo>
                  <a:lnTo>
                    <a:pt x="463" y="78"/>
                  </a:lnTo>
                  <a:lnTo>
                    <a:pt x="464" y="76"/>
                  </a:lnTo>
                  <a:lnTo>
                    <a:pt x="465" y="75"/>
                  </a:lnTo>
                  <a:lnTo>
                    <a:pt x="466" y="74"/>
                  </a:lnTo>
                  <a:lnTo>
                    <a:pt x="466" y="73"/>
                  </a:lnTo>
                  <a:lnTo>
                    <a:pt x="467" y="72"/>
                  </a:lnTo>
                  <a:lnTo>
                    <a:pt x="468" y="72"/>
                  </a:lnTo>
                  <a:lnTo>
                    <a:pt x="469" y="71"/>
                  </a:lnTo>
                  <a:lnTo>
                    <a:pt x="469" y="71"/>
                  </a:lnTo>
                  <a:lnTo>
                    <a:pt x="470" y="71"/>
                  </a:lnTo>
                  <a:lnTo>
                    <a:pt x="471" y="70"/>
                  </a:lnTo>
                  <a:lnTo>
                    <a:pt x="473" y="70"/>
                  </a:lnTo>
                  <a:lnTo>
                    <a:pt x="474" y="70"/>
                  </a:lnTo>
                  <a:lnTo>
                    <a:pt x="476" y="70"/>
                  </a:lnTo>
                  <a:lnTo>
                    <a:pt x="478" y="70"/>
                  </a:lnTo>
                  <a:lnTo>
                    <a:pt x="480" y="70"/>
                  </a:lnTo>
                  <a:lnTo>
                    <a:pt x="482" y="70"/>
                  </a:lnTo>
                  <a:lnTo>
                    <a:pt x="483" y="71"/>
                  </a:lnTo>
                  <a:lnTo>
                    <a:pt x="488" y="72"/>
                  </a:lnTo>
                  <a:lnTo>
                    <a:pt x="490" y="72"/>
                  </a:lnTo>
                  <a:lnTo>
                    <a:pt x="491" y="72"/>
                  </a:lnTo>
                  <a:lnTo>
                    <a:pt x="493" y="72"/>
                  </a:lnTo>
                  <a:lnTo>
                    <a:pt x="495" y="73"/>
                  </a:lnTo>
                  <a:lnTo>
                    <a:pt x="500" y="73"/>
                  </a:lnTo>
                  <a:lnTo>
                    <a:pt x="502" y="73"/>
                  </a:lnTo>
                  <a:lnTo>
                    <a:pt x="504" y="73"/>
                  </a:lnTo>
                  <a:lnTo>
                    <a:pt x="505" y="73"/>
                  </a:lnTo>
                  <a:lnTo>
                    <a:pt x="507" y="74"/>
                  </a:lnTo>
                  <a:lnTo>
                    <a:pt x="508" y="74"/>
                  </a:lnTo>
                  <a:lnTo>
                    <a:pt x="510" y="75"/>
                  </a:lnTo>
                  <a:lnTo>
                    <a:pt x="511" y="76"/>
                  </a:lnTo>
                  <a:lnTo>
                    <a:pt x="513" y="77"/>
                  </a:lnTo>
                  <a:lnTo>
                    <a:pt x="516" y="80"/>
                  </a:lnTo>
                  <a:lnTo>
                    <a:pt x="519" y="83"/>
                  </a:lnTo>
                  <a:lnTo>
                    <a:pt x="520" y="84"/>
                  </a:lnTo>
                  <a:lnTo>
                    <a:pt x="523" y="86"/>
                  </a:lnTo>
                  <a:lnTo>
                    <a:pt x="526" y="89"/>
                  </a:lnTo>
                  <a:lnTo>
                    <a:pt x="530" y="94"/>
                  </a:lnTo>
                  <a:lnTo>
                    <a:pt x="532" y="97"/>
                  </a:lnTo>
                  <a:lnTo>
                    <a:pt x="534" y="99"/>
                  </a:lnTo>
                  <a:lnTo>
                    <a:pt x="539" y="103"/>
                  </a:lnTo>
                  <a:lnTo>
                    <a:pt x="543" y="107"/>
                  </a:lnTo>
                  <a:lnTo>
                    <a:pt x="545" y="109"/>
                  </a:lnTo>
                  <a:lnTo>
                    <a:pt x="547" y="112"/>
                  </a:lnTo>
                  <a:lnTo>
                    <a:pt x="548" y="114"/>
                  </a:lnTo>
                  <a:lnTo>
                    <a:pt x="550" y="116"/>
                  </a:lnTo>
                  <a:lnTo>
                    <a:pt x="550" y="118"/>
                  </a:lnTo>
                  <a:lnTo>
                    <a:pt x="551" y="120"/>
                  </a:lnTo>
                  <a:lnTo>
                    <a:pt x="551" y="122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6"/>
                  </a:lnTo>
                  <a:lnTo>
                    <a:pt x="550" y="127"/>
                  </a:lnTo>
                  <a:lnTo>
                    <a:pt x="550" y="128"/>
                  </a:lnTo>
                  <a:lnTo>
                    <a:pt x="549" y="129"/>
                  </a:lnTo>
                  <a:lnTo>
                    <a:pt x="547" y="131"/>
                  </a:lnTo>
                  <a:lnTo>
                    <a:pt x="544" y="134"/>
                  </a:lnTo>
                  <a:lnTo>
                    <a:pt x="543" y="135"/>
                  </a:lnTo>
                  <a:lnTo>
                    <a:pt x="543" y="136"/>
                  </a:lnTo>
                  <a:lnTo>
                    <a:pt x="542" y="137"/>
                  </a:lnTo>
                  <a:lnTo>
                    <a:pt x="541" y="139"/>
                  </a:lnTo>
                  <a:lnTo>
                    <a:pt x="540" y="143"/>
                  </a:lnTo>
                  <a:lnTo>
                    <a:pt x="539" y="145"/>
                  </a:lnTo>
                  <a:lnTo>
                    <a:pt x="538" y="147"/>
                  </a:lnTo>
                  <a:lnTo>
                    <a:pt x="536" y="150"/>
                  </a:lnTo>
                  <a:lnTo>
                    <a:pt x="536" y="152"/>
                  </a:lnTo>
                  <a:lnTo>
                    <a:pt x="535" y="153"/>
                  </a:lnTo>
                  <a:lnTo>
                    <a:pt x="535" y="157"/>
                  </a:lnTo>
                  <a:lnTo>
                    <a:pt x="534" y="158"/>
                  </a:lnTo>
                  <a:lnTo>
                    <a:pt x="534" y="160"/>
                  </a:lnTo>
                  <a:lnTo>
                    <a:pt x="533" y="162"/>
                  </a:lnTo>
                  <a:lnTo>
                    <a:pt x="532" y="164"/>
                  </a:lnTo>
                  <a:lnTo>
                    <a:pt x="530" y="166"/>
                  </a:lnTo>
                  <a:lnTo>
                    <a:pt x="529" y="167"/>
                  </a:lnTo>
                  <a:lnTo>
                    <a:pt x="524" y="173"/>
                  </a:lnTo>
                  <a:lnTo>
                    <a:pt x="522" y="175"/>
                  </a:lnTo>
                  <a:lnTo>
                    <a:pt x="521" y="176"/>
                  </a:lnTo>
                  <a:lnTo>
                    <a:pt x="520" y="176"/>
                  </a:lnTo>
                  <a:lnTo>
                    <a:pt x="519" y="177"/>
                  </a:lnTo>
                  <a:lnTo>
                    <a:pt x="518" y="178"/>
                  </a:lnTo>
                  <a:lnTo>
                    <a:pt x="517" y="178"/>
                  </a:lnTo>
                  <a:lnTo>
                    <a:pt x="516" y="178"/>
                  </a:lnTo>
                  <a:lnTo>
                    <a:pt x="514" y="179"/>
                  </a:lnTo>
                  <a:lnTo>
                    <a:pt x="513" y="179"/>
                  </a:lnTo>
                  <a:lnTo>
                    <a:pt x="511" y="179"/>
                  </a:lnTo>
                  <a:lnTo>
                    <a:pt x="508" y="178"/>
                  </a:lnTo>
                  <a:lnTo>
                    <a:pt x="506" y="178"/>
                  </a:lnTo>
                  <a:lnTo>
                    <a:pt x="505" y="178"/>
                  </a:lnTo>
                  <a:lnTo>
                    <a:pt x="505" y="178"/>
                  </a:lnTo>
                  <a:lnTo>
                    <a:pt x="504" y="179"/>
                  </a:lnTo>
                  <a:lnTo>
                    <a:pt x="503" y="179"/>
                  </a:lnTo>
                  <a:lnTo>
                    <a:pt x="502" y="179"/>
                  </a:lnTo>
                  <a:lnTo>
                    <a:pt x="501" y="180"/>
                  </a:lnTo>
                  <a:lnTo>
                    <a:pt x="501" y="181"/>
                  </a:lnTo>
                  <a:lnTo>
                    <a:pt x="499" y="183"/>
                  </a:lnTo>
                  <a:lnTo>
                    <a:pt x="495" y="187"/>
                  </a:lnTo>
                  <a:lnTo>
                    <a:pt x="494" y="188"/>
                  </a:lnTo>
                  <a:lnTo>
                    <a:pt x="493" y="189"/>
                  </a:lnTo>
                  <a:lnTo>
                    <a:pt x="491" y="190"/>
                  </a:lnTo>
                  <a:lnTo>
                    <a:pt x="490" y="190"/>
                  </a:lnTo>
                  <a:lnTo>
                    <a:pt x="489" y="191"/>
                  </a:lnTo>
                  <a:lnTo>
                    <a:pt x="486" y="192"/>
                  </a:lnTo>
                  <a:lnTo>
                    <a:pt x="485" y="192"/>
                  </a:lnTo>
                  <a:lnTo>
                    <a:pt x="484" y="192"/>
                  </a:lnTo>
                  <a:lnTo>
                    <a:pt x="482" y="194"/>
                  </a:lnTo>
                  <a:lnTo>
                    <a:pt x="479" y="195"/>
                  </a:lnTo>
                  <a:lnTo>
                    <a:pt x="478" y="196"/>
                  </a:lnTo>
                  <a:lnTo>
                    <a:pt x="477" y="197"/>
                  </a:lnTo>
                  <a:lnTo>
                    <a:pt x="477" y="197"/>
                  </a:lnTo>
                  <a:lnTo>
                    <a:pt x="475" y="199"/>
                  </a:lnTo>
                  <a:lnTo>
                    <a:pt x="474" y="200"/>
                  </a:lnTo>
                  <a:lnTo>
                    <a:pt x="473" y="201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469" y="204"/>
                  </a:lnTo>
                  <a:lnTo>
                    <a:pt x="467" y="206"/>
                  </a:lnTo>
                  <a:lnTo>
                    <a:pt x="466" y="207"/>
                  </a:lnTo>
                  <a:lnTo>
                    <a:pt x="466" y="208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5" y="212"/>
                  </a:lnTo>
                  <a:lnTo>
                    <a:pt x="465" y="213"/>
                  </a:lnTo>
                  <a:lnTo>
                    <a:pt x="465" y="213"/>
                  </a:lnTo>
                  <a:lnTo>
                    <a:pt x="464" y="214"/>
                  </a:lnTo>
                  <a:lnTo>
                    <a:pt x="463" y="214"/>
                  </a:lnTo>
                  <a:lnTo>
                    <a:pt x="463" y="214"/>
                  </a:lnTo>
                  <a:lnTo>
                    <a:pt x="461" y="215"/>
                  </a:lnTo>
                  <a:lnTo>
                    <a:pt x="460" y="215"/>
                  </a:lnTo>
                  <a:lnTo>
                    <a:pt x="460" y="215"/>
                  </a:lnTo>
                  <a:lnTo>
                    <a:pt x="459" y="215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7" y="217"/>
                  </a:lnTo>
                  <a:lnTo>
                    <a:pt x="457" y="218"/>
                  </a:lnTo>
                  <a:lnTo>
                    <a:pt x="456" y="219"/>
                  </a:lnTo>
                  <a:lnTo>
                    <a:pt x="456" y="220"/>
                  </a:lnTo>
                  <a:lnTo>
                    <a:pt x="456" y="221"/>
                  </a:lnTo>
                  <a:lnTo>
                    <a:pt x="456" y="222"/>
                  </a:lnTo>
                  <a:lnTo>
                    <a:pt x="456" y="223"/>
                  </a:lnTo>
                  <a:lnTo>
                    <a:pt x="456" y="224"/>
                  </a:lnTo>
                  <a:lnTo>
                    <a:pt x="456" y="225"/>
                  </a:lnTo>
                  <a:lnTo>
                    <a:pt x="456" y="226"/>
                  </a:lnTo>
                  <a:lnTo>
                    <a:pt x="457" y="228"/>
                  </a:lnTo>
                  <a:lnTo>
                    <a:pt x="459" y="232"/>
                  </a:lnTo>
                  <a:lnTo>
                    <a:pt x="460" y="234"/>
                  </a:lnTo>
                  <a:lnTo>
                    <a:pt x="461" y="236"/>
                  </a:lnTo>
                  <a:lnTo>
                    <a:pt x="462" y="236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4" y="238"/>
                  </a:lnTo>
                  <a:lnTo>
                    <a:pt x="465" y="238"/>
                  </a:lnTo>
                  <a:lnTo>
                    <a:pt x="468" y="239"/>
                  </a:lnTo>
                  <a:lnTo>
                    <a:pt x="469" y="239"/>
                  </a:lnTo>
                  <a:lnTo>
                    <a:pt x="470" y="240"/>
                  </a:lnTo>
                  <a:lnTo>
                    <a:pt x="471" y="241"/>
                  </a:lnTo>
                  <a:lnTo>
                    <a:pt x="473" y="242"/>
                  </a:lnTo>
                  <a:lnTo>
                    <a:pt x="474" y="243"/>
                  </a:lnTo>
                  <a:lnTo>
                    <a:pt x="475" y="244"/>
                  </a:lnTo>
                  <a:lnTo>
                    <a:pt x="477" y="248"/>
                  </a:lnTo>
                  <a:lnTo>
                    <a:pt x="478" y="249"/>
                  </a:lnTo>
                  <a:lnTo>
                    <a:pt x="480" y="251"/>
                  </a:lnTo>
                  <a:lnTo>
                    <a:pt x="481" y="252"/>
                  </a:lnTo>
                  <a:lnTo>
                    <a:pt x="482" y="254"/>
                  </a:lnTo>
                  <a:lnTo>
                    <a:pt x="484" y="257"/>
                  </a:lnTo>
                  <a:lnTo>
                    <a:pt x="485" y="258"/>
                  </a:lnTo>
                  <a:lnTo>
                    <a:pt x="486" y="259"/>
                  </a:lnTo>
                  <a:lnTo>
                    <a:pt x="487" y="260"/>
                  </a:lnTo>
                  <a:lnTo>
                    <a:pt x="488" y="261"/>
                  </a:lnTo>
                  <a:lnTo>
                    <a:pt x="489" y="262"/>
                  </a:lnTo>
                  <a:lnTo>
                    <a:pt x="489" y="262"/>
                  </a:lnTo>
                  <a:lnTo>
                    <a:pt x="490" y="262"/>
                  </a:lnTo>
                  <a:lnTo>
                    <a:pt x="491" y="262"/>
                  </a:lnTo>
                  <a:lnTo>
                    <a:pt x="492" y="262"/>
                  </a:lnTo>
                  <a:lnTo>
                    <a:pt x="493" y="262"/>
                  </a:lnTo>
                  <a:lnTo>
                    <a:pt x="494" y="262"/>
                  </a:lnTo>
                  <a:lnTo>
                    <a:pt x="498" y="260"/>
                  </a:lnTo>
                  <a:lnTo>
                    <a:pt x="499" y="259"/>
                  </a:lnTo>
                  <a:lnTo>
                    <a:pt x="500" y="259"/>
                  </a:lnTo>
                  <a:lnTo>
                    <a:pt x="502" y="259"/>
                  </a:lnTo>
                  <a:lnTo>
                    <a:pt x="503" y="258"/>
                  </a:lnTo>
                  <a:lnTo>
                    <a:pt x="505" y="258"/>
                  </a:lnTo>
                  <a:lnTo>
                    <a:pt x="507" y="258"/>
                  </a:lnTo>
                  <a:lnTo>
                    <a:pt x="509" y="258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5" y="259"/>
                  </a:lnTo>
                  <a:lnTo>
                    <a:pt x="516" y="259"/>
                  </a:lnTo>
                  <a:lnTo>
                    <a:pt x="517" y="260"/>
                  </a:lnTo>
                  <a:lnTo>
                    <a:pt x="519" y="260"/>
                  </a:lnTo>
                  <a:lnTo>
                    <a:pt x="520" y="261"/>
                  </a:lnTo>
                  <a:lnTo>
                    <a:pt x="520" y="261"/>
                  </a:lnTo>
                  <a:lnTo>
                    <a:pt x="521" y="262"/>
                  </a:lnTo>
                  <a:lnTo>
                    <a:pt x="522" y="263"/>
                  </a:lnTo>
                  <a:lnTo>
                    <a:pt x="523" y="265"/>
                  </a:lnTo>
                  <a:lnTo>
                    <a:pt x="524" y="267"/>
                  </a:lnTo>
                  <a:lnTo>
                    <a:pt x="524" y="269"/>
                  </a:lnTo>
                  <a:lnTo>
                    <a:pt x="525" y="274"/>
                  </a:lnTo>
                  <a:lnTo>
                    <a:pt x="526" y="276"/>
                  </a:lnTo>
                  <a:lnTo>
                    <a:pt x="527" y="278"/>
                  </a:lnTo>
                  <a:lnTo>
                    <a:pt x="528" y="280"/>
                  </a:lnTo>
                  <a:lnTo>
                    <a:pt x="529" y="282"/>
                  </a:lnTo>
                  <a:lnTo>
                    <a:pt x="530" y="284"/>
                  </a:lnTo>
                  <a:lnTo>
                    <a:pt x="531" y="286"/>
                  </a:lnTo>
                  <a:lnTo>
                    <a:pt x="532" y="287"/>
                  </a:lnTo>
                  <a:lnTo>
                    <a:pt x="533" y="289"/>
                  </a:lnTo>
                  <a:lnTo>
                    <a:pt x="535" y="290"/>
                  </a:lnTo>
                  <a:lnTo>
                    <a:pt x="536" y="291"/>
                  </a:lnTo>
                  <a:lnTo>
                    <a:pt x="538" y="292"/>
                  </a:lnTo>
                  <a:lnTo>
                    <a:pt x="539" y="293"/>
                  </a:lnTo>
                  <a:lnTo>
                    <a:pt x="541" y="293"/>
                  </a:lnTo>
                  <a:lnTo>
                    <a:pt x="542" y="294"/>
                  </a:lnTo>
                  <a:lnTo>
                    <a:pt x="546" y="294"/>
                  </a:lnTo>
                  <a:lnTo>
                    <a:pt x="548" y="295"/>
                  </a:lnTo>
                  <a:lnTo>
                    <a:pt x="550" y="295"/>
                  </a:lnTo>
                  <a:lnTo>
                    <a:pt x="551" y="296"/>
                  </a:lnTo>
                  <a:lnTo>
                    <a:pt x="553" y="297"/>
                  </a:lnTo>
                  <a:lnTo>
                    <a:pt x="554" y="298"/>
                  </a:lnTo>
                  <a:lnTo>
                    <a:pt x="556" y="299"/>
                  </a:lnTo>
                  <a:lnTo>
                    <a:pt x="557" y="301"/>
                  </a:lnTo>
                  <a:lnTo>
                    <a:pt x="559" y="304"/>
                  </a:lnTo>
                  <a:lnTo>
                    <a:pt x="563" y="308"/>
                  </a:lnTo>
                  <a:lnTo>
                    <a:pt x="565" y="311"/>
                  </a:lnTo>
                  <a:lnTo>
                    <a:pt x="567" y="313"/>
                  </a:lnTo>
                  <a:lnTo>
                    <a:pt x="570" y="318"/>
                  </a:lnTo>
                  <a:lnTo>
                    <a:pt x="573" y="323"/>
                  </a:lnTo>
                  <a:lnTo>
                    <a:pt x="575" y="327"/>
                  </a:lnTo>
                  <a:lnTo>
                    <a:pt x="578" y="330"/>
                  </a:lnTo>
                  <a:lnTo>
                    <a:pt x="579" y="331"/>
                  </a:lnTo>
                  <a:lnTo>
                    <a:pt x="580" y="333"/>
                  </a:lnTo>
                  <a:lnTo>
                    <a:pt x="584" y="337"/>
                  </a:lnTo>
                  <a:lnTo>
                    <a:pt x="589" y="343"/>
                  </a:lnTo>
                  <a:lnTo>
                    <a:pt x="591" y="345"/>
                  </a:lnTo>
                  <a:lnTo>
                    <a:pt x="592" y="346"/>
                  </a:lnTo>
                  <a:lnTo>
                    <a:pt x="594" y="347"/>
                  </a:lnTo>
                  <a:lnTo>
                    <a:pt x="598" y="351"/>
                  </a:lnTo>
                  <a:lnTo>
                    <a:pt x="599" y="352"/>
                  </a:lnTo>
                  <a:lnTo>
                    <a:pt x="600" y="353"/>
                  </a:lnTo>
                  <a:lnTo>
                    <a:pt x="601" y="354"/>
                  </a:lnTo>
                  <a:lnTo>
                    <a:pt x="602" y="356"/>
                  </a:lnTo>
                  <a:lnTo>
                    <a:pt x="603" y="357"/>
                  </a:lnTo>
                  <a:lnTo>
                    <a:pt x="604" y="359"/>
                  </a:lnTo>
                  <a:lnTo>
                    <a:pt x="605" y="361"/>
                  </a:lnTo>
                  <a:lnTo>
                    <a:pt x="606" y="363"/>
                  </a:lnTo>
                  <a:lnTo>
                    <a:pt x="607" y="365"/>
                  </a:lnTo>
                  <a:lnTo>
                    <a:pt x="607" y="368"/>
                  </a:lnTo>
                  <a:lnTo>
                    <a:pt x="607" y="370"/>
                  </a:lnTo>
                  <a:lnTo>
                    <a:pt x="608" y="376"/>
                  </a:lnTo>
                  <a:lnTo>
                    <a:pt x="608" y="380"/>
                  </a:lnTo>
                  <a:lnTo>
                    <a:pt x="609" y="383"/>
                  </a:lnTo>
                  <a:lnTo>
                    <a:pt x="609" y="387"/>
                  </a:lnTo>
                  <a:lnTo>
                    <a:pt x="610" y="390"/>
                  </a:lnTo>
                  <a:lnTo>
                    <a:pt x="610" y="392"/>
                  </a:lnTo>
                  <a:lnTo>
                    <a:pt x="611" y="394"/>
                  </a:lnTo>
                  <a:lnTo>
                    <a:pt x="611" y="395"/>
                  </a:lnTo>
                  <a:lnTo>
                    <a:pt x="612" y="397"/>
                  </a:lnTo>
                  <a:lnTo>
                    <a:pt x="613" y="400"/>
                  </a:lnTo>
                  <a:lnTo>
                    <a:pt x="616" y="405"/>
                  </a:lnTo>
                  <a:lnTo>
                    <a:pt x="617" y="406"/>
                  </a:lnTo>
                  <a:lnTo>
                    <a:pt x="617" y="407"/>
                  </a:lnTo>
                  <a:lnTo>
                    <a:pt x="618" y="409"/>
                  </a:lnTo>
                  <a:lnTo>
                    <a:pt x="618" y="410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7" y="412"/>
                  </a:lnTo>
                  <a:lnTo>
                    <a:pt x="617" y="412"/>
                  </a:lnTo>
                  <a:lnTo>
                    <a:pt x="616" y="412"/>
                  </a:lnTo>
                  <a:lnTo>
                    <a:pt x="615" y="412"/>
                  </a:lnTo>
                  <a:lnTo>
                    <a:pt x="613" y="411"/>
                  </a:lnTo>
                  <a:lnTo>
                    <a:pt x="611" y="411"/>
                  </a:lnTo>
                  <a:lnTo>
                    <a:pt x="609" y="410"/>
                  </a:lnTo>
                  <a:lnTo>
                    <a:pt x="602" y="407"/>
                  </a:lnTo>
                  <a:lnTo>
                    <a:pt x="599" y="406"/>
                  </a:lnTo>
                  <a:lnTo>
                    <a:pt x="597" y="405"/>
                  </a:lnTo>
                  <a:lnTo>
                    <a:pt x="594" y="403"/>
                  </a:lnTo>
                  <a:lnTo>
                    <a:pt x="591" y="401"/>
                  </a:lnTo>
                  <a:lnTo>
                    <a:pt x="590" y="401"/>
                  </a:lnTo>
                  <a:lnTo>
                    <a:pt x="588" y="400"/>
                  </a:lnTo>
                  <a:lnTo>
                    <a:pt x="587" y="399"/>
                  </a:lnTo>
                  <a:lnTo>
                    <a:pt x="586" y="399"/>
                  </a:lnTo>
                  <a:lnTo>
                    <a:pt x="585" y="398"/>
                  </a:lnTo>
                  <a:lnTo>
                    <a:pt x="584" y="398"/>
                  </a:lnTo>
                  <a:lnTo>
                    <a:pt x="583" y="398"/>
                  </a:lnTo>
                  <a:lnTo>
                    <a:pt x="582" y="398"/>
                  </a:lnTo>
                  <a:lnTo>
                    <a:pt x="581" y="398"/>
                  </a:lnTo>
                  <a:lnTo>
                    <a:pt x="581" y="399"/>
                  </a:lnTo>
                  <a:lnTo>
                    <a:pt x="580" y="399"/>
                  </a:lnTo>
                  <a:lnTo>
                    <a:pt x="579" y="399"/>
                  </a:lnTo>
                  <a:lnTo>
                    <a:pt x="578" y="400"/>
                  </a:lnTo>
                  <a:lnTo>
                    <a:pt x="578" y="401"/>
                  </a:lnTo>
                  <a:lnTo>
                    <a:pt x="577" y="402"/>
                  </a:lnTo>
                  <a:lnTo>
                    <a:pt x="576" y="402"/>
                  </a:lnTo>
                  <a:lnTo>
                    <a:pt x="576" y="404"/>
                  </a:lnTo>
                  <a:lnTo>
                    <a:pt x="573" y="409"/>
                  </a:lnTo>
                  <a:lnTo>
                    <a:pt x="572" y="411"/>
                  </a:lnTo>
                  <a:lnTo>
                    <a:pt x="572" y="412"/>
                  </a:lnTo>
                  <a:lnTo>
                    <a:pt x="571" y="413"/>
                  </a:lnTo>
                  <a:lnTo>
                    <a:pt x="570" y="415"/>
                  </a:lnTo>
                  <a:lnTo>
                    <a:pt x="568" y="416"/>
                  </a:lnTo>
                  <a:lnTo>
                    <a:pt x="567" y="417"/>
                  </a:lnTo>
                  <a:lnTo>
                    <a:pt x="565" y="419"/>
                  </a:lnTo>
                  <a:lnTo>
                    <a:pt x="563" y="420"/>
                  </a:lnTo>
                  <a:lnTo>
                    <a:pt x="561" y="421"/>
                  </a:lnTo>
                  <a:lnTo>
                    <a:pt x="558" y="422"/>
                  </a:lnTo>
                  <a:lnTo>
                    <a:pt x="555" y="424"/>
                  </a:lnTo>
                  <a:lnTo>
                    <a:pt x="554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48" y="428"/>
                  </a:lnTo>
                  <a:lnTo>
                    <a:pt x="544" y="430"/>
                  </a:lnTo>
                  <a:lnTo>
                    <a:pt x="541" y="431"/>
                  </a:lnTo>
                  <a:lnTo>
                    <a:pt x="540" y="432"/>
                  </a:lnTo>
                  <a:lnTo>
                    <a:pt x="538" y="433"/>
                  </a:lnTo>
                  <a:lnTo>
                    <a:pt x="534" y="436"/>
                  </a:lnTo>
                  <a:lnTo>
                    <a:pt x="532" y="438"/>
                  </a:lnTo>
                  <a:lnTo>
                    <a:pt x="530" y="439"/>
                  </a:lnTo>
                  <a:lnTo>
                    <a:pt x="527" y="441"/>
                  </a:lnTo>
                  <a:lnTo>
                    <a:pt x="525" y="442"/>
                  </a:lnTo>
                  <a:lnTo>
                    <a:pt x="524" y="443"/>
                  </a:lnTo>
                  <a:lnTo>
                    <a:pt x="523" y="444"/>
                  </a:lnTo>
                  <a:lnTo>
                    <a:pt x="522" y="445"/>
                  </a:lnTo>
                  <a:lnTo>
                    <a:pt x="521" y="446"/>
                  </a:lnTo>
                  <a:lnTo>
                    <a:pt x="521" y="447"/>
                  </a:lnTo>
                  <a:lnTo>
                    <a:pt x="520" y="448"/>
                  </a:lnTo>
                  <a:lnTo>
                    <a:pt x="520" y="449"/>
                  </a:lnTo>
                  <a:lnTo>
                    <a:pt x="520" y="450"/>
                  </a:lnTo>
                  <a:lnTo>
                    <a:pt x="520" y="454"/>
                  </a:lnTo>
                  <a:lnTo>
                    <a:pt x="520" y="455"/>
                  </a:lnTo>
                  <a:lnTo>
                    <a:pt x="519" y="456"/>
                  </a:lnTo>
                  <a:lnTo>
                    <a:pt x="519" y="456"/>
                  </a:lnTo>
                  <a:lnTo>
                    <a:pt x="519" y="457"/>
                  </a:lnTo>
                  <a:lnTo>
                    <a:pt x="518" y="458"/>
                  </a:lnTo>
                  <a:lnTo>
                    <a:pt x="517" y="459"/>
                  </a:lnTo>
                  <a:lnTo>
                    <a:pt x="515" y="460"/>
                  </a:lnTo>
                  <a:lnTo>
                    <a:pt x="513" y="462"/>
                  </a:lnTo>
                  <a:lnTo>
                    <a:pt x="512" y="463"/>
                  </a:lnTo>
                  <a:lnTo>
                    <a:pt x="511" y="464"/>
                  </a:lnTo>
                  <a:lnTo>
                    <a:pt x="511" y="464"/>
                  </a:lnTo>
                  <a:lnTo>
                    <a:pt x="510" y="465"/>
                  </a:lnTo>
                  <a:lnTo>
                    <a:pt x="510" y="466"/>
                  </a:lnTo>
                  <a:lnTo>
                    <a:pt x="510" y="467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0" y="470"/>
                  </a:lnTo>
                  <a:lnTo>
                    <a:pt x="511" y="473"/>
                  </a:lnTo>
                  <a:lnTo>
                    <a:pt x="511" y="474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6"/>
                  </a:lnTo>
                  <a:lnTo>
                    <a:pt x="510" y="477"/>
                  </a:lnTo>
                  <a:lnTo>
                    <a:pt x="510" y="477"/>
                  </a:lnTo>
                  <a:lnTo>
                    <a:pt x="509" y="477"/>
                  </a:lnTo>
                  <a:lnTo>
                    <a:pt x="508" y="477"/>
                  </a:lnTo>
                  <a:lnTo>
                    <a:pt x="507" y="477"/>
                  </a:lnTo>
                  <a:lnTo>
                    <a:pt x="506" y="477"/>
                  </a:lnTo>
                  <a:lnTo>
                    <a:pt x="505" y="477"/>
                  </a:lnTo>
                  <a:lnTo>
                    <a:pt x="503" y="477"/>
                  </a:lnTo>
                  <a:lnTo>
                    <a:pt x="500" y="476"/>
                  </a:lnTo>
                  <a:lnTo>
                    <a:pt x="498" y="476"/>
                  </a:lnTo>
                  <a:lnTo>
                    <a:pt x="496" y="476"/>
                  </a:lnTo>
                  <a:lnTo>
                    <a:pt x="495" y="475"/>
                  </a:lnTo>
                  <a:lnTo>
                    <a:pt x="494" y="476"/>
                  </a:lnTo>
                  <a:lnTo>
                    <a:pt x="491" y="476"/>
                  </a:lnTo>
                  <a:lnTo>
                    <a:pt x="487" y="476"/>
                  </a:lnTo>
                  <a:lnTo>
                    <a:pt x="485" y="477"/>
                  </a:lnTo>
                  <a:lnTo>
                    <a:pt x="483" y="477"/>
                  </a:lnTo>
                  <a:lnTo>
                    <a:pt x="482" y="476"/>
                  </a:lnTo>
                  <a:lnTo>
                    <a:pt x="482" y="476"/>
                  </a:lnTo>
                  <a:lnTo>
                    <a:pt x="481" y="476"/>
                  </a:lnTo>
                  <a:lnTo>
                    <a:pt x="479" y="475"/>
                  </a:lnTo>
                  <a:lnTo>
                    <a:pt x="478" y="475"/>
                  </a:lnTo>
                  <a:lnTo>
                    <a:pt x="477" y="475"/>
                  </a:lnTo>
                  <a:lnTo>
                    <a:pt x="477" y="475"/>
                  </a:lnTo>
                  <a:lnTo>
                    <a:pt x="476" y="475"/>
                  </a:lnTo>
                  <a:lnTo>
                    <a:pt x="473" y="477"/>
                  </a:lnTo>
                  <a:lnTo>
                    <a:pt x="471" y="477"/>
                  </a:lnTo>
                  <a:lnTo>
                    <a:pt x="470" y="477"/>
                  </a:lnTo>
                  <a:lnTo>
                    <a:pt x="466" y="478"/>
                  </a:lnTo>
                  <a:lnTo>
                    <a:pt x="464" y="479"/>
                  </a:lnTo>
                  <a:lnTo>
                    <a:pt x="462" y="479"/>
                  </a:lnTo>
                  <a:lnTo>
                    <a:pt x="460" y="479"/>
                  </a:lnTo>
                  <a:lnTo>
                    <a:pt x="459" y="479"/>
                  </a:lnTo>
                  <a:lnTo>
                    <a:pt x="458" y="479"/>
                  </a:lnTo>
                  <a:lnTo>
                    <a:pt x="457" y="478"/>
                  </a:lnTo>
                  <a:lnTo>
                    <a:pt x="456" y="478"/>
                  </a:lnTo>
                  <a:lnTo>
                    <a:pt x="455" y="477"/>
                  </a:lnTo>
                  <a:lnTo>
                    <a:pt x="453" y="476"/>
                  </a:lnTo>
                  <a:lnTo>
                    <a:pt x="448" y="472"/>
                  </a:lnTo>
                  <a:lnTo>
                    <a:pt x="446" y="470"/>
                  </a:lnTo>
                  <a:lnTo>
                    <a:pt x="445" y="470"/>
                  </a:lnTo>
                  <a:lnTo>
                    <a:pt x="443" y="469"/>
                  </a:lnTo>
                  <a:lnTo>
                    <a:pt x="440" y="467"/>
                  </a:lnTo>
                  <a:lnTo>
                    <a:pt x="437" y="466"/>
                  </a:lnTo>
                  <a:lnTo>
                    <a:pt x="434" y="465"/>
                  </a:lnTo>
                  <a:lnTo>
                    <a:pt x="432" y="464"/>
                  </a:lnTo>
                  <a:lnTo>
                    <a:pt x="431" y="463"/>
                  </a:lnTo>
                  <a:lnTo>
                    <a:pt x="429" y="462"/>
                  </a:lnTo>
                  <a:lnTo>
                    <a:pt x="428" y="461"/>
                  </a:lnTo>
                  <a:lnTo>
                    <a:pt x="424" y="458"/>
                  </a:lnTo>
                  <a:lnTo>
                    <a:pt x="423" y="457"/>
                  </a:lnTo>
                  <a:lnTo>
                    <a:pt x="422" y="456"/>
                  </a:lnTo>
                  <a:lnTo>
                    <a:pt x="420" y="456"/>
                  </a:lnTo>
                  <a:lnTo>
                    <a:pt x="419" y="455"/>
                  </a:lnTo>
                  <a:lnTo>
                    <a:pt x="415" y="453"/>
                  </a:lnTo>
                  <a:lnTo>
                    <a:pt x="412" y="452"/>
                  </a:lnTo>
                  <a:lnTo>
                    <a:pt x="410" y="451"/>
                  </a:lnTo>
                  <a:lnTo>
                    <a:pt x="409" y="450"/>
                  </a:lnTo>
                  <a:lnTo>
                    <a:pt x="407" y="449"/>
                  </a:lnTo>
                  <a:lnTo>
                    <a:pt x="406" y="447"/>
                  </a:lnTo>
                  <a:lnTo>
                    <a:pt x="405" y="446"/>
                  </a:lnTo>
                  <a:lnTo>
                    <a:pt x="402" y="442"/>
                  </a:lnTo>
                  <a:lnTo>
                    <a:pt x="400" y="440"/>
                  </a:lnTo>
                  <a:lnTo>
                    <a:pt x="399" y="439"/>
                  </a:lnTo>
                  <a:lnTo>
                    <a:pt x="398" y="438"/>
                  </a:lnTo>
                  <a:lnTo>
                    <a:pt x="397" y="438"/>
                  </a:lnTo>
                  <a:lnTo>
                    <a:pt x="396" y="437"/>
                  </a:lnTo>
                  <a:lnTo>
                    <a:pt x="394" y="436"/>
                  </a:lnTo>
                  <a:lnTo>
                    <a:pt x="392" y="436"/>
                  </a:lnTo>
                  <a:lnTo>
                    <a:pt x="387" y="434"/>
                  </a:lnTo>
                  <a:lnTo>
                    <a:pt x="385" y="434"/>
                  </a:lnTo>
                  <a:lnTo>
                    <a:pt x="384" y="433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1" y="431"/>
                  </a:lnTo>
                  <a:lnTo>
                    <a:pt x="380" y="430"/>
                  </a:lnTo>
                  <a:lnTo>
                    <a:pt x="380" y="429"/>
                  </a:lnTo>
                  <a:lnTo>
                    <a:pt x="379" y="428"/>
                  </a:lnTo>
                  <a:lnTo>
                    <a:pt x="378" y="425"/>
                  </a:lnTo>
                  <a:lnTo>
                    <a:pt x="377" y="421"/>
                  </a:lnTo>
                  <a:lnTo>
                    <a:pt x="376" y="419"/>
                  </a:lnTo>
                  <a:lnTo>
                    <a:pt x="375" y="417"/>
                  </a:lnTo>
                  <a:lnTo>
                    <a:pt x="375" y="416"/>
                  </a:lnTo>
                  <a:lnTo>
                    <a:pt x="374" y="415"/>
                  </a:lnTo>
                  <a:lnTo>
                    <a:pt x="374" y="415"/>
                  </a:lnTo>
                  <a:lnTo>
                    <a:pt x="373" y="413"/>
                  </a:lnTo>
                  <a:lnTo>
                    <a:pt x="370" y="410"/>
                  </a:lnTo>
                  <a:lnTo>
                    <a:pt x="369" y="409"/>
                  </a:lnTo>
                  <a:lnTo>
                    <a:pt x="368" y="408"/>
                  </a:lnTo>
                  <a:lnTo>
                    <a:pt x="367" y="408"/>
                  </a:lnTo>
                  <a:lnTo>
                    <a:pt x="365" y="407"/>
                  </a:lnTo>
                  <a:lnTo>
                    <a:pt x="363" y="406"/>
                  </a:lnTo>
                  <a:lnTo>
                    <a:pt x="361" y="405"/>
                  </a:lnTo>
                  <a:lnTo>
                    <a:pt x="356" y="404"/>
                  </a:lnTo>
                  <a:lnTo>
                    <a:pt x="351" y="402"/>
                  </a:lnTo>
                  <a:lnTo>
                    <a:pt x="348" y="402"/>
                  </a:lnTo>
                  <a:lnTo>
                    <a:pt x="344" y="401"/>
                  </a:lnTo>
                  <a:lnTo>
                    <a:pt x="343" y="401"/>
                  </a:lnTo>
                  <a:lnTo>
                    <a:pt x="341" y="401"/>
                  </a:lnTo>
                  <a:lnTo>
                    <a:pt x="340" y="401"/>
                  </a:lnTo>
                  <a:lnTo>
                    <a:pt x="339" y="401"/>
                  </a:lnTo>
                  <a:lnTo>
                    <a:pt x="337" y="401"/>
                  </a:lnTo>
                  <a:lnTo>
                    <a:pt x="333" y="403"/>
                  </a:lnTo>
                  <a:lnTo>
                    <a:pt x="331" y="403"/>
                  </a:lnTo>
                  <a:lnTo>
                    <a:pt x="330" y="404"/>
                  </a:lnTo>
                  <a:lnTo>
                    <a:pt x="328" y="405"/>
                  </a:lnTo>
                  <a:lnTo>
                    <a:pt x="327" y="406"/>
                  </a:lnTo>
                  <a:lnTo>
                    <a:pt x="324" y="410"/>
                  </a:lnTo>
                  <a:lnTo>
                    <a:pt x="323" y="410"/>
                  </a:lnTo>
                  <a:lnTo>
                    <a:pt x="322" y="411"/>
                  </a:lnTo>
                  <a:lnTo>
                    <a:pt x="321" y="412"/>
                  </a:lnTo>
                  <a:lnTo>
                    <a:pt x="320" y="412"/>
                  </a:lnTo>
                  <a:lnTo>
                    <a:pt x="316" y="414"/>
                  </a:lnTo>
                  <a:lnTo>
                    <a:pt x="314" y="415"/>
                  </a:lnTo>
                  <a:lnTo>
                    <a:pt x="313" y="416"/>
                  </a:lnTo>
                  <a:lnTo>
                    <a:pt x="310" y="418"/>
                  </a:lnTo>
                  <a:lnTo>
                    <a:pt x="307" y="419"/>
                  </a:lnTo>
                  <a:lnTo>
                    <a:pt x="306" y="420"/>
                  </a:lnTo>
                  <a:lnTo>
                    <a:pt x="305" y="420"/>
                  </a:lnTo>
                  <a:lnTo>
                    <a:pt x="304" y="420"/>
                  </a:lnTo>
                  <a:lnTo>
                    <a:pt x="304" y="421"/>
                  </a:lnTo>
                  <a:lnTo>
                    <a:pt x="303" y="421"/>
                  </a:lnTo>
                  <a:lnTo>
                    <a:pt x="301" y="420"/>
                  </a:lnTo>
                  <a:lnTo>
                    <a:pt x="300" y="420"/>
                  </a:lnTo>
                  <a:lnTo>
                    <a:pt x="299" y="420"/>
                  </a:lnTo>
                  <a:lnTo>
                    <a:pt x="298" y="420"/>
                  </a:lnTo>
                  <a:lnTo>
                    <a:pt x="297" y="419"/>
                  </a:lnTo>
                  <a:lnTo>
                    <a:pt x="296" y="419"/>
                  </a:lnTo>
                  <a:lnTo>
                    <a:pt x="295" y="418"/>
                  </a:lnTo>
                  <a:lnTo>
                    <a:pt x="294" y="417"/>
                  </a:lnTo>
                  <a:lnTo>
                    <a:pt x="294" y="416"/>
                  </a:lnTo>
                  <a:lnTo>
                    <a:pt x="293" y="415"/>
                  </a:lnTo>
                  <a:lnTo>
                    <a:pt x="292" y="414"/>
                  </a:lnTo>
                  <a:lnTo>
                    <a:pt x="291" y="412"/>
                  </a:lnTo>
                  <a:lnTo>
                    <a:pt x="290" y="408"/>
                  </a:lnTo>
                  <a:lnTo>
                    <a:pt x="289" y="406"/>
                  </a:lnTo>
                  <a:lnTo>
                    <a:pt x="288" y="404"/>
                  </a:lnTo>
                  <a:lnTo>
                    <a:pt x="287" y="402"/>
                  </a:lnTo>
                  <a:lnTo>
                    <a:pt x="286" y="400"/>
                  </a:lnTo>
                  <a:lnTo>
                    <a:pt x="285" y="399"/>
                  </a:lnTo>
                  <a:lnTo>
                    <a:pt x="284" y="399"/>
                  </a:lnTo>
                  <a:lnTo>
                    <a:pt x="284" y="398"/>
                  </a:lnTo>
                  <a:lnTo>
                    <a:pt x="283" y="397"/>
                  </a:lnTo>
                  <a:lnTo>
                    <a:pt x="281" y="396"/>
                  </a:lnTo>
                  <a:lnTo>
                    <a:pt x="281" y="396"/>
                  </a:lnTo>
                  <a:lnTo>
                    <a:pt x="281" y="396"/>
                  </a:lnTo>
                  <a:lnTo>
                    <a:pt x="280" y="396"/>
                  </a:lnTo>
                  <a:lnTo>
                    <a:pt x="280" y="396"/>
                  </a:lnTo>
                  <a:lnTo>
                    <a:pt x="277" y="398"/>
                  </a:lnTo>
                  <a:lnTo>
                    <a:pt x="275" y="399"/>
                  </a:lnTo>
                  <a:lnTo>
                    <a:pt x="273" y="400"/>
                  </a:lnTo>
                  <a:lnTo>
                    <a:pt x="271" y="401"/>
                  </a:lnTo>
                  <a:lnTo>
                    <a:pt x="270" y="402"/>
                  </a:lnTo>
                  <a:lnTo>
                    <a:pt x="269" y="404"/>
                  </a:lnTo>
                  <a:lnTo>
                    <a:pt x="268" y="405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6" y="407"/>
                  </a:lnTo>
                  <a:lnTo>
                    <a:pt x="265" y="409"/>
                  </a:lnTo>
                  <a:lnTo>
                    <a:pt x="264" y="413"/>
                  </a:lnTo>
                  <a:lnTo>
                    <a:pt x="263" y="414"/>
                  </a:lnTo>
                  <a:lnTo>
                    <a:pt x="262" y="415"/>
                  </a:lnTo>
                  <a:lnTo>
                    <a:pt x="262" y="416"/>
                  </a:lnTo>
                  <a:lnTo>
                    <a:pt x="261" y="416"/>
                  </a:lnTo>
                  <a:lnTo>
                    <a:pt x="260" y="417"/>
                  </a:lnTo>
                  <a:lnTo>
                    <a:pt x="259" y="418"/>
                  </a:lnTo>
                  <a:lnTo>
                    <a:pt x="258" y="419"/>
                  </a:lnTo>
                  <a:lnTo>
                    <a:pt x="256" y="420"/>
                  </a:lnTo>
                  <a:lnTo>
                    <a:pt x="255" y="420"/>
                  </a:lnTo>
                  <a:lnTo>
                    <a:pt x="251" y="421"/>
                  </a:lnTo>
                  <a:lnTo>
                    <a:pt x="249" y="422"/>
                  </a:lnTo>
                  <a:lnTo>
                    <a:pt x="247" y="423"/>
                  </a:lnTo>
                  <a:lnTo>
                    <a:pt x="244" y="425"/>
                  </a:lnTo>
                  <a:lnTo>
                    <a:pt x="242" y="425"/>
                  </a:lnTo>
                  <a:lnTo>
                    <a:pt x="241" y="425"/>
                  </a:lnTo>
                  <a:lnTo>
                    <a:pt x="240" y="425"/>
                  </a:lnTo>
                  <a:lnTo>
                    <a:pt x="238" y="425"/>
                  </a:lnTo>
                  <a:lnTo>
                    <a:pt x="237" y="425"/>
                  </a:lnTo>
                  <a:lnTo>
                    <a:pt x="236" y="425"/>
                  </a:lnTo>
                  <a:lnTo>
                    <a:pt x="234" y="425"/>
                  </a:lnTo>
                  <a:lnTo>
                    <a:pt x="230" y="423"/>
                  </a:lnTo>
                  <a:lnTo>
                    <a:pt x="228" y="422"/>
                  </a:lnTo>
                  <a:lnTo>
                    <a:pt x="227" y="422"/>
                  </a:lnTo>
                  <a:lnTo>
                    <a:pt x="226" y="422"/>
                  </a:lnTo>
                  <a:lnTo>
                    <a:pt x="225" y="422"/>
                  </a:lnTo>
                  <a:lnTo>
                    <a:pt x="223" y="422"/>
                  </a:lnTo>
                  <a:lnTo>
                    <a:pt x="221" y="422"/>
                  </a:lnTo>
                  <a:lnTo>
                    <a:pt x="219" y="422"/>
                  </a:lnTo>
                  <a:lnTo>
                    <a:pt x="217" y="421"/>
                  </a:lnTo>
                  <a:lnTo>
                    <a:pt x="215" y="421"/>
                  </a:lnTo>
                  <a:lnTo>
                    <a:pt x="213" y="421"/>
                  </a:lnTo>
                  <a:lnTo>
                    <a:pt x="209" y="421"/>
                  </a:lnTo>
                  <a:lnTo>
                    <a:pt x="208" y="421"/>
                  </a:lnTo>
                  <a:lnTo>
                    <a:pt x="206" y="421"/>
                  </a:lnTo>
                  <a:lnTo>
                    <a:pt x="204" y="421"/>
                  </a:lnTo>
                  <a:lnTo>
                    <a:pt x="203" y="421"/>
                  </a:lnTo>
                  <a:lnTo>
                    <a:pt x="202" y="421"/>
                  </a:lnTo>
                  <a:lnTo>
                    <a:pt x="201" y="421"/>
                  </a:lnTo>
                  <a:lnTo>
                    <a:pt x="200" y="420"/>
                  </a:lnTo>
                  <a:lnTo>
                    <a:pt x="198" y="419"/>
                  </a:lnTo>
                  <a:lnTo>
                    <a:pt x="196" y="417"/>
                  </a:lnTo>
                  <a:lnTo>
                    <a:pt x="195" y="417"/>
                  </a:lnTo>
                  <a:lnTo>
                    <a:pt x="195" y="416"/>
                  </a:lnTo>
                  <a:lnTo>
                    <a:pt x="194" y="416"/>
                  </a:lnTo>
                  <a:lnTo>
                    <a:pt x="194" y="416"/>
                  </a:lnTo>
                  <a:lnTo>
                    <a:pt x="193" y="416"/>
                  </a:lnTo>
                  <a:lnTo>
                    <a:pt x="192" y="416"/>
                  </a:lnTo>
                  <a:lnTo>
                    <a:pt x="192" y="416"/>
                  </a:lnTo>
                  <a:lnTo>
                    <a:pt x="191" y="416"/>
                  </a:lnTo>
                  <a:lnTo>
                    <a:pt x="186" y="419"/>
                  </a:lnTo>
                  <a:lnTo>
                    <a:pt x="185" y="419"/>
                  </a:lnTo>
                  <a:lnTo>
                    <a:pt x="184" y="420"/>
                  </a:lnTo>
                  <a:lnTo>
                    <a:pt x="181" y="420"/>
                  </a:lnTo>
                  <a:lnTo>
                    <a:pt x="180" y="421"/>
                  </a:lnTo>
                  <a:lnTo>
                    <a:pt x="178" y="421"/>
                  </a:lnTo>
                  <a:lnTo>
                    <a:pt x="177" y="422"/>
                  </a:lnTo>
                  <a:lnTo>
                    <a:pt x="176" y="423"/>
                  </a:lnTo>
                  <a:lnTo>
                    <a:pt x="175" y="423"/>
                  </a:lnTo>
                  <a:lnTo>
                    <a:pt x="175" y="424"/>
                  </a:lnTo>
                  <a:lnTo>
                    <a:pt x="174" y="425"/>
                  </a:lnTo>
                  <a:lnTo>
                    <a:pt x="173" y="426"/>
                  </a:lnTo>
                  <a:lnTo>
                    <a:pt x="173" y="427"/>
                  </a:lnTo>
                  <a:lnTo>
                    <a:pt x="171" y="430"/>
                  </a:lnTo>
                  <a:lnTo>
                    <a:pt x="171" y="431"/>
                  </a:lnTo>
                  <a:lnTo>
                    <a:pt x="170" y="431"/>
                  </a:lnTo>
                  <a:lnTo>
                    <a:pt x="169" y="432"/>
                  </a:lnTo>
                  <a:lnTo>
                    <a:pt x="167" y="434"/>
                  </a:lnTo>
                  <a:lnTo>
                    <a:pt x="166" y="435"/>
                  </a:lnTo>
                  <a:lnTo>
                    <a:pt x="164" y="436"/>
                  </a:lnTo>
                  <a:lnTo>
                    <a:pt x="162" y="437"/>
                  </a:lnTo>
                  <a:lnTo>
                    <a:pt x="161" y="437"/>
                  </a:lnTo>
                  <a:lnTo>
                    <a:pt x="159" y="439"/>
                  </a:lnTo>
                  <a:lnTo>
                    <a:pt x="157" y="440"/>
                  </a:lnTo>
                  <a:lnTo>
                    <a:pt x="155" y="441"/>
                  </a:lnTo>
                  <a:lnTo>
                    <a:pt x="154" y="442"/>
                  </a:lnTo>
                  <a:lnTo>
                    <a:pt x="153" y="442"/>
                  </a:lnTo>
                  <a:lnTo>
                    <a:pt x="151" y="443"/>
                  </a:lnTo>
                  <a:lnTo>
                    <a:pt x="150" y="443"/>
                  </a:lnTo>
                  <a:lnTo>
                    <a:pt x="148" y="443"/>
                  </a:lnTo>
                  <a:lnTo>
                    <a:pt x="147" y="444"/>
                  </a:lnTo>
                  <a:lnTo>
                    <a:pt x="146" y="444"/>
                  </a:lnTo>
                  <a:lnTo>
                    <a:pt x="145" y="444"/>
                  </a:lnTo>
                  <a:lnTo>
                    <a:pt x="143" y="444"/>
                  </a:lnTo>
                  <a:lnTo>
                    <a:pt x="142" y="443"/>
                  </a:lnTo>
                  <a:lnTo>
                    <a:pt x="141" y="443"/>
                  </a:lnTo>
                  <a:lnTo>
                    <a:pt x="140" y="443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7" y="441"/>
                  </a:lnTo>
                  <a:lnTo>
                    <a:pt x="137" y="440"/>
                  </a:lnTo>
                  <a:lnTo>
                    <a:pt x="136" y="439"/>
                  </a:lnTo>
                  <a:lnTo>
                    <a:pt x="137" y="439"/>
                  </a:lnTo>
                  <a:lnTo>
                    <a:pt x="137" y="437"/>
                  </a:lnTo>
                  <a:lnTo>
                    <a:pt x="137" y="435"/>
                  </a:lnTo>
                  <a:lnTo>
                    <a:pt x="138" y="433"/>
                  </a:lnTo>
                  <a:lnTo>
                    <a:pt x="137" y="433"/>
                  </a:lnTo>
                  <a:lnTo>
                    <a:pt x="137" y="432"/>
                  </a:lnTo>
                  <a:lnTo>
                    <a:pt x="137" y="431"/>
                  </a:lnTo>
                  <a:lnTo>
                    <a:pt x="137" y="430"/>
                  </a:lnTo>
                  <a:lnTo>
                    <a:pt x="136" y="430"/>
                  </a:lnTo>
                  <a:lnTo>
                    <a:pt x="136" y="429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3" y="426"/>
                  </a:lnTo>
                  <a:lnTo>
                    <a:pt x="132" y="425"/>
                  </a:lnTo>
                  <a:lnTo>
                    <a:pt x="128" y="423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1"/>
                  </a:lnTo>
                  <a:lnTo>
                    <a:pt x="123" y="421"/>
                  </a:lnTo>
                  <a:lnTo>
                    <a:pt x="120" y="421"/>
                  </a:lnTo>
                  <a:lnTo>
                    <a:pt x="118" y="420"/>
                  </a:lnTo>
                  <a:lnTo>
                    <a:pt x="117" y="419"/>
                  </a:lnTo>
                  <a:lnTo>
                    <a:pt x="112" y="418"/>
                  </a:lnTo>
                  <a:lnTo>
                    <a:pt x="107" y="416"/>
                  </a:lnTo>
                  <a:lnTo>
                    <a:pt x="106" y="416"/>
                  </a:lnTo>
                  <a:lnTo>
                    <a:pt x="105" y="415"/>
                  </a:lnTo>
                  <a:lnTo>
                    <a:pt x="105" y="415"/>
                  </a:lnTo>
                  <a:lnTo>
                    <a:pt x="104" y="415"/>
                  </a:lnTo>
                  <a:lnTo>
                    <a:pt x="104" y="414"/>
                  </a:lnTo>
                  <a:lnTo>
                    <a:pt x="104" y="414"/>
                  </a:lnTo>
                  <a:lnTo>
                    <a:pt x="106" y="410"/>
                  </a:lnTo>
                  <a:lnTo>
                    <a:pt x="106" y="409"/>
                  </a:lnTo>
                  <a:lnTo>
                    <a:pt x="106" y="409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5" y="404"/>
                  </a:lnTo>
                  <a:lnTo>
                    <a:pt x="105" y="403"/>
                  </a:lnTo>
                  <a:lnTo>
                    <a:pt x="106" y="402"/>
                  </a:lnTo>
                  <a:lnTo>
                    <a:pt x="107" y="400"/>
                  </a:lnTo>
                  <a:lnTo>
                    <a:pt x="109" y="398"/>
                  </a:lnTo>
                  <a:lnTo>
                    <a:pt x="111" y="396"/>
                  </a:lnTo>
                  <a:lnTo>
                    <a:pt x="112" y="395"/>
                  </a:lnTo>
                  <a:lnTo>
                    <a:pt x="114" y="392"/>
                  </a:lnTo>
                  <a:lnTo>
                    <a:pt x="115" y="390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7" y="385"/>
                  </a:lnTo>
                  <a:lnTo>
                    <a:pt x="118" y="383"/>
                  </a:lnTo>
                  <a:lnTo>
                    <a:pt x="118" y="382"/>
                  </a:lnTo>
                  <a:lnTo>
                    <a:pt x="118" y="381"/>
                  </a:lnTo>
                  <a:lnTo>
                    <a:pt x="118" y="379"/>
                  </a:lnTo>
                  <a:lnTo>
                    <a:pt x="118" y="378"/>
                  </a:lnTo>
                  <a:lnTo>
                    <a:pt x="118" y="377"/>
                  </a:lnTo>
                  <a:lnTo>
                    <a:pt x="118" y="377"/>
                  </a:lnTo>
                  <a:lnTo>
                    <a:pt x="117" y="374"/>
                  </a:lnTo>
                  <a:lnTo>
                    <a:pt x="117" y="373"/>
                  </a:lnTo>
                  <a:lnTo>
                    <a:pt x="116" y="371"/>
                  </a:lnTo>
                  <a:lnTo>
                    <a:pt x="115" y="369"/>
                  </a:lnTo>
                  <a:lnTo>
                    <a:pt x="113" y="366"/>
                  </a:lnTo>
                  <a:lnTo>
                    <a:pt x="112" y="364"/>
                  </a:lnTo>
                  <a:lnTo>
                    <a:pt x="111" y="362"/>
                  </a:lnTo>
                  <a:lnTo>
                    <a:pt x="111" y="361"/>
                  </a:lnTo>
                  <a:lnTo>
                    <a:pt x="111" y="360"/>
                  </a:lnTo>
                  <a:lnTo>
                    <a:pt x="110" y="358"/>
                  </a:lnTo>
                  <a:lnTo>
                    <a:pt x="110" y="356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0" y="350"/>
                  </a:lnTo>
                  <a:lnTo>
                    <a:pt x="110" y="349"/>
                  </a:lnTo>
                  <a:lnTo>
                    <a:pt x="111" y="345"/>
                  </a:lnTo>
                  <a:lnTo>
                    <a:pt x="111" y="343"/>
                  </a:lnTo>
                  <a:lnTo>
                    <a:pt x="111" y="340"/>
                  </a:lnTo>
                  <a:lnTo>
                    <a:pt x="111" y="336"/>
                  </a:lnTo>
                  <a:lnTo>
                    <a:pt x="111" y="333"/>
                  </a:lnTo>
                  <a:lnTo>
                    <a:pt x="111" y="331"/>
                  </a:lnTo>
                  <a:lnTo>
                    <a:pt x="110" y="330"/>
                  </a:lnTo>
                  <a:lnTo>
                    <a:pt x="110" y="328"/>
                  </a:lnTo>
                  <a:lnTo>
                    <a:pt x="109" y="327"/>
                  </a:lnTo>
                  <a:lnTo>
                    <a:pt x="109" y="326"/>
                  </a:lnTo>
                  <a:lnTo>
                    <a:pt x="108" y="325"/>
                  </a:lnTo>
                  <a:lnTo>
                    <a:pt x="107" y="324"/>
                  </a:lnTo>
                  <a:lnTo>
                    <a:pt x="107" y="323"/>
                  </a:lnTo>
                  <a:lnTo>
                    <a:pt x="105" y="322"/>
                  </a:lnTo>
                  <a:lnTo>
                    <a:pt x="104" y="321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8" y="318"/>
                  </a:lnTo>
                  <a:lnTo>
                    <a:pt x="97" y="318"/>
                  </a:lnTo>
                  <a:lnTo>
                    <a:pt x="95" y="318"/>
                  </a:lnTo>
                  <a:lnTo>
                    <a:pt x="94" y="319"/>
                  </a:lnTo>
                  <a:lnTo>
                    <a:pt x="92" y="319"/>
                  </a:lnTo>
                  <a:lnTo>
                    <a:pt x="89" y="321"/>
                  </a:lnTo>
                  <a:lnTo>
                    <a:pt x="84" y="322"/>
                  </a:lnTo>
                  <a:lnTo>
                    <a:pt x="82" y="323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8" y="323"/>
                  </a:lnTo>
                  <a:lnTo>
                    <a:pt x="73" y="322"/>
                  </a:lnTo>
                  <a:lnTo>
                    <a:pt x="70" y="322"/>
                  </a:lnTo>
                  <a:lnTo>
                    <a:pt x="64" y="321"/>
                  </a:lnTo>
                  <a:lnTo>
                    <a:pt x="62" y="321"/>
                  </a:lnTo>
                  <a:lnTo>
                    <a:pt x="61" y="321"/>
                  </a:lnTo>
                  <a:lnTo>
                    <a:pt x="54" y="322"/>
                  </a:lnTo>
                  <a:lnTo>
                    <a:pt x="53" y="322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1"/>
                  </a:lnTo>
                  <a:lnTo>
                    <a:pt x="48" y="321"/>
                  </a:lnTo>
                  <a:lnTo>
                    <a:pt x="47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4" y="318"/>
                  </a:lnTo>
                  <a:lnTo>
                    <a:pt x="43" y="317"/>
                  </a:lnTo>
                  <a:lnTo>
                    <a:pt x="42" y="317"/>
                  </a:lnTo>
                  <a:lnTo>
                    <a:pt x="42" y="316"/>
                  </a:lnTo>
                  <a:lnTo>
                    <a:pt x="42" y="315"/>
                  </a:lnTo>
                  <a:lnTo>
                    <a:pt x="41" y="314"/>
                  </a:lnTo>
                  <a:lnTo>
                    <a:pt x="41" y="313"/>
                  </a:lnTo>
                  <a:lnTo>
                    <a:pt x="40" y="311"/>
                  </a:lnTo>
                  <a:lnTo>
                    <a:pt x="40" y="310"/>
                  </a:lnTo>
                  <a:lnTo>
                    <a:pt x="40" y="308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0" y="303"/>
                  </a:lnTo>
                  <a:lnTo>
                    <a:pt x="39" y="302"/>
                  </a:lnTo>
                  <a:lnTo>
                    <a:pt x="38" y="301"/>
                  </a:lnTo>
                  <a:lnTo>
                    <a:pt x="38" y="300"/>
                  </a:lnTo>
                  <a:lnTo>
                    <a:pt x="36" y="298"/>
                  </a:lnTo>
                  <a:lnTo>
                    <a:pt x="34" y="297"/>
                  </a:lnTo>
                  <a:lnTo>
                    <a:pt x="32" y="295"/>
                  </a:lnTo>
                  <a:lnTo>
                    <a:pt x="31" y="294"/>
                  </a:lnTo>
                  <a:lnTo>
                    <a:pt x="30" y="293"/>
                  </a:lnTo>
                  <a:lnTo>
                    <a:pt x="29" y="291"/>
                  </a:lnTo>
                  <a:lnTo>
                    <a:pt x="28" y="290"/>
                  </a:lnTo>
                  <a:lnTo>
                    <a:pt x="27" y="290"/>
                  </a:lnTo>
                  <a:lnTo>
                    <a:pt x="26" y="289"/>
                  </a:lnTo>
                  <a:lnTo>
                    <a:pt x="25" y="288"/>
                  </a:lnTo>
                  <a:lnTo>
                    <a:pt x="23" y="288"/>
                  </a:lnTo>
                  <a:lnTo>
                    <a:pt x="22" y="287"/>
                  </a:lnTo>
                  <a:lnTo>
                    <a:pt x="21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5" y="286"/>
                  </a:lnTo>
                  <a:lnTo>
                    <a:pt x="14" y="286"/>
                  </a:lnTo>
                  <a:lnTo>
                    <a:pt x="13" y="286"/>
                  </a:lnTo>
                  <a:lnTo>
                    <a:pt x="12" y="285"/>
                  </a:lnTo>
                  <a:lnTo>
                    <a:pt x="11" y="285"/>
                  </a:lnTo>
                  <a:lnTo>
                    <a:pt x="10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7" y="282"/>
                  </a:lnTo>
                  <a:lnTo>
                    <a:pt x="6" y="281"/>
                  </a:lnTo>
                  <a:lnTo>
                    <a:pt x="6" y="280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3" y="273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0" y="268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0" y="264"/>
                  </a:lnTo>
                  <a:lnTo>
                    <a:pt x="0" y="263"/>
                  </a:lnTo>
                  <a:lnTo>
                    <a:pt x="1" y="262"/>
                  </a:lnTo>
                  <a:lnTo>
                    <a:pt x="2" y="261"/>
                  </a:lnTo>
                  <a:lnTo>
                    <a:pt x="2" y="260"/>
                  </a:lnTo>
                  <a:lnTo>
                    <a:pt x="3" y="260"/>
                  </a:lnTo>
                  <a:lnTo>
                    <a:pt x="4" y="259"/>
                  </a:lnTo>
                  <a:lnTo>
                    <a:pt x="7" y="258"/>
                  </a:lnTo>
                  <a:lnTo>
                    <a:pt x="8" y="257"/>
                  </a:lnTo>
                  <a:lnTo>
                    <a:pt x="9" y="256"/>
                  </a:lnTo>
                  <a:lnTo>
                    <a:pt x="9" y="256"/>
                  </a:lnTo>
                  <a:lnTo>
                    <a:pt x="10" y="255"/>
                  </a:lnTo>
                  <a:lnTo>
                    <a:pt x="10" y="254"/>
                  </a:lnTo>
                  <a:lnTo>
                    <a:pt x="12" y="250"/>
                  </a:lnTo>
                  <a:lnTo>
                    <a:pt x="12" y="249"/>
                  </a:lnTo>
                  <a:lnTo>
                    <a:pt x="13" y="248"/>
                  </a:lnTo>
                  <a:lnTo>
                    <a:pt x="15" y="244"/>
                  </a:lnTo>
                  <a:lnTo>
                    <a:pt x="16" y="243"/>
                  </a:lnTo>
                  <a:lnTo>
                    <a:pt x="16" y="242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7" y="234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6" y="225"/>
                  </a:lnTo>
                  <a:lnTo>
                    <a:pt x="15" y="224"/>
                  </a:lnTo>
                  <a:lnTo>
                    <a:pt x="14" y="223"/>
                  </a:lnTo>
                  <a:lnTo>
                    <a:pt x="14" y="221"/>
                  </a:lnTo>
                  <a:lnTo>
                    <a:pt x="13" y="220"/>
                  </a:lnTo>
                  <a:lnTo>
                    <a:pt x="12" y="218"/>
                  </a:lnTo>
                  <a:lnTo>
                    <a:pt x="11" y="217"/>
                  </a:lnTo>
                  <a:lnTo>
                    <a:pt x="10" y="216"/>
                  </a:lnTo>
                  <a:lnTo>
                    <a:pt x="10" y="215"/>
                  </a:lnTo>
                  <a:lnTo>
                    <a:pt x="10" y="213"/>
                  </a:lnTo>
                  <a:lnTo>
                    <a:pt x="10" y="211"/>
                  </a:lnTo>
                  <a:lnTo>
                    <a:pt x="10" y="205"/>
                  </a:lnTo>
                  <a:lnTo>
                    <a:pt x="10" y="202"/>
                  </a:lnTo>
                  <a:lnTo>
                    <a:pt x="10" y="201"/>
                  </a:lnTo>
                  <a:lnTo>
                    <a:pt x="10" y="200"/>
                  </a:lnTo>
                  <a:lnTo>
                    <a:pt x="9" y="199"/>
                  </a:lnTo>
                  <a:lnTo>
                    <a:pt x="8" y="196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6" y="189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3" y="184"/>
                  </a:lnTo>
                  <a:lnTo>
                    <a:pt x="3" y="183"/>
                  </a:lnTo>
                  <a:lnTo>
                    <a:pt x="3" y="182"/>
                  </a:lnTo>
                  <a:lnTo>
                    <a:pt x="4" y="181"/>
                  </a:lnTo>
                  <a:lnTo>
                    <a:pt x="4" y="180"/>
                  </a:lnTo>
                  <a:lnTo>
                    <a:pt x="4" y="179"/>
                  </a:lnTo>
                  <a:lnTo>
                    <a:pt x="5" y="178"/>
                  </a:lnTo>
                  <a:lnTo>
                    <a:pt x="6" y="177"/>
                  </a:lnTo>
                  <a:lnTo>
                    <a:pt x="8" y="175"/>
                  </a:lnTo>
                  <a:lnTo>
                    <a:pt x="11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4" y="170"/>
                  </a:lnTo>
                  <a:lnTo>
                    <a:pt x="15" y="171"/>
                  </a:lnTo>
                  <a:lnTo>
                    <a:pt x="16" y="172"/>
                  </a:lnTo>
                  <a:lnTo>
                    <a:pt x="18" y="173"/>
                  </a:lnTo>
                  <a:lnTo>
                    <a:pt x="21" y="175"/>
                  </a:lnTo>
                  <a:lnTo>
                    <a:pt x="23" y="176"/>
                  </a:lnTo>
                  <a:lnTo>
                    <a:pt x="29" y="179"/>
                  </a:lnTo>
                  <a:lnTo>
                    <a:pt x="31" y="180"/>
                  </a:lnTo>
                  <a:lnTo>
                    <a:pt x="33" y="181"/>
                  </a:lnTo>
                  <a:lnTo>
                    <a:pt x="35" y="182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1" y="184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5" y="185"/>
                  </a:lnTo>
                  <a:lnTo>
                    <a:pt x="46" y="185"/>
                  </a:lnTo>
                  <a:lnTo>
                    <a:pt x="47" y="185"/>
                  </a:lnTo>
                  <a:lnTo>
                    <a:pt x="49" y="184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51" y="183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6" y="177"/>
                  </a:lnTo>
                  <a:lnTo>
                    <a:pt x="59" y="174"/>
                  </a:lnTo>
                  <a:lnTo>
                    <a:pt x="60" y="173"/>
                  </a:lnTo>
                  <a:lnTo>
                    <a:pt x="61" y="172"/>
                  </a:lnTo>
                  <a:lnTo>
                    <a:pt x="62" y="171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5" y="170"/>
                  </a:lnTo>
                  <a:lnTo>
                    <a:pt x="66" y="170"/>
                  </a:lnTo>
                  <a:lnTo>
                    <a:pt x="67" y="170"/>
                  </a:lnTo>
                  <a:lnTo>
                    <a:pt x="68" y="170"/>
                  </a:lnTo>
                  <a:lnTo>
                    <a:pt x="69" y="170"/>
                  </a:lnTo>
                  <a:lnTo>
                    <a:pt x="70" y="170"/>
                  </a:lnTo>
                  <a:lnTo>
                    <a:pt x="71" y="170"/>
                  </a:lnTo>
                  <a:lnTo>
                    <a:pt x="73" y="171"/>
                  </a:lnTo>
                  <a:lnTo>
                    <a:pt x="75" y="171"/>
                  </a:lnTo>
                  <a:lnTo>
                    <a:pt x="76" y="172"/>
                  </a:lnTo>
                  <a:lnTo>
                    <a:pt x="80" y="173"/>
                  </a:lnTo>
                  <a:lnTo>
                    <a:pt x="82" y="174"/>
                  </a:lnTo>
                  <a:lnTo>
                    <a:pt x="84" y="175"/>
                  </a:lnTo>
                  <a:lnTo>
                    <a:pt x="86" y="175"/>
                  </a:lnTo>
                  <a:lnTo>
                    <a:pt x="87" y="176"/>
                  </a:lnTo>
                  <a:lnTo>
                    <a:pt x="90" y="176"/>
                  </a:lnTo>
                  <a:lnTo>
                    <a:pt x="91" y="177"/>
                  </a:lnTo>
                  <a:lnTo>
                    <a:pt x="92" y="177"/>
                  </a:lnTo>
                  <a:lnTo>
                    <a:pt x="93" y="178"/>
                  </a:lnTo>
                  <a:lnTo>
                    <a:pt x="96" y="179"/>
                  </a:lnTo>
                  <a:lnTo>
                    <a:pt x="98" y="180"/>
                  </a:lnTo>
                  <a:lnTo>
                    <a:pt x="101" y="181"/>
                  </a:lnTo>
                  <a:lnTo>
                    <a:pt x="103" y="182"/>
                  </a:lnTo>
                  <a:lnTo>
                    <a:pt x="104" y="183"/>
                  </a:lnTo>
                  <a:lnTo>
                    <a:pt x="105" y="183"/>
                  </a:lnTo>
                  <a:lnTo>
                    <a:pt x="106" y="183"/>
                  </a:lnTo>
                  <a:lnTo>
                    <a:pt x="109" y="182"/>
                  </a:lnTo>
                  <a:lnTo>
                    <a:pt x="110" y="182"/>
                  </a:lnTo>
                  <a:lnTo>
                    <a:pt x="110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2" y="184"/>
                  </a:lnTo>
                  <a:lnTo>
                    <a:pt x="112" y="185"/>
                  </a:lnTo>
                  <a:lnTo>
                    <a:pt x="113" y="186"/>
                  </a:lnTo>
                  <a:lnTo>
                    <a:pt x="114" y="188"/>
                  </a:lnTo>
                  <a:lnTo>
                    <a:pt x="114" y="189"/>
                  </a:lnTo>
                  <a:lnTo>
                    <a:pt x="114" y="190"/>
                  </a:lnTo>
                  <a:lnTo>
                    <a:pt x="114" y="191"/>
                  </a:lnTo>
                  <a:lnTo>
                    <a:pt x="115" y="192"/>
                  </a:lnTo>
                  <a:lnTo>
                    <a:pt x="116" y="193"/>
                  </a:lnTo>
                  <a:lnTo>
                    <a:pt x="117" y="193"/>
                  </a:lnTo>
                  <a:lnTo>
                    <a:pt x="117" y="194"/>
                  </a:lnTo>
                  <a:lnTo>
                    <a:pt x="118" y="194"/>
                  </a:lnTo>
                  <a:lnTo>
                    <a:pt x="118" y="195"/>
                  </a:lnTo>
                  <a:lnTo>
                    <a:pt x="119" y="195"/>
                  </a:lnTo>
                  <a:lnTo>
                    <a:pt x="120" y="195"/>
                  </a:lnTo>
                  <a:lnTo>
                    <a:pt x="121" y="195"/>
                  </a:lnTo>
                  <a:lnTo>
                    <a:pt x="122" y="195"/>
                  </a:lnTo>
                  <a:lnTo>
                    <a:pt x="124" y="195"/>
                  </a:lnTo>
                  <a:lnTo>
                    <a:pt x="126" y="195"/>
                  </a:lnTo>
                  <a:lnTo>
                    <a:pt x="127" y="194"/>
                  </a:lnTo>
                  <a:lnTo>
                    <a:pt x="129" y="194"/>
                  </a:lnTo>
                  <a:lnTo>
                    <a:pt x="130" y="193"/>
                  </a:lnTo>
                  <a:lnTo>
                    <a:pt x="131" y="192"/>
                  </a:lnTo>
                  <a:lnTo>
                    <a:pt x="132" y="191"/>
                  </a:lnTo>
                  <a:lnTo>
                    <a:pt x="135" y="190"/>
                  </a:lnTo>
                  <a:lnTo>
                    <a:pt x="135" y="189"/>
                  </a:lnTo>
                  <a:lnTo>
                    <a:pt x="136" y="189"/>
                  </a:lnTo>
                  <a:lnTo>
                    <a:pt x="137" y="188"/>
                  </a:lnTo>
                  <a:lnTo>
                    <a:pt x="137" y="186"/>
                  </a:lnTo>
                  <a:lnTo>
                    <a:pt x="138" y="185"/>
                  </a:lnTo>
                  <a:lnTo>
                    <a:pt x="138" y="184"/>
                  </a:lnTo>
                  <a:lnTo>
                    <a:pt x="138" y="183"/>
                  </a:lnTo>
                  <a:lnTo>
                    <a:pt x="138" y="182"/>
                  </a:lnTo>
                  <a:lnTo>
                    <a:pt x="137" y="178"/>
                  </a:lnTo>
                  <a:lnTo>
                    <a:pt x="137" y="176"/>
                  </a:lnTo>
                  <a:lnTo>
                    <a:pt x="137" y="175"/>
                  </a:lnTo>
                  <a:lnTo>
                    <a:pt x="137" y="174"/>
                  </a:lnTo>
                  <a:lnTo>
                    <a:pt x="137" y="173"/>
                  </a:lnTo>
                  <a:lnTo>
                    <a:pt x="138" y="172"/>
                  </a:lnTo>
                  <a:lnTo>
                    <a:pt x="138" y="171"/>
                  </a:lnTo>
                  <a:lnTo>
                    <a:pt x="139" y="170"/>
                  </a:lnTo>
                  <a:lnTo>
                    <a:pt x="140" y="169"/>
                  </a:lnTo>
                  <a:lnTo>
                    <a:pt x="141" y="168"/>
                  </a:lnTo>
                  <a:lnTo>
                    <a:pt x="144" y="165"/>
                  </a:lnTo>
                  <a:lnTo>
                    <a:pt x="147" y="162"/>
                  </a:lnTo>
                  <a:lnTo>
                    <a:pt x="150" y="160"/>
                  </a:lnTo>
                  <a:lnTo>
                    <a:pt x="151" y="159"/>
                  </a:lnTo>
                  <a:lnTo>
                    <a:pt x="152" y="158"/>
                  </a:lnTo>
                  <a:lnTo>
                    <a:pt x="153" y="157"/>
                  </a:lnTo>
                  <a:lnTo>
                    <a:pt x="153" y="157"/>
                  </a:lnTo>
                  <a:lnTo>
                    <a:pt x="154" y="157"/>
                  </a:lnTo>
                  <a:lnTo>
                    <a:pt x="154" y="156"/>
                  </a:lnTo>
                  <a:lnTo>
                    <a:pt x="155" y="156"/>
                  </a:lnTo>
                  <a:lnTo>
                    <a:pt x="156" y="157"/>
                  </a:lnTo>
                  <a:lnTo>
                    <a:pt x="157" y="157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9" y="159"/>
                  </a:lnTo>
                  <a:lnTo>
                    <a:pt x="161" y="162"/>
                  </a:lnTo>
                  <a:lnTo>
                    <a:pt x="163" y="165"/>
                  </a:lnTo>
                  <a:lnTo>
                    <a:pt x="164" y="166"/>
                  </a:lnTo>
                  <a:lnTo>
                    <a:pt x="165" y="167"/>
                  </a:lnTo>
                  <a:lnTo>
                    <a:pt x="166" y="168"/>
                  </a:lnTo>
                  <a:lnTo>
                    <a:pt x="168" y="169"/>
                  </a:lnTo>
                  <a:lnTo>
                    <a:pt x="169" y="170"/>
                  </a:lnTo>
                  <a:lnTo>
                    <a:pt x="171" y="171"/>
                  </a:lnTo>
                  <a:lnTo>
                    <a:pt x="172" y="171"/>
                  </a:lnTo>
                  <a:lnTo>
                    <a:pt x="174" y="172"/>
                  </a:lnTo>
                  <a:lnTo>
                    <a:pt x="175" y="172"/>
                  </a:lnTo>
                  <a:lnTo>
                    <a:pt x="176" y="172"/>
                  </a:lnTo>
                  <a:lnTo>
                    <a:pt x="177" y="172"/>
                  </a:lnTo>
                  <a:lnTo>
                    <a:pt x="178" y="172"/>
                  </a:lnTo>
                  <a:lnTo>
                    <a:pt x="179" y="171"/>
                  </a:lnTo>
                  <a:lnTo>
                    <a:pt x="183" y="170"/>
                  </a:lnTo>
                  <a:lnTo>
                    <a:pt x="186" y="169"/>
                  </a:lnTo>
                  <a:lnTo>
                    <a:pt x="187" y="169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197" y="171"/>
                  </a:lnTo>
                  <a:lnTo>
                    <a:pt x="198" y="171"/>
                  </a:lnTo>
                  <a:lnTo>
                    <a:pt x="199" y="171"/>
                  </a:lnTo>
                  <a:lnTo>
                    <a:pt x="201" y="171"/>
                  </a:lnTo>
                  <a:lnTo>
                    <a:pt x="202" y="171"/>
                  </a:lnTo>
                  <a:lnTo>
                    <a:pt x="204" y="171"/>
                  </a:lnTo>
                  <a:lnTo>
                    <a:pt x="206" y="170"/>
                  </a:lnTo>
                  <a:lnTo>
                    <a:pt x="208" y="169"/>
                  </a:lnTo>
                  <a:lnTo>
                    <a:pt x="209" y="168"/>
                  </a:lnTo>
                  <a:lnTo>
                    <a:pt x="210" y="168"/>
                  </a:lnTo>
                  <a:lnTo>
                    <a:pt x="211" y="167"/>
                  </a:lnTo>
                  <a:lnTo>
                    <a:pt x="212" y="167"/>
                  </a:lnTo>
                  <a:lnTo>
                    <a:pt x="212" y="166"/>
                  </a:lnTo>
                  <a:lnTo>
                    <a:pt x="213" y="165"/>
                  </a:lnTo>
                  <a:lnTo>
                    <a:pt x="213" y="164"/>
                  </a:lnTo>
                  <a:lnTo>
                    <a:pt x="213" y="163"/>
                  </a:lnTo>
                  <a:lnTo>
                    <a:pt x="213" y="162"/>
                  </a:lnTo>
                  <a:lnTo>
                    <a:pt x="213" y="161"/>
                  </a:lnTo>
                  <a:lnTo>
                    <a:pt x="212" y="160"/>
                  </a:lnTo>
                  <a:lnTo>
                    <a:pt x="212" y="159"/>
                  </a:lnTo>
                  <a:lnTo>
                    <a:pt x="212" y="158"/>
                  </a:lnTo>
                  <a:lnTo>
                    <a:pt x="211" y="157"/>
                  </a:lnTo>
                  <a:lnTo>
                    <a:pt x="209" y="153"/>
                  </a:lnTo>
                  <a:lnTo>
                    <a:pt x="205" y="149"/>
                  </a:lnTo>
                  <a:lnTo>
                    <a:pt x="203" y="146"/>
                  </a:lnTo>
                  <a:lnTo>
                    <a:pt x="202" y="145"/>
                  </a:lnTo>
                  <a:lnTo>
                    <a:pt x="199" y="139"/>
                  </a:lnTo>
                  <a:lnTo>
                    <a:pt x="198" y="136"/>
                  </a:lnTo>
                  <a:lnTo>
                    <a:pt x="196" y="132"/>
                  </a:lnTo>
                  <a:lnTo>
                    <a:pt x="195" y="131"/>
                  </a:lnTo>
                  <a:lnTo>
                    <a:pt x="195" y="129"/>
                  </a:lnTo>
                  <a:lnTo>
                    <a:pt x="195" y="128"/>
                  </a:lnTo>
                  <a:lnTo>
                    <a:pt x="195" y="127"/>
                  </a:lnTo>
                  <a:lnTo>
                    <a:pt x="195" y="125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6" y="118"/>
                  </a:lnTo>
                  <a:lnTo>
                    <a:pt x="198" y="113"/>
                  </a:lnTo>
                  <a:lnTo>
                    <a:pt x="198" y="111"/>
                  </a:lnTo>
                  <a:lnTo>
                    <a:pt x="199" y="110"/>
                  </a:lnTo>
                  <a:lnTo>
                    <a:pt x="199" y="109"/>
                  </a:lnTo>
                  <a:lnTo>
                    <a:pt x="199" y="108"/>
                  </a:lnTo>
                  <a:lnTo>
                    <a:pt x="199" y="107"/>
                  </a:lnTo>
                  <a:lnTo>
                    <a:pt x="198" y="106"/>
                  </a:lnTo>
                  <a:lnTo>
                    <a:pt x="198" y="105"/>
                  </a:lnTo>
                  <a:lnTo>
                    <a:pt x="197" y="104"/>
                  </a:lnTo>
                  <a:lnTo>
                    <a:pt x="196" y="100"/>
                  </a:lnTo>
                  <a:lnTo>
                    <a:pt x="193" y="95"/>
                  </a:lnTo>
                  <a:lnTo>
                    <a:pt x="192" y="93"/>
                  </a:lnTo>
                  <a:lnTo>
                    <a:pt x="192" y="92"/>
                  </a:lnTo>
                  <a:lnTo>
                    <a:pt x="192" y="91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5"/>
                  </a:lnTo>
                  <a:lnTo>
                    <a:pt x="192" y="83"/>
                  </a:lnTo>
                  <a:lnTo>
                    <a:pt x="192" y="82"/>
                  </a:lnTo>
                  <a:lnTo>
                    <a:pt x="191" y="80"/>
                  </a:lnTo>
                  <a:lnTo>
                    <a:pt x="190" y="75"/>
                  </a:lnTo>
                  <a:lnTo>
                    <a:pt x="189" y="72"/>
                  </a:lnTo>
                  <a:lnTo>
                    <a:pt x="188" y="68"/>
                  </a:lnTo>
                  <a:lnTo>
                    <a:pt x="188" y="65"/>
                  </a:lnTo>
                  <a:lnTo>
                    <a:pt x="188" y="63"/>
                  </a:lnTo>
                  <a:lnTo>
                    <a:pt x="187" y="61"/>
                  </a:lnTo>
                  <a:lnTo>
                    <a:pt x="187" y="51"/>
                  </a:lnTo>
                  <a:lnTo>
                    <a:pt x="187" y="44"/>
                  </a:lnTo>
                  <a:lnTo>
                    <a:pt x="187" y="42"/>
                  </a:lnTo>
                  <a:lnTo>
                    <a:pt x="187" y="40"/>
                  </a:lnTo>
                  <a:lnTo>
                    <a:pt x="188" y="34"/>
                  </a:lnTo>
                  <a:lnTo>
                    <a:pt x="188" y="32"/>
                  </a:lnTo>
                  <a:lnTo>
                    <a:pt x="188" y="30"/>
                  </a:lnTo>
                  <a:lnTo>
                    <a:pt x="188" y="28"/>
                  </a:lnTo>
                  <a:lnTo>
                    <a:pt x="187" y="27"/>
                  </a:lnTo>
                  <a:lnTo>
                    <a:pt x="187" y="26"/>
                  </a:lnTo>
                  <a:lnTo>
                    <a:pt x="186" y="24"/>
                  </a:lnTo>
                  <a:lnTo>
                    <a:pt x="186" y="23"/>
                  </a:lnTo>
                  <a:lnTo>
                    <a:pt x="184" y="20"/>
                  </a:lnTo>
                  <a:lnTo>
                    <a:pt x="181" y="15"/>
                  </a:lnTo>
                  <a:lnTo>
                    <a:pt x="179" y="13"/>
                  </a:lnTo>
                  <a:lnTo>
                    <a:pt x="178" y="10"/>
                  </a:lnTo>
                  <a:lnTo>
                    <a:pt x="177" y="8"/>
                  </a:lnTo>
                  <a:lnTo>
                    <a:pt x="176" y="6"/>
                  </a:lnTo>
                  <a:lnTo>
                    <a:pt x="175" y="4"/>
                  </a:lnTo>
                  <a:lnTo>
                    <a:pt x="175" y="3"/>
                  </a:lnTo>
                  <a:lnTo>
                    <a:pt x="175" y="2"/>
                  </a:lnTo>
                  <a:lnTo>
                    <a:pt x="174" y="1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B0C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2" name="Freeform 276"/>
            <p:cNvSpPr>
              <a:spLocks/>
            </p:cNvSpPr>
            <p:nvPr/>
          </p:nvSpPr>
          <p:spPr bwMode="auto">
            <a:xfrm>
              <a:off x="4003" y="1780"/>
              <a:ext cx="618" cy="479"/>
            </a:xfrm>
            <a:custGeom>
              <a:avLst/>
              <a:gdLst>
                <a:gd name="T0" fmla="*/ 232 w 618"/>
                <a:gd name="T1" fmla="*/ 17 h 479"/>
                <a:gd name="T2" fmla="*/ 274 w 618"/>
                <a:gd name="T3" fmla="*/ 22 h 479"/>
                <a:gd name="T4" fmla="*/ 299 w 618"/>
                <a:gd name="T5" fmla="*/ 34 h 479"/>
                <a:gd name="T6" fmla="*/ 319 w 618"/>
                <a:gd name="T7" fmla="*/ 67 h 479"/>
                <a:gd name="T8" fmla="*/ 357 w 618"/>
                <a:gd name="T9" fmla="*/ 59 h 479"/>
                <a:gd name="T10" fmla="*/ 373 w 618"/>
                <a:gd name="T11" fmla="*/ 93 h 479"/>
                <a:gd name="T12" fmla="*/ 372 w 618"/>
                <a:gd name="T13" fmla="*/ 111 h 479"/>
                <a:gd name="T14" fmla="*/ 394 w 618"/>
                <a:gd name="T15" fmla="*/ 101 h 479"/>
                <a:gd name="T16" fmla="*/ 422 w 618"/>
                <a:gd name="T17" fmla="*/ 78 h 479"/>
                <a:gd name="T18" fmla="*/ 452 w 618"/>
                <a:gd name="T19" fmla="*/ 93 h 479"/>
                <a:gd name="T20" fmla="*/ 467 w 618"/>
                <a:gd name="T21" fmla="*/ 72 h 479"/>
                <a:gd name="T22" fmla="*/ 495 w 618"/>
                <a:gd name="T23" fmla="*/ 73 h 479"/>
                <a:gd name="T24" fmla="*/ 534 w 618"/>
                <a:gd name="T25" fmla="*/ 99 h 479"/>
                <a:gd name="T26" fmla="*/ 547 w 618"/>
                <a:gd name="T27" fmla="*/ 131 h 479"/>
                <a:gd name="T28" fmla="*/ 530 w 618"/>
                <a:gd name="T29" fmla="*/ 166 h 479"/>
                <a:gd name="T30" fmla="*/ 504 w 618"/>
                <a:gd name="T31" fmla="*/ 179 h 479"/>
                <a:gd name="T32" fmla="*/ 478 w 618"/>
                <a:gd name="T33" fmla="*/ 196 h 479"/>
                <a:gd name="T34" fmla="*/ 464 w 618"/>
                <a:gd name="T35" fmla="*/ 214 h 479"/>
                <a:gd name="T36" fmla="*/ 456 w 618"/>
                <a:gd name="T37" fmla="*/ 225 h 479"/>
                <a:gd name="T38" fmla="*/ 475 w 618"/>
                <a:gd name="T39" fmla="*/ 244 h 479"/>
                <a:gd name="T40" fmla="*/ 494 w 618"/>
                <a:gd name="T41" fmla="*/ 262 h 479"/>
                <a:gd name="T42" fmla="*/ 521 w 618"/>
                <a:gd name="T43" fmla="*/ 262 h 479"/>
                <a:gd name="T44" fmla="*/ 539 w 618"/>
                <a:gd name="T45" fmla="*/ 293 h 479"/>
                <a:gd name="T46" fmla="*/ 575 w 618"/>
                <a:gd name="T47" fmla="*/ 327 h 479"/>
                <a:gd name="T48" fmla="*/ 606 w 618"/>
                <a:gd name="T49" fmla="*/ 363 h 479"/>
                <a:gd name="T50" fmla="*/ 618 w 618"/>
                <a:gd name="T51" fmla="*/ 409 h 479"/>
                <a:gd name="T52" fmla="*/ 591 w 618"/>
                <a:gd name="T53" fmla="*/ 401 h 479"/>
                <a:gd name="T54" fmla="*/ 576 w 618"/>
                <a:gd name="T55" fmla="*/ 404 h 479"/>
                <a:gd name="T56" fmla="*/ 544 w 618"/>
                <a:gd name="T57" fmla="*/ 430 h 479"/>
                <a:gd name="T58" fmla="*/ 520 w 618"/>
                <a:gd name="T59" fmla="*/ 454 h 479"/>
                <a:gd name="T60" fmla="*/ 510 w 618"/>
                <a:gd name="T61" fmla="*/ 470 h 479"/>
                <a:gd name="T62" fmla="*/ 495 w 618"/>
                <a:gd name="T63" fmla="*/ 475 h 479"/>
                <a:gd name="T64" fmla="*/ 466 w 618"/>
                <a:gd name="T65" fmla="*/ 478 h 479"/>
                <a:gd name="T66" fmla="*/ 432 w 618"/>
                <a:gd name="T67" fmla="*/ 464 h 479"/>
                <a:gd name="T68" fmla="*/ 400 w 618"/>
                <a:gd name="T69" fmla="*/ 440 h 479"/>
                <a:gd name="T70" fmla="*/ 377 w 618"/>
                <a:gd name="T71" fmla="*/ 421 h 479"/>
                <a:gd name="T72" fmla="*/ 344 w 618"/>
                <a:gd name="T73" fmla="*/ 401 h 479"/>
                <a:gd name="T74" fmla="*/ 314 w 618"/>
                <a:gd name="T75" fmla="*/ 415 h 479"/>
                <a:gd name="T76" fmla="*/ 294 w 618"/>
                <a:gd name="T77" fmla="*/ 416 h 479"/>
                <a:gd name="T78" fmla="*/ 280 w 618"/>
                <a:gd name="T79" fmla="*/ 396 h 479"/>
                <a:gd name="T80" fmla="*/ 260 w 618"/>
                <a:gd name="T81" fmla="*/ 417 h 479"/>
                <a:gd name="T82" fmla="*/ 228 w 618"/>
                <a:gd name="T83" fmla="*/ 422 h 479"/>
                <a:gd name="T84" fmla="*/ 200 w 618"/>
                <a:gd name="T85" fmla="*/ 420 h 479"/>
                <a:gd name="T86" fmla="*/ 177 w 618"/>
                <a:gd name="T87" fmla="*/ 422 h 479"/>
                <a:gd name="T88" fmla="*/ 157 w 618"/>
                <a:gd name="T89" fmla="*/ 440 h 479"/>
                <a:gd name="T90" fmla="*/ 137 w 618"/>
                <a:gd name="T91" fmla="*/ 440 h 479"/>
                <a:gd name="T92" fmla="*/ 127 w 618"/>
                <a:gd name="T93" fmla="*/ 422 h 479"/>
                <a:gd name="T94" fmla="*/ 106 w 618"/>
                <a:gd name="T95" fmla="*/ 409 h 479"/>
                <a:gd name="T96" fmla="*/ 118 w 618"/>
                <a:gd name="T97" fmla="*/ 382 h 479"/>
                <a:gd name="T98" fmla="*/ 110 w 618"/>
                <a:gd name="T99" fmla="*/ 354 h 479"/>
                <a:gd name="T100" fmla="*/ 105 w 618"/>
                <a:gd name="T101" fmla="*/ 322 h 479"/>
                <a:gd name="T102" fmla="*/ 78 w 618"/>
                <a:gd name="T103" fmla="*/ 323 h 479"/>
                <a:gd name="T104" fmla="*/ 43 w 618"/>
                <a:gd name="T105" fmla="*/ 317 h 479"/>
                <a:gd name="T106" fmla="*/ 32 w 618"/>
                <a:gd name="T107" fmla="*/ 295 h 479"/>
                <a:gd name="T108" fmla="*/ 11 w 618"/>
                <a:gd name="T109" fmla="*/ 285 h 479"/>
                <a:gd name="T110" fmla="*/ 0 w 618"/>
                <a:gd name="T111" fmla="*/ 265 h 479"/>
                <a:gd name="T112" fmla="*/ 15 w 618"/>
                <a:gd name="T113" fmla="*/ 244 h 479"/>
                <a:gd name="T114" fmla="*/ 10 w 618"/>
                <a:gd name="T115" fmla="*/ 215 h 479"/>
                <a:gd name="T116" fmla="*/ 4 w 618"/>
                <a:gd name="T117" fmla="*/ 181 h 479"/>
                <a:gd name="T118" fmla="*/ 33 w 618"/>
                <a:gd name="T119" fmla="*/ 1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8" h="479">
                  <a:moveTo>
                    <a:pt x="180" y="0"/>
                  </a:moveTo>
                  <a:lnTo>
                    <a:pt x="182" y="0"/>
                  </a:lnTo>
                  <a:lnTo>
                    <a:pt x="190" y="1"/>
                  </a:lnTo>
                  <a:lnTo>
                    <a:pt x="194" y="1"/>
                  </a:lnTo>
                  <a:lnTo>
                    <a:pt x="197" y="2"/>
                  </a:lnTo>
                  <a:lnTo>
                    <a:pt x="200" y="3"/>
                  </a:lnTo>
                  <a:lnTo>
                    <a:pt x="203" y="4"/>
                  </a:lnTo>
                  <a:lnTo>
                    <a:pt x="204" y="4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12" y="8"/>
                  </a:lnTo>
                  <a:lnTo>
                    <a:pt x="216" y="10"/>
                  </a:lnTo>
                  <a:lnTo>
                    <a:pt x="219" y="11"/>
                  </a:lnTo>
                  <a:lnTo>
                    <a:pt x="226" y="14"/>
                  </a:lnTo>
                  <a:lnTo>
                    <a:pt x="228" y="15"/>
                  </a:lnTo>
                  <a:lnTo>
                    <a:pt x="230" y="16"/>
                  </a:lnTo>
                  <a:lnTo>
                    <a:pt x="232" y="17"/>
                  </a:lnTo>
                  <a:lnTo>
                    <a:pt x="234" y="18"/>
                  </a:lnTo>
                  <a:lnTo>
                    <a:pt x="235" y="19"/>
                  </a:lnTo>
                  <a:lnTo>
                    <a:pt x="240" y="22"/>
                  </a:lnTo>
                  <a:lnTo>
                    <a:pt x="241" y="23"/>
                  </a:lnTo>
                  <a:lnTo>
                    <a:pt x="242" y="24"/>
                  </a:lnTo>
                  <a:lnTo>
                    <a:pt x="244" y="24"/>
                  </a:lnTo>
                  <a:lnTo>
                    <a:pt x="245" y="25"/>
                  </a:lnTo>
                  <a:lnTo>
                    <a:pt x="247" y="25"/>
                  </a:lnTo>
                  <a:lnTo>
                    <a:pt x="248" y="25"/>
                  </a:lnTo>
                  <a:lnTo>
                    <a:pt x="250" y="26"/>
                  </a:lnTo>
                  <a:lnTo>
                    <a:pt x="251" y="26"/>
                  </a:lnTo>
                  <a:lnTo>
                    <a:pt x="256" y="26"/>
                  </a:lnTo>
                  <a:lnTo>
                    <a:pt x="258" y="26"/>
                  </a:lnTo>
                  <a:lnTo>
                    <a:pt x="260" y="26"/>
                  </a:lnTo>
                  <a:lnTo>
                    <a:pt x="261" y="25"/>
                  </a:lnTo>
                  <a:lnTo>
                    <a:pt x="264" y="25"/>
                  </a:lnTo>
                  <a:lnTo>
                    <a:pt x="274" y="22"/>
                  </a:lnTo>
                  <a:lnTo>
                    <a:pt x="277" y="21"/>
                  </a:lnTo>
                  <a:lnTo>
                    <a:pt x="282" y="19"/>
                  </a:lnTo>
                  <a:lnTo>
                    <a:pt x="284" y="19"/>
                  </a:lnTo>
                  <a:lnTo>
                    <a:pt x="285" y="18"/>
                  </a:lnTo>
                  <a:lnTo>
                    <a:pt x="287" y="18"/>
                  </a:lnTo>
                  <a:lnTo>
                    <a:pt x="288" y="18"/>
                  </a:lnTo>
                  <a:lnTo>
                    <a:pt x="289" y="18"/>
                  </a:lnTo>
                  <a:lnTo>
                    <a:pt x="290" y="19"/>
                  </a:lnTo>
                  <a:lnTo>
                    <a:pt x="291" y="19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4" y="22"/>
                  </a:lnTo>
                  <a:lnTo>
                    <a:pt x="295" y="23"/>
                  </a:lnTo>
                  <a:lnTo>
                    <a:pt x="296" y="25"/>
                  </a:lnTo>
                  <a:lnTo>
                    <a:pt x="297" y="26"/>
                  </a:lnTo>
                  <a:lnTo>
                    <a:pt x="297" y="27"/>
                  </a:lnTo>
                  <a:lnTo>
                    <a:pt x="299" y="34"/>
                  </a:lnTo>
                  <a:lnTo>
                    <a:pt x="300" y="36"/>
                  </a:lnTo>
                  <a:lnTo>
                    <a:pt x="302" y="40"/>
                  </a:lnTo>
                  <a:lnTo>
                    <a:pt x="306" y="48"/>
                  </a:lnTo>
                  <a:lnTo>
                    <a:pt x="308" y="52"/>
                  </a:lnTo>
                  <a:lnTo>
                    <a:pt x="310" y="58"/>
                  </a:lnTo>
                  <a:lnTo>
                    <a:pt x="311" y="60"/>
                  </a:lnTo>
                  <a:lnTo>
                    <a:pt x="312" y="62"/>
                  </a:lnTo>
                  <a:lnTo>
                    <a:pt x="313" y="64"/>
                  </a:lnTo>
                  <a:lnTo>
                    <a:pt x="313" y="64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18" y="67"/>
                  </a:lnTo>
                  <a:lnTo>
                    <a:pt x="319" y="67"/>
                  </a:lnTo>
                  <a:lnTo>
                    <a:pt x="320" y="67"/>
                  </a:lnTo>
                  <a:lnTo>
                    <a:pt x="321" y="67"/>
                  </a:lnTo>
                  <a:lnTo>
                    <a:pt x="322" y="67"/>
                  </a:lnTo>
                  <a:lnTo>
                    <a:pt x="324" y="66"/>
                  </a:lnTo>
                  <a:lnTo>
                    <a:pt x="327" y="65"/>
                  </a:lnTo>
                  <a:lnTo>
                    <a:pt x="334" y="63"/>
                  </a:lnTo>
                  <a:lnTo>
                    <a:pt x="337" y="62"/>
                  </a:lnTo>
                  <a:lnTo>
                    <a:pt x="341" y="60"/>
                  </a:lnTo>
                  <a:lnTo>
                    <a:pt x="343" y="60"/>
                  </a:lnTo>
                  <a:lnTo>
                    <a:pt x="345" y="59"/>
                  </a:lnTo>
                  <a:lnTo>
                    <a:pt x="347" y="58"/>
                  </a:lnTo>
                  <a:lnTo>
                    <a:pt x="349" y="58"/>
                  </a:lnTo>
                  <a:lnTo>
                    <a:pt x="350" y="58"/>
                  </a:lnTo>
                  <a:lnTo>
                    <a:pt x="352" y="58"/>
                  </a:lnTo>
                  <a:lnTo>
                    <a:pt x="354" y="58"/>
                  </a:lnTo>
                  <a:lnTo>
                    <a:pt x="355" y="58"/>
                  </a:lnTo>
                  <a:lnTo>
                    <a:pt x="357" y="59"/>
                  </a:lnTo>
                  <a:lnTo>
                    <a:pt x="359" y="60"/>
                  </a:lnTo>
                  <a:lnTo>
                    <a:pt x="360" y="61"/>
                  </a:lnTo>
                  <a:lnTo>
                    <a:pt x="362" y="62"/>
                  </a:lnTo>
                  <a:lnTo>
                    <a:pt x="363" y="63"/>
                  </a:lnTo>
                  <a:lnTo>
                    <a:pt x="364" y="64"/>
                  </a:lnTo>
                  <a:lnTo>
                    <a:pt x="364" y="65"/>
                  </a:lnTo>
                  <a:lnTo>
                    <a:pt x="365" y="66"/>
                  </a:lnTo>
                  <a:lnTo>
                    <a:pt x="366" y="68"/>
                  </a:lnTo>
                  <a:lnTo>
                    <a:pt x="367" y="69"/>
                  </a:lnTo>
                  <a:lnTo>
                    <a:pt x="367" y="71"/>
                  </a:lnTo>
                  <a:lnTo>
                    <a:pt x="369" y="74"/>
                  </a:lnTo>
                  <a:lnTo>
                    <a:pt x="369" y="76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3" y="91"/>
                  </a:lnTo>
                  <a:lnTo>
                    <a:pt x="373" y="93"/>
                  </a:lnTo>
                  <a:lnTo>
                    <a:pt x="373" y="94"/>
                  </a:lnTo>
                  <a:lnTo>
                    <a:pt x="373" y="95"/>
                  </a:lnTo>
                  <a:lnTo>
                    <a:pt x="373" y="96"/>
                  </a:lnTo>
                  <a:lnTo>
                    <a:pt x="373" y="96"/>
                  </a:lnTo>
                  <a:lnTo>
                    <a:pt x="372" y="97"/>
                  </a:lnTo>
                  <a:lnTo>
                    <a:pt x="372" y="98"/>
                  </a:lnTo>
                  <a:lnTo>
                    <a:pt x="370" y="102"/>
                  </a:lnTo>
                  <a:lnTo>
                    <a:pt x="369" y="104"/>
                  </a:lnTo>
                  <a:lnTo>
                    <a:pt x="369" y="105"/>
                  </a:lnTo>
                  <a:lnTo>
                    <a:pt x="369" y="106"/>
                  </a:lnTo>
                  <a:lnTo>
                    <a:pt x="369" y="106"/>
                  </a:lnTo>
                  <a:lnTo>
                    <a:pt x="369" y="107"/>
                  </a:lnTo>
                  <a:lnTo>
                    <a:pt x="369" y="108"/>
                  </a:lnTo>
                  <a:lnTo>
                    <a:pt x="370" y="109"/>
                  </a:lnTo>
                  <a:lnTo>
                    <a:pt x="370" y="110"/>
                  </a:lnTo>
                  <a:lnTo>
                    <a:pt x="371" y="110"/>
                  </a:lnTo>
                  <a:lnTo>
                    <a:pt x="372" y="111"/>
                  </a:lnTo>
                  <a:lnTo>
                    <a:pt x="373" y="111"/>
                  </a:lnTo>
                  <a:lnTo>
                    <a:pt x="375" y="112"/>
                  </a:lnTo>
                  <a:lnTo>
                    <a:pt x="376" y="112"/>
                  </a:lnTo>
                  <a:lnTo>
                    <a:pt x="377" y="113"/>
                  </a:lnTo>
                  <a:lnTo>
                    <a:pt x="379" y="113"/>
                  </a:lnTo>
                  <a:lnTo>
                    <a:pt x="380" y="112"/>
                  </a:lnTo>
                  <a:lnTo>
                    <a:pt x="381" y="112"/>
                  </a:lnTo>
                  <a:lnTo>
                    <a:pt x="383" y="111"/>
                  </a:lnTo>
                  <a:lnTo>
                    <a:pt x="385" y="110"/>
                  </a:lnTo>
                  <a:lnTo>
                    <a:pt x="388" y="107"/>
                  </a:lnTo>
                  <a:lnTo>
                    <a:pt x="389" y="107"/>
                  </a:lnTo>
                  <a:lnTo>
                    <a:pt x="390" y="106"/>
                  </a:lnTo>
                  <a:lnTo>
                    <a:pt x="391" y="105"/>
                  </a:lnTo>
                  <a:lnTo>
                    <a:pt x="391" y="105"/>
                  </a:lnTo>
                  <a:lnTo>
                    <a:pt x="392" y="104"/>
                  </a:lnTo>
                  <a:lnTo>
                    <a:pt x="392" y="103"/>
                  </a:lnTo>
                  <a:lnTo>
                    <a:pt x="394" y="101"/>
                  </a:lnTo>
                  <a:lnTo>
                    <a:pt x="396" y="95"/>
                  </a:lnTo>
                  <a:lnTo>
                    <a:pt x="398" y="92"/>
                  </a:lnTo>
                  <a:lnTo>
                    <a:pt x="399" y="90"/>
                  </a:lnTo>
                  <a:lnTo>
                    <a:pt x="401" y="87"/>
                  </a:lnTo>
                  <a:lnTo>
                    <a:pt x="403" y="85"/>
                  </a:lnTo>
                  <a:lnTo>
                    <a:pt x="405" y="83"/>
                  </a:lnTo>
                  <a:lnTo>
                    <a:pt x="407" y="81"/>
                  </a:lnTo>
                  <a:lnTo>
                    <a:pt x="409" y="80"/>
                  </a:lnTo>
                  <a:lnTo>
                    <a:pt x="410" y="79"/>
                  </a:lnTo>
                  <a:lnTo>
                    <a:pt x="411" y="78"/>
                  </a:lnTo>
                  <a:lnTo>
                    <a:pt x="413" y="77"/>
                  </a:lnTo>
                  <a:lnTo>
                    <a:pt x="414" y="77"/>
                  </a:lnTo>
                  <a:lnTo>
                    <a:pt x="415" y="77"/>
                  </a:lnTo>
                  <a:lnTo>
                    <a:pt x="417" y="77"/>
                  </a:lnTo>
                  <a:lnTo>
                    <a:pt x="419" y="77"/>
                  </a:lnTo>
                  <a:lnTo>
                    <a:pt x="421" y="77"/>
                  </a:lnTo>
                  <a:lnTo>
                    <a:pt x="422" y="78"/>
                  </a:lnTo>
                  <a:lnTo>
                    <a:pt x="424" y="78"/>
                  </a:lnTo>
                  <a:lnTo>
                    <a:pt x="430" y="81"/>
                  </a:lnTo>
                  <a:lnTo>
                    <a:pt x="432" y="82"/>
                  </a:lnTo>
                  <a:lnTo>
                    <a:pt x="433" y="83"/>
                  </a:lnTo>
                  <a:lnTo>
                    <a:pt x="435" y="84"/>
                  </a:lnTo>
                  <a:lnTo>
                    <a:pt x="437" y="86"/>
                  </a:lnTo>
                  <a:lnTo>
                    <a:pt x="439" y="87"/>
                  </a:lnTo>
                  <a:lnTo>
                    <a:pt x="443" y="91"/>
                  </a:lnTo>
                  <a:lnTo>
                    <a:pt x="444" y="91"/>
                  </a:lnTo>
                  <a:lnTo>
                    <a:pt x="445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4" y="92"/>
                  </a:lnTo>
                  <a:lnTo>
                    <a:pt x="455" y="91"/>
                  </a:lnTo>
                  <a:lnTo>
                    <a:pt x="456" y="91"/>
                  </a:lnTo>
                  <a:lnTo>
                    <a:pt x="457" y="90"/>
                  </a:lnTo>
                  <a:lnTo>
                    <a:pt x="458" y="89"/>
                  </a:lnTo>
                  <a:lnTo>
                    <a:pt x="458" y="89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0" y="85"/>
                  </a:lnTo>
                  <a:lnTo>
                    <a:pt x="462" y="81"/>
                  </a:lnTo>
                  <a:lnTo>
                    <a:pt x="463" y="78"/>
                  </a:lnTo>
                  <a:lnTo>
                    <a:pt x="464" y="76"/>
                  </a:lnTo>
                  <a:lnTo>
                    <a:pt x="465" y="75"/>
                  </a:lnTo>
                  <a:lnTo>
                    <a:pt x="466" y="74"/>
                  </a:lnTo>
                  <a:lnTo>
                    <a:pt x="466" y="73"/>
                  </a:lnTo>
                  <a:lnTo>
                    <a:pt x="467" y="72"/>
                  </a:lnTo>
                  <a:lnTo>
                    <a:pt x="468" y="72"/>
                  </a:lnTo>
                  <a:lnTo>
                    <a:pt x="469" y="71"/>
                  </a:lnTo>
                  <a:lnTo>
                    <a:pt x="469" y="71"/>
                  </a:lnTo>
                  <a:lnTo>
                    <a:pt x="470" y="71"/>
                  </a:lnTo>
                  <a:lnTo>
                    <a:pt x="471" y="70"/>
                  </a:lnTo>
                  <a:lnTo>
                    <a:pt x="473" y="70"/>
                  </a:lnTo>
                  <a:lnTo>
                    <a:pt x="474" y="70"/>
                  </a:lnTo>
                  <a:lnTo>
                    <a:pt x="476" y="70"/>
                  </a:lnTo>
                  <a:lnTo>
                    <a:pt x="478" y="70"/>
                  </a:lnTo>
                  <a:lnTo>
                    <a:pt x="480" y="70"/>
                  </a:lnTo>
                  <a:lnTo>
                    <a:pt x="482" y="70"/>
                  </a:lnTo>
                  <a:lnTo>
                    <a:pt x="483" y="71"/>
                  </a:lnTo>
                  <a:lnTo>
                    <a:pt x="488" y="72"/>
                  </a:lnTo>
                  <a:lnTo>
                    <a:pt x="490" y="72"/>
                  </a:lnTo>
                  <a:lnTo>
                    <a:pt x="491" y="72"/>
                  </a:lnTo>
                  <a:lnTo>
                    <a:pt x="493" y="72"/>
                  </a:lnTo>
                  <a:lnTo>
                    <a:pt x="495" y="73"/>
                  </a:lnTo>
                  <a:lnTo>
                    <a:pt x="500" y="73"/>
                  </a:lnTo>
                  <a:lnTo>
                    <a:pt x="502" y="73"/>
                  </a:lnTo>
                  <a:lnTo>
                    <a:pt x="504" y="73"/>
                  </a:lnTo>
                  <a:lnTo>
                    <a:pt x="505" y="73"/>
                  </a:lnTo>
                  <a:lnTo>
                    <a:pt x="507" y="74"/>
                  </a:lnTo>
                  <a:lnTo>
                    <a:pt x="508" y="74"/>
                  </a:lnTo>
                  <a:lnTo>
                    <a:pt x="510" y="75"/>
                  </a:lnTo>
                  <a:lnTo>
                    <a:pt x="511" y="76"/>
                  </a:lnTo>
                  <a:lnTo>
                    <a:pt x="513" y="77"/>
                  </a:lnTo>
                  <a:lnTo>
                    <a:pt x="516" y="80"/>
                  </a:lnTo>
                  <a:lnTo>
                    <a:pt x="519" y="83"/>
                  </a:lnTo>
                  <a:lnTo>
                    <a:pt x="520" y="84"/>
                  </a:lnTo>
                  <a:lnTo>
                    <a:pt x="523" y="86"/>
                  </a:lnTo>
                  <a:lnTo>
                    <a:pt x="526" y="89"/>
                  </a:lnTo>
                  <a:lnTo>
                    <a:pt x="530" y="94"/>
                  </a:lnTo>
                  <a:lnTo>
                    <a:pt x="532" y="97"/>
                  </a:lnTo>
                  <a:lnTo>
                    <a:pt x="534" y="99"/>
                  </a:lnTo>
                  <a:lnTo>
                    <a:pt x="539" y="103"/>
                  </a:lnTo>
                  <a:lnTo>
                    <a:pt x="543" y="107"/>
                  </a:lnTo>
                  <a:lnTo>
                    <a:pt x="545" y="109"/>
                  </a:lnTo>
                  <a:lnTo>
                    <a:pt x="547" y="112"/>
                  </a:lnTo>
                  <a:lnTo>
                    <a:pt x="548" y="114"/>
                  </a:lnTo>
                  <a:lnTo>
                    <a:pt x="550" y="116"/>
                  </a:lnTo>
                  <a:lnTo>
                    <a:pt x="550" y="118"/>
                  </a:lnTo>
                  <a:lnTo>
                    <a:pt x="551" y="120"/>
                  </a:lnTo>
                  <a:lnTo>
                    <a:pt x="551" y="122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6"/>
                  </a:lnTo>
                  <a:lnTo>
                    <a:pt x="550" y="127"/>
                  </a:lnTo>
                  <a:lnTo>
                    <a:pt x="550" y="128"/>
                  </a:lnTo>
                  <a:lnTo>
                    <a:pt x="549" y="129"/>
                  </a:lnTo>
                  <a:lnTo>
                    <a:pt x="547" y="131"/>
                  </a:lnTo>
                  <a:lnTo>
                    <a:pt x="544" y="134"/>
                  </a:lnTo>
                  <a:lnTo>
                    <a:pt x="543" y="135"/>
                  </a:lnTo>
                  <a:lnTo>
                    <a:pt x="543" y="136"/>
                  </a:lnTo>
                  <a:lnTo>
                    <a:pt x="542" y="137"/>
                  </a:lnTo>
                  <a:lnTo>
                    <a:pt x="541" y="139"/>
                  </a:lnTo>
                  <a:lnTo>
                    <a:pt x="540" y="143"/>
                  </a:lnTo>
                  <a:lnTo>
                    <a:pt x="539" y="145"/>
                  </a:lnTo>
                  <a:lnTo>
                    <a:pt x="538" y="147"/>
                  </a:lnTo>
                  <a:lnTo>
                    <a:pt x="536" y="150"/>
                  </a:lnTo>
                  <a:lnTo>
                    <a:pt x="536" y="152"/>
                  </a:lnTo>
                  <a:lnTo>
                    <a:pt x="535" y="153"/>
                  </a:lnTo>
                  <a:lnTo>
                    <a:pt x="535" y="157"/>
                  </a:lnTo>
                  <a:lnTo>
                    <a:pt x="534" y="158"/>
                  </a:lnTo>
                  <a:lnTo>
                    <a:pt x="534" y="160"/>
                  </a:lnTo>
                  <a:lnTo>
                    <a:pt x="533" y="162"/>
                  </a:lnTo>
                  <a:lnTo>
                    <a:pt x="532" y="164"/>
                  </a:lnTo>
                  <a:lnTo>
                    <a:pt x="530" y="166"/>
                  </a:lnTo>
                  <a:lnTo>
                    <a:pt x="529" y="167"/>
                  </a:lnTo>
                  <a:lnTo>
                    <a:pt x="524" y="173"/>
                  </a:lnTo>
                  <a:lnTo>
                    <a:pt x="522" y="175"/>
                  </a:lnTo>
                  <a:lnTo>
                    <a:pt x="521" y="176"/>
                  </a:lnTo>
                  <a:lnTo>
                    <a:pt x="520" y="176"/>
                  </a:lnTo>
                  <a:lnTo>
                    <a:pt x="519" y="177"/>
                  </a:lnTo>
                  <a:lnTo>
                    <a:pt x="518" y="178"/>
                  </a:lnTo>
                  <a:lnTo>
                    <a:pt x="517" y="178"/>
                  </a:lnTo>
                  <a:lnTo>
                    <a:pt x="516" y="178"/>
                  </a:lnTo>
                  <a:lnTo>
                    <a:pt x="514" y="179"/>
                  </a:lnTo>
                  <a:lnTo>
                    <a:pt x="513" y="179"/>
                  </a:lnTo>
                  <a:lnTo>
                    <a:pt x="511" y="179"/>
                  </a:lnTo>
                  <a:lnTo>
                    <a:pt x="508" y="178"/>
                  </a:lnTo>
                  <a:lnTo>
                    <a:pt x="506" y="178"/>
                  </a:lnTo>
                  <a:lnTo>
                    <a:pt x="505" y="178"/>
                  </a:lnTo>
                  <a:lnTo>
                    <a:pt x="505" y="178"/>
                  </a:lnTo>
                  <a:lnTo>
                    <a:pt x="504" y="179"/>
                  </a:lnTo>
                  <a:lnTo>
                    <a:pt x="503" y="179"/>
                  </a:lnTo>
                  <a:lnTo>
                    <a:pt x="502" y="179"/>
                  </a:lnTo>
                  <a:lnTo>
                    <a:pt x="501" y="180"/>
                  </a:lnTo>
                  <a:lnTo>
                    <a:pt x="501" y="181"/>
                  </a:lnTo>
                  <a:lnTo>
                    <a:pt x="499" y="183"/>
                  </a:lnTo>
                  <a:lnTo>
                    <a:pt x="495" y="187"/>
                  </a:lnTo>
                  <a:lnTo>
                    <a:pt x="494" y="188"/>
                  </a:lnTo>
                  <a:lnTo>
                    <a:pt x="493" y="189"/>
                  </a:lnTo>
                  <a:lnTo>
                    <a:pt x="491" y="190"/>
                  </a:lnTo>
                  <a:lnTo>
                    <a:pt x="490" y="190"/>
                  </a:lnTo>
                  <a:lnTo>
                    <a:pt x="489" y="191"/>
                  </a:lnTo>
                  <a:lnTo>
                    <a:pt x="486" y="192"/>
                  </a:lnTo>
                  <a:lnTo>
                    <a:pt x="485" y="192"/>
                  </a:lnTo>
                  <a:lnTo>
                    <a:pt x="484" y="192"/>
                  </a:lnTo>
                  <a:lnTo>
                    <a:pt x="482" y="194"/>
                  </a:lnTo>
                  <a:lnTo>
                    <a:pt x="479" y="195"/>
                  </a:lnTo>
                  <a:lnTo>
                    <a:pt x="478" y="196"/>
                  </a:lnTo>
                  <a:lnTo>
                    <a:pt x="477" y="197"/>
                  </a:lnTo>
                  <a:lnTo>
                    <a:pt x="477" y="197"/>
                  </a:lnTo>
                  <a:lnTo>
                    <a:pt x="475" y="199"/>
                  </a:lnTo>
                  <a:lnTo>
                    <a:pt x="474" y="200"/>
                  </a:lnTo>
                  <a:lnTo>
                    <a:pt x="473" y="201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469" y="204"/>
                  </a:lnTo>
                  <a:lnTo>
                    <a:pt x="467" y="206"/>
                  </a:lnTo>
                  <a:lnTo>
                    <a:pt x="466" y="207"/>
                  </a:lnTo>
                  <a:lnTo>
                    <a:pt x="466" y="208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5" y="212"/>
                  </a:lnTo>
                  <a:lnTo>
                    <a:pt x="465" y="213"/>
                  </a:lnTo>
                  <a:lnTo>
                    <a:pt x="465" y="213"/>
                  </a:lnTo>
                  <a:lnTo>
                    <a:pt x="464" y="214"/>
                  </a:lnTo>
                  <a:lnTo>
                    <a:pt x="463" y="214"/>
                  </a:lnTo>
                  <a:lnTo>
                    <a:pt x="463" y="214"/>
                  </a:lnTo>
                  <a:lnTo>
                    <a:pt x="461" y="215"/>
                  </a:lnTo>
                  <a:lnTo>
                    <a:pt x="460" y="215"/>
                  </a:lnTo>
                  <a:lnTo>
                    <a:pt x="460" y="215"/>
                  </a:lnTo>
                  <a:lnTo>
                    <a:pt x="459" y="215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7" y="217"/>
                  </a:lnTo>
                  <a:lnTo>
                    <a:pt x="457" y="218"/>
                  </a:lnTo>
                  <a:lnTo>
                    <a:pt x="456" y="219"/>
                  </a:lnTo>
                  <a:lnTo>
                    <a:pt x="456" y="220"/>
                  </a:lnTo>
                  <a:lnTo>
                    <a:pt x="456" y="221"/>
                  </a:lnTo>
                  <a:lnTo>
                    <a:pt x="456" y="222"/>
                  </a:lnTo>
                  <a:lnTo>
                    <a:pt x="456" y="223"/>
                  </a:lnTo>
                  <a:lnTo>
                    <a:pt x="456" y="224"/>
                  </a:lnTo>
                  <a:lnTo>
                    <a:pt x="456" y="225"/>
                  </a:lnTo>
                  <a:lnTo>
                    <a:pt x="456" y="226"/>
                  </a:lnTo>
                  <a:lnTo>
                    <a:pt x="457" y="228"/>
                  </a:lnTo>
                  <a:lnTo>
                    <a:pt x="459" y="232"/>
                  </a:lnTo>
                  <a:lnTo>
                    <a:pt x="460" y="234"/>
                  </a:lnTo>
                  <a:lnTo>
                    <a:pt x="461" y="236"/>
                  </a:lnTo>
                  <a:lnTo>
                    <a:pt x="462" y="236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4" y="238"/>
                  </a:lnTo>
                  <a:lnTo>
                    <a:pt x="465" y="238"/>
                  </a:lnTo>
                  <a:lnTo>
                    <a:pt x="468" y="239"/>
                  </a:lnTo>
                  <a:lnTo>
                    <a:pt x="469" y="239"/>
                  </a:lnTo>
                  <a:lnTo>
                    <a:pt x="470" y="240"/>
                  </a:lnTo>
                  <a:lnTo>
                    <a:pt x="471" y="241"/>
                  </a:lnTo>
                  <a:lnTo>
                    <a:pt x="473" y="242"/>
                  </a:lnTo>
                  <a:lnTo>
                    <a:pt x="474" y="243"/>
                  </a:lnTo>
                  <a:lnTo>
                    <a:pt x="475" y="244"/>
                  </a:lnTo>
                  <a:lnTo>
                    <a:pt x="477" y="248"/>
                  </a:lnTo>
                  <a:lnTo>
                    <a:pt x="478" y="249"/>
                  </a:lnTo>
                  <a:lnTo>
                    <a:pt x="480" y="251"/>
                  </a:lnTo>
                  <a:lnTo>
                    <a:pt x="481" y="252"/>
                  </a:lnTo>
                  <a:lnTo>
                    <a:pt x="482" y="254"/>
                  </a:lnTo>
                  <a:lnTo>
                    <a:pt x="484" y="257"/>
                  </a:lnTo>
                  <a:lnTo>
                    <a:pt x="485" y="258"/>
                  </a:lnTo>
                  <a:lnTo>
                    <a:pt x="486" y="259"/>
                  </a:lnTo>
                  <a:lnTo>
                    <a:pt x="487" y="260"/>
                  </a:lnTo>
                  <a:lnTo>
                    <a:pt x="488" y="261"/>
                  </a:lnTo>
                  <a:lnTo>
                    <a:pt x="489" y="262"/>
                  </a:lnTo>
                  <a:lnTo>
                    <a:pt x="489" y="262"/>
                  </a:lnTo>
                  <a:lnTo>
                    <a:pt x="490" y="262"/>
                  </a:lnTo>
                  <a:lnTo>
                    <a:pt x="491" y="262"/>
                  </a:lnTo>
                  <a:lnTo>
                    <a:pt x="492" y="262"/>
                  </a:lnTo>
                  <a:lnTo>
                    <a:pt x="493" y="262"/>
                  </a:lnTo>
                  <a:lnTo>
                    <a:pt x="494" y="262"/>
                  </a:lnTo>
                  <a:lnTo>
                    <a:pt x="498" y="260"/>
                  </a:lnTo>
                  <a:lnTo>
                    <a:pt x="499" y="259"/>
                  </a:lnTo>
                  <a:lnTo>
                    <a:pt x="500" y="259"/>
                  </a:lnTo>
                  <a:lnTo>
                    <a:pt x="502" y="259"/>
                  </a:lnTo>
                  <a:lnTo>
                    <a:pt x="503" y="258"/>
                  </a:lnTo>
                  <a:lnTo>
                    <a:pt x="505" y="258"/>
                  </a:lnTo>
                  <a:lnTo>
                    <a:pt x="507" y="258"/>
                  </a:lnTo>
                  <a:lnTo>
                    <a:pt x="509" y="258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5" y="259"/>
                  </a:lnTo>
                  <a:lnTo>
                    <a:pt x="516" y="259"/>
                  </a:lnTo>
                  <a:lnTo>
                    <a:pt x="517" y="260"/>
                  </a:lnTo>
                  <a:lnTo>
                    <a:pt x="519" y="260"/>
                  </a:lnTo>
                  <a:lnTo>
                    <a:pt x="520" y="261"/>
                  </a:lnTo>
                  <a:lnTo>
                    <a:pt x="520" y="261"/>
                  </a:lnTo>
                  <a:lnTo>
                    <a:pt x="521" y="262"/>
                  </a:lnTo>
                  <a:lnTo>
                    <a:pt x="522" y="263"/>
                  </a:lnTo>
                  <a:lnTo>
                    <a:pt x="523" y="265"/>
                  </a:lnTo>
                  <a:lnTo>
                    <a:pt x="524" y="267"/>
                  </a:lnTo>
                  <a:lnTo>
                    <a:pt x="524" y="269"/>
                  </a:lnTo>
                  <a:lnTo>
                    <a:pt x="525" y="274"/>
                  </a:lnTo>
                  <a:lnTo>
                    <a:pt x="526" y="276"/>
                  </a:lnTo>
                  <a:lnTo>
                    <a:pt x="527" y="278"/>
                  </a:lnTo>
                  <a:lnTo>
                    <a:pt x="528" y="280"/>
                  </a:lnTo>
                  <a:lnTo>
                    <a:pt x="529" y="282"/>
                  </a:lnTo>
                  <a:lnTo>
                    <a:pt x="530" y="284"/>
                  </a:lnTo>
                  <a:lnTo>
                    <a:pt x="531" y="286"/>
                  </a:lnTo>
                  <a:lnTo>
                    <a:pt x="532" y="287"/>
                  </a:lnTo>
                  <a:lnTo>
                    <a:pt x="533" y="289"/>
                  </a:lnTo>
                  <a:lnTo>
                    <a:pt x="535" y="290"/>
                  </a:lnTo>
                  <a:lnTo>
                    <a:pt x="536" y="291"/>
                  </a:lnTo>
                  <a:lnTo>
                    <a:pt x="538" y="292"/>
                  </a:lnTo>
                  <a:lnTo>
                    <a:pt x="539" y="293"/>
                  </a:lnTo>
                  <a:lnTo>
                    <a:pt x="541" y="293"/>
                  </a:lnTo>
                  <a:lnTo>
                    <a:pt x="542" y="294"/>
                  </a:lnTo>
                  <a:lnTo>
                    <a:pt x="546" y="294"/>
                  </a:lnTo>
                  <a:lnTo>
                    <a:pt x="548" y="295"/>
                  </a:lnTo>
                  <a:lnTo>
                    <a:pt x="550" y="295"/>
                  </a:lnTo>
                  <a:lnTo>
                    <a:pt x="551" y="296"/>
                  </a:lnTo>
                  <a:lnTo>
                    <a:pt x="553" y="297"/>
                  </a:lnTo>
                  <a:lnTo>
                    <a:pt x="554" y="298"/>
                  </a:lnTo>
                  <a:lnTo>
                    <a:pt x="556" y="299"/>
                  </a:lnTo>
                  <a:lnTo>
                    <a:pt x="557" y="301"/>
                  </a:lnTo>
                  <a:lnTo>
                    <a:pt x="559" y="304"/>
                  </a:lnTo>
                  <a:lnTo>
                    <a:pt x="563" y="308"/>
                  </a:lnTo>
                  <a:lnTo>
                    <a:pt x="565" y="311"/>
                  </a:lnTo>
                  <a:lnTo>
                    <a:pt x="567" y="313"/>
                  </a:lnTo>
                  <a:lnTo>
                    <a:pt x="570" y="318"/>
                  </a:lnTo>
                  <a:lnTo>
                    <a:pt x="573" y="323"/>
                  </a:lnTo>
                  <a:lnTo>
                    <a:pt x="575" y="327"/>
                  </a:lnTo>
                  <a:lnTo>
                    <a:pt x="578" y="330"/>
                  </a:lnTo>
                  <a:lnTo>
                    <a:pt x="579" y="331"/>
                  </a:lnTo>
                  <a:lnTo>
                    <a:pt x="580" y="333"/>
                  </a:lnTo>
                  <a:lnTo>
                    <a:pt x="584" y="337"/>
                  </a:lnTo>
                  <a:lnTo>
                    <a:pt x="589" y="343"/>
                  </a:lnTo>
                  <a:lnTo>
                    <a:pt x="591" y="345"/>
                  </a:lnTo>
                  <a:lnTo>
                    <a:pt x="592" y="346"/>
                  </a:lnTo>
                  <a:lnTo>
                    <a:pt x="594" y="347"/>
                  </a:lnTo>
                  <a:lnTo>
                    <a:pt x="598" y="351"/>
                  </a:lnTo>
                  <a:lnTo>
                    <a:pt x="599" y="352"/>
                  </a:lnTo>
                  <a:lnTo>
                    <a:pt x="600" y="353"/>
                  </a:lnTo>
                  <a:lnTo>
                    <a:pt x="601" y="354"/>
                  </a:lnTo>
                  <a:lnTo>
                    <a:pt x="602" y="356"/>
                  </a:lnTo>
                  <a:lnTo>
                    <a:pt x="603" y="357"/>
                  </a:lnTo>
                  <a:lnTo>
                    <a:pt x="604" y="359"/>
                  </a:lnTo>
                  <a:lnTo>
                    <a:pt x="605" y="361"/>
                  </a:lnTo>
                  <a:lnTo>
                    <a:pt x="606" y="363"/>
                  </a:lnTo>
                  <a:lnTo>
                    <a:pt x="607" y="365"/>
                  </a:lnTo>
                  <a:lnTo>
                    <a:pt x="607" y="368"/>
                  </a:lnTo>
                  <a:lnTo>
                    <a:pt x="607" y="370"/>
                  </a:lnTo>
                  <a:lnTo>
                    <a:pt x="608" y="376"/>
                  </a:lnTo>
                  <a:lnTo>
                    <a:pt x="608" y="380"/>
                  </a:lnTo>
                  <a:lnTo>
                    <a:pt x="609" y="383"/>
                  </a:lnTo>
                  <a:lnTo>
                    <a:pt x="609" y="387"/>
                  </a:lnTo>
                  <a:lnTo>
                    <a:pt x="610" y="390"/>
                  </a:lnTo>
                  <a:lnTo>
                    <a:pt x="610" y="392"/>
                  </a:lnTo>
                  <a:lnTo>
                    <a:pt x="611" y="394"/>
                  </a:lnTo>
                  <a:lnTo>
                    <a:pt x="611" y="395"/>
                  </a:lnTo>
                  <a:lnTo>
                    <a:pt x="612" y="397"/>
                  </a:lnTo>
                  <a:lnTo>
                    <a:pt x="613" y="400"/>
                  </a:lnTo>
                  <a:lnTo>
                    <a:pt x="616" y="405"/>
                  </a:lnTo>
                  <a:lnTo>
                    <a:pt x="617" y="406"/>
                  </a:lnTo>
                  <a:lnTo>
                    <a:pt x="617" y="407"/>
                  </a:lnTo>
                  <a:lnTo>
                    <a:pt x="618" y="409"/>
                  </a:lnTo>
                  <a:lnTo>
                    <a:pt x="618" y="410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8" y="411"/>
                  </a:lnTo>
                  <a:lnTo>
                    <a:pt x="617" y="412"/>
                  </a:lnTo>
                  <a:lnTo>
                    <a:pt x="617" y="412"/>
                  </a:lnTo>
                  <a:lnTo>
                    <a:pt x="616" y="412"/>
                  </a:lnTo>
                  <a:lnTo>
                    <a:pt x="615" y="412"/>
                  </a:lnTo>
                  <a:lnTo>
                    <a:pt x="613" y="411"/>
                  </a:lnTo>
                  <a:lnTo>
                    <a:pt x="611" y="411"/>
                  </a:lnTo>
                  <a:lnTo>
                    <a:pt x="609" y="410"/>
                  </a:lnTo>
                  <a:lnTo>
                    <a:pt x="602" y="407"/>
                  </a:lnTo>
                  <a:lnTo>
                    <a:pt x="599" y="406"/>
                  </a:lnTo>
                  <a:lnTo>
                    <a:pt x="597" y="405"/>
                  </a:lnTo>
                  <a:lnTo>
                    <a:pt x="594" y="403"/>
                  </a:lnTo>
                  <a:lnTo>
                    <a:pt x="591" y="401"/>
                  </a:lnTo>
                  <a:lnTo>
                    <a:pt x="590" y="401"/>
                  </a:lnTo>
                  <a:lnTo>
                    <a:pt x="588" y="400"/>
                  </a:lnTo>
                  <a:lnTo>
                    <a:pt x="587" y="399"/>
                  </a:lnTo>
                  <a:lnTo>
                    <a:pt x="586" y="399"/>
                  </a:lnTo>
                  <a:lnTo>
                    <a:pt x="585" y="398"/>
                  </a:lnTo>
                  <a:lnTo>
                    <a:pt x="584" y="398"/>
                  </a:lnTo>
                  <a:lnTo>
                    <a:pt x="583" y="398"/>
                  </a:lnTo>
                  <a:lnTo>
                    <a:pt x="582" y="398"/>
                  </a:lnTo>
                  <a:lnTo>
                    <a:pt x="581" y="398"/>
                  </a:lnTo>
                  <a:lnTo>
                    <a:pt x="581" y="399"/>
                  </a:lnTo>
                  <a:lnTo>
                    <a:pt x="580" y="399"/>
                  </a:lnTo>
                  <a:lnTo>
                    <a:pt x="579" y="399"/>
                  </a:lnTo>
                  <a:lnTo>
                    <a:pt x="578" y="400"/>
                  </a:lnTo>
                  <a:lnTo>
                    <a:pt x="578" y="401"/>
                  </a:lnTo>
                  <a:lnTo>
                    <a:pt x="577" y="402"/>
                  </a:lnTo>
                  <a:lnTo>
                    <a:pt x="576" y="402"/>
                  </a:lnTo>
                  <a:lnTo>
                    <a:pt x="576" y="404"/>
                  </a:lnTo>
                  <a:lnTo>
                    <a:pt x="573" y="409"/>
                  </a:lnTo>
                  <a:lnTo>
                    <a:pt x="572" y="411"/>
                  </a:lnTo>
                  <a:lnTo>
                    <a:pt x="572" y="412"/>
                  </a:lnTo>
                  <a:lnTo>
                    <a:pt x="571" y="413"/>
                  </a:lnTo>
                  <a:lnTo>
                    <a:pt x="570" y="415"/>
                  </a:lnTo>
                  <a:lnTo>
                    <a:pt x="568" y="416"/>
                  </a:lnTo>
                  <a:lnTo>
                    <a:pt x="567" y="417"/>
                  </a:lnTo>
                  <a:lnTo>
                    <a:pt x="565" y="419"/>
                  </a:lnTo>
                  <a:lnTo>
                    <a:pt x="563" y="420"/>
                  </a:lnTo>
                  <a:lnTo>
                    <a:pt x="561" y="421"/>
                  </a:lnTo>
                  <a:lnTo>
                    <a:pt x="558" y="422"/>
                  </a:lnTo>
                  <a:lnTo>
                    <a:pt x="555" y="424"/>
                  </a:lnTo>
                  <a:lnTo>
                    <a:pt x="554" y="424"/>
                  </a:lnTo>
                  <a:lnTo>
                    <a:pt x="553" y="426"/>
                  </a:lnTo>
                  <a:lnTo>
                    <a:pt x="552" y="426"/>
                  </a:lnTo>
                  <a:lnTo>
                    <a:pt x="548" y="428"/>
                  </a:lnTo>
                  <a:lnTo>
                    <a:pt x="544" y="430"/>
                  </a:lnTo>
                  <a:lnTo>
                    <a:pt x="541" y="431"/>
                  </a:lnTo>
                  <a:lnTo>
                    <a:pt x="540" y="432"/>
                  </a:lnTo>
                  <a:lnTo>
                    <a:pt x="538" y="433"/>
                  </a:lnTo>
                  <a:lnTo>
                    <a:pt x="534" y="436"/>
                  </a:lnTo>
                  <a:lnTo>
                    <a:pt x="532" y="438"/>
                  </a:lnTo>
                  <a:lnTo>
                    <a:pt x="530" y="439"/>
                  </a:lnTo>
                  <a:lnTo>
                    <a:pt x="527" y="441"/>
                  </a:lnTo>
                  <a:lnTo>
                    <a:pt x="525" y="442"/>
                  </a:lnTo>
                  <a:lnTo>
                    <a:pt x="524" y="443"/>
                  </a:lnTo>
                  <a:lnTo>
                    <a:pt x="523" y="444"/>
                  </a:lnTo>
                  <a:lnTo>
                    <a:pt x="522" y="445"/>
                  </a:lnTo>
                  <a:lnTo>
                    <a:pt x="521" y="446"/>
                  </a:lnTo>
                  <a:lnTo>
                    <a:pt x="521" y="447"/>
                  </a:lnTo>
                  <a:lnTo>
                    <a:pt x="520" y="448"/>
                  </a:lnTo>
                  <a:lnTo>
                    <a:pt x="520" y="449"/>
                  </a:lnTo>
                  <a:lnTo>
                    <a:pt x="520" y="450"/>
                  </a:lnTo>
                  <a:lnTo>
                    <a:pt x="520" y="454"/>
                  </a:lnTo>
                  <a:lnTo>
                    <a:pt x="520" y="455"/>
                  </a:lnTo>
                  <a:lnTo>
                    <a:pt x="519" y="456"/>
                  </a:lnTo>
                  <a:lnTo>
                    <a:pt x="519" y="456"/>
                  </a:lnTo>
                  <a:lnTo>
                    <a:pt x="519" y="457"/>
                  </a:lnTo>
                  <a:lnTo>
                    <a:pt x="518" y="458"/>
                  </a:lnTo>
                  <a:lnTo>
                    <a:pt x="517" y="459"/>
                  </a:lnTo>
                  <a:lnTo>
                    <a:pt x="515" y="460"/>
                  </a:lnTo>
                  <a:lnTo>
                    <a:pt x="513" y="462"/>
                  </a:lnTo>
                  <a:lnTo>
                    <a:pt x="512" y="463"/>
                  </a:lnTo>
                  <a:lnTo>
                    <a:pt x="511" y="464"/>
                  </a:lnTo>
                  <a:lnTo>
                    <a:pt x="511" y="464"/>
                  </a:lnTo>
                  <a:lnTo>
                    <a:pt x="510" y="465"/>
                  </a:lnTo>
                  <a:lnTo>
                    <a:pt x="510" y="466"/>
                  </a:lnTo>
                  <a:lnTo>
                    <a:pt x="510" y="467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0" y="470"/>
                  </a:lnTo>
                  <a:lnTo>
                    <a:pt x="511" y="473"/>
                  </a:lnTo>
                  <a:lnTo>
                    <a:pt x="511" y="474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6"/>
                  </a:lnTo>
                  <a:lnTo>
                    <a:pt x="510" y="477"/>
                  </a:lnTo>
                  <a:lnTo>
                    <a:pt x="510" y="477"/>
                  </a:lnTo>
                  <a:lnTo>
                    <a:pt x="509" y="477"/>
                  </a:lnTo>
                  <a:lnTo>
                    <a:pt x="508" y="477"/>
                  </a:lnTo>
                  <a:lnTo>
                    <a:pt x="507" y="477"/>
                  </a:lnTo>
                  <a:lnTo>
                    <a:pt x="506" y="477"/>
                  </a:lnTo>
                  <a:lnTo>
                    <a:pt x="505" y="477"/>
                  </a:lnTo>
                  <a:lnTo>
                    <a:pt x="503" y="477"/>
                  </a:lnTo>
                  <a:lnTo>
                    <a:pt x="500" y="476"/>
                  </a:lnTo>
                  <a:lnTo>
                    <a:pt x="498" y="476"/>
                  </a:lnTo>
                  <a:lnTo>
                    <a:pt x="496" y="476"/>
                  </a:lnTo>
                  <a:lnTo>
                    <a:pt x="495" y="475"/>
                  </a:lnTo>
                  <a:lnTo>
                    <a:pt x="494" y="476"/>
                  </a:lnTo>
                  <a:lnTo>
                    <a:pt x="491" y="476"/>
                  </a:lnTo>
                  <a:lnTo>
                    <a:pt x="487" y="476"/>
                  </a:lnTo>
                  <a:lnTo>
                    <a:pt x="485" y="477"/>
                  </a:lnTo>
                  <a:lnTo>
                    <a:pt x="483" y="477"/>
                  </a:lnTo>
                  <a:lnTo>
                    <a:pt x="482" y="476"/>
                  </a:lnTo>
                  <a:lnTo>
                    <a:pt x="482" y="476"/>
                  </a:lnTo>
                  <a:lnTo>
                    <a:pt x="481" y="476"/>
                  </a:lnTo>
                  <a:lnTo>
                    <a:pt x="479" y="475"/>
                  </a:lnTo>
                  <a:lnTo>
                    <a:pt x="478" y="475"/>
                  </a:lnTo>
                  <a:lnTo>
                    <a:pt x="477" y="475"/>
                  </a:lnTo>
                  <a:lnTo>
                    <a:pt x="477" y="475"/>
                  </a:lnTo>
                  <a:lnTo>
                    <a:pt x="476" y="475"/>
                  </a:lnTo>
                  <a:lnTo>
                    <a:pt x="473" y="477"/>
                  </a:lnTo>
                  <a:lnTo>
                    <a:pt x="471" y="477"/>
                  </a:lnTo>
                  <a:lnTo>
                    <a:pt x="470" y="477"/>
                  </a:lnTo>
                  <a:lnTo>
                    <a:pt x="466" y="478"/>
                  </a:lnTo>
                  <a:lnTo>
                    <a:pt x="464" y="479"/>
                  </a:lnTo>
                  <a:lnTo>
                    <a:pt x="462" y="479"/>
                  </a:lnTo>
                  <a:lnTo>
                    <a:pt x="460" y="479"/>
                  </a:lnTo>
                  <a:lnTo>
                    <a:pt x="459" y="479"/>
                  </a:lnTo>
                  <a:lnTo>
                    <a:pt x="458" y="479"/>
                  </a:lnTo>
                  <a:lnTo>
                    <a:pt x="457" y="478"/>
                  </a:lnTo>
                  <a:lnTo>
                    <a:pt x="456" y="478"/>
                  </a:lnTo>
                  <a:lnTo>
                    <a:pt x="455" y="477"/>
                  </a:lnTo>
                  <a:lnTo>
                    <a:pt x="453" y="476"/>
                  </a:lnTo>
                  <a:lnTo>
                    <a:pt x="448" y="472"/>
                  </a:lnTo>
                  <a:lnTo>
                    <a:pt x="446" y="470"/>
                  </a:lnTo>
                  <a:lnTo>
                    <a:pt x="445" y="470"/>
                  </a:lnTo>
                  <a:lnTo>
                    <a:pt x="443" y="469"/>
                  </a:lnTo>
                  <a:lnTo>
                    <a:pt x="440" y="467"/>
                  </a:lnTo>
                  <a:lnTo>
                    <a:pt x="437" y="466"/>
                  </a:lnTo>
                  <a:lnTo>
                    <a:pt x="434" y="465"/>
                  </a:lnTo>
                  <a:lnTo>
                    <a:pt x="432" y="464"/>
                  </a:lnTo>
                  <a:lnTo>
                    <a:pt x="431" y="463"/>
                  </a:lnTo>
                  <a:lnTo>
                    <a:pt x="429" y="462"/>
                  </a:lnTo>
                  <a:lnTo>
                    <a:pt x="428" y="461"/>
                  </a:lnTo>
                  <a:lnTo>
                    <a:pt x="424" y="458"/>
                  </a:lnTo>
                  <a:lnTo>
                    <a:pt x="423" y="457"/>
                  </a:lnTo>
                  <a:lnTo>
                    <a:pt x="422" y="456"/>
                  </a:lnTo>
                  <a:lnTo>
                    <a:pt x="420" y="456"/>
                  </a:lnTo>
                  <a:lnTo>
                    <a:pt x="419" y="455"/>
                  </a:lnTo>
                  <a:lnTo>
                    <a:pt x="415" y="453"/>
                  </a:lnTo>
                  <a:lnTo>
                    <a:pt x="412" y="452"/>
                  </a:lnTo>
                  <a:lnTo>
                    <a:pt x="410" y="451"/>
                  </a:lnTo>
                  <a:lnTo>
                    <a:pt x="409" y="450"/>
                  </a:lnTo>
                  <a:lnTo>
                    <a:pt x="407" y="449"/>
                  </a:lnTo>
                  <a:lnTo>
                    <a:pt x="406" y="447"/>
                  </a:lnTo>
                  <a:lnTo>
                    <a:pt x="405" y="446"/>
                  </a:lnTo>
                  <a:lnTo>
                    <a:pt x="402" y="442"/>
                  </a:lnTo>
                  <a:lnTo>
                    <a:pt x="400" y="440"/>
                  </a:lnTo>
                  <a:lnTo>
                    <a:pt x="399" y="439"/>
                  </a:lnTo>
                  <a:lnTo>
                    <a:pt x="398" y="438"/>
                  </a:lnTo>
                  <a:lnTo>
                    <a:pt x="397" y="438"/>
                  </a:lnTo>
                  <a:lnTo>
                    <a:pt x="396" y="437"/>
                  </a:lnTo>
                  <a:lnTo>
                    <a:pt x="394" y="436"/>
                  </a:lnTo>
                  <a:lnTo>
                    <a:pt x="392" y="436"/>
                  </a:lnTo>
                  <a:lnTo>
                    <a:pt x="387" y="434"/>
                  </a:lnTo>
                  <a:lnTo>
                    <a:pt x="385" y="434"/>
                  </a:lnTo>
                  <a:lnTo>
                    <a:pt x="384" y="433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1" y="431"/>
                  </a:lnTo>
                  <a:lnTo>
                    <a:pt x="380" y="430"/>
                  </a:lnTo>
                  <a:lnTo>
                    <a:pt x="380" y="429"/>
                  </a:lnTo>
                  <a:lnTo>
                    <a:pt x="379" y="428"/>
                  </a:lnTo>
                  <a:lnTo>
                    <a:pt x="378" y="425"/>
                  </a:lnTo>
                  <a:lnTo>
                    <a:pt x="377" y="421"/>
                  </a:lnTo>
                  <a:lnTo>
                    <a:pt x="376" y="419"/>
                  </a:lnTo>
                  <a:lnTo>
                    <a:pt x="375" y="417"/>
                  </a:lnTo>
                  <a:lnTo>
                    <a:pt x="375" y="416"/>
                  </a:lnTo>
                  <a:lnTo>
                    <a:pt x="374" y="415"/>
                  </a:lnTo>
                  <a:lnTo>
                    <a:pt x="374" y="415"/>
                  </a:lnTo>
                  <a:lnTo>
                    <a:pt x="373" y="413"/>
                  </a:lnTo>
                  <a:lnTo>
                    <a:pt x="370" y="410"/>
                  </a:lnTo>
                  <a:lnTo>
                    <a:pt x="369" y="409"/>
                  </a:lnTo>
                  <a:lnTo>
                    <a:pt x="368" y="408"/>
                  </a:lnTo>
                  <a:lnTo>
                    <a:pt x="367" y="408"/>
                  </a:lnTo>
                  <a:lnTo>
                    <a:pt x="365" y="407"/>
                  </a:lnTo>
                  <a:lnTo>
                    <a:pt x="363" y="406"/>
                  </a:lnTo>
                  <a:lnTo>
                    <a:pt x="361" y="405"/>
                  </a:lnTo>
                  <a:lnTo>
                    <a:pt x="356" y="404"/>
                  </a:lnTo>
                  <a:lnTo>
                    <a:pt x="351" y="402"/>
                  </a:lnTo>
                  <a:lnTo>
                    <a:pt x="348" y="402"/>
                  </a:lnTo>
                  <a:lnTo>
                    <a:pt x="344" y="401"/>
                  </a:lnTo>
                  <a:lnTo>
                    <a:pt x="343" y="401"/>
                  </a:lnTo>
                  <a:lnTo>
                    <a:pt x="341" y="401"/>
                  </a:lnTo>
                  <a:lnTo>
                    <a:pt x="340" y="401"/>
                  </a:lnTo>
                  <a:lnTo>
                    <a:pt x="339" y="401"/>
                  </a:lnTo>
                  <a:lnTo>
                    <a:pt x="337" y="401"/>
                  </a:lnTo>
                  <a:lnTo>
                    <a:pt x="333" y="403"/>
                  </a:lnTo>
                  <a:lnTo>
                    <a:pt x="331" y="403"/>
                  </a:lnTo>
                  <a:lnTo>
                    <a:pt x="330" y="404"/>
                  </a:lnTo>
                  <a:lnTo>
                    <a:pt x="328" y="405"/>
                  </a:lnTo>
                  <a:lnTo>
                    <a:pt x="327" y="406"/>
                  </a:lnTo>
                  <a:lnTo>
                    <a:pt x="324" y="410"/>
                  </a:lnTo>
                  <a:lnTo>
                    <a:pt x="323" y="410"/>
                  </a:lnTo>
                  <a:lnTo>
                    <a:pt x="322" y="411"/>
                  </a:lnTo>
                  <a:lnTo>
                    <a:pt x="321" y="412"/>
                  </a:lnTo>
                  <a:lnTo>
                    <a:pt x="320" y="412"/>
                  </a:lnTo>
                  <a:lnTo>
                    <a:pt x="316" y="414"/>
                  </a:lnTo>
                  <a:lnTo>
                    <a:pt x="314" y="415"/>
                  </a:lnTo>
                  <a:lnTo>
                    <a:pt x="313" y="416"/>
                  </a:lnTo>
                  <a:lnTo>
                    <a:pt x="310" y="418"/>
                  </a:lnTo>
                  <a:lnTo>
                    <a:pt x="307" y="419"/>
                  </a:lnTo>
                  <a:lnTo>
                    <a:pt x="306" y="420"/>
                  </a:lnTo>
                  <a:lnTo>
                    <a:pt x="305" y="420"/>
                  </a:lnTo>
                  <a:lnTo>
                    <a:pt x="304" y="420"/>
                  </a:lnTo>
                  <a:lnTo>
                    <a:pt x="304" y="421"/>
                  </a:lnTo>
                  <a:lnTo>
                    <a:pt x="303" y="421"/>
                  </a:lnTo>
                  <a:lnTo>
                    <a:pt x="301" y="420"/>
                  </a:lnTo>
                  <a:lnTo>
                    <a:pt x="300" y="420"/>
                  </a:lnTo>
                  <a:lnTo>
                    <a:pt x="299" y="420"/>
                  </a:lnTo>
                  <a:lnTo>
                    <a:pt x="298" y="420"/>
                  </a:lnTo>
                  <a:lnTo>
                    <a:pt x="297" y="419"/>
                  </a:lnTo>
                  <a:lnTo>
                    <a:pt x="296" y="419"/>
                  </a:lnTo>
                  <a:lnTo>
                    <a:pt x="295" y="418"/>
                  </a:lnTo>
                  <a:lnTo>
                    <a:pt x="294" y="417"/>
                  </a:lnTo>
                  <a:lnTo>
                    <a:pt x="294" y="416"/>
                  </a:lnTo>
                  <a:lnTo>
                    <a:pt x="293" y="415"/>
                  </a:lnTo>
                  <a:lnTo>
                    <a:pt x="292" y="414"/>
                  </a:lnTo>
                  <a:lnTo>
                    <a:pt x="291" y="412"/>
                  </a:lnTo>
                  <a:lnTo>
                    <a:pt x="290" y="408"/>
                  </a:lnTo>
                  <a:lnTo>
                    <a:pt x="289" y="406"/>
                  </a:lnTo>
                  <a:lnTo>
                    <a:pt x="288" y="404"/>
                  </a:lnTo>
                  <a:lnTo>
                    <a:pt x="287" y="402"/>
                  </a:lnTo>
                  <a:lnTo>
                    <a:pt x="286" y="400"/>
                  </a:lnTo>
                  <a:lnTo>
                    <a:pt x="285" y="399"/>
                  </a:lnTo>
                  <a:lnTo>
                    <a:pt x="284" y="399"/>
                  </a:lnTo>
                  <a:lnTo>
                    <a:pt x="284" y="398"/>
                  </a:lnTo>
                  <a:lnTo>
                    <a:pt x="283" y="397"/>
                  </a:lnTo>
                  <a:lnTo>
                    <a:pt x="281" y="396"/>
                  </a:lnTo>
                  <a:lnTo>
                    <a:pt x="281" y="396"/>
                  </a:lnTo>
                  <a:lnTo>
                    <a:pt x="281" y="396"/>
                  </a:lnTo>
                  <a:lnTo>
                    <a:pt x="280" y="396"/>
                  </a:lnTo>
                  <a:lnTo>
                    <a:pt x="280" y="396"/>
                  </a:lnTo>
                  <a:lnTo>
                    <a:pt x="277" y="398"/>
                  </a:lnTo>
                  <a:lnTo>
                    <a:pt x="275" y="399"/>
                  </a:lnTo>
                  <a:lnTo>
                    <a:pt x="273" y="400"/>
                  </a:lnTo>
                  <a:lnTo>
                    <a:pt x="271" y="401"/>
                  </a:lnTo>
                  <a:lnTo>
                    <a:pt x="270" y="402"/>
                  </a:lnTo>
                  <a:lnTo>
                    <a:pt x="269" y="404"/>
                  </a:lnTo>
                  <a:lnTo>
                    <a:pt x="268" y="405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6" y="407"/>
                  </a:lnTo>
                  <a:lnTo>
                    <a:pt x="265" y="409"/>
                  </a:lnTo>
                  <a:lnTo>
                    <a:pt x="264" y="413"/>
                  </a:lnTo>
                  <a:lnTo>
                    <a:pt x="263" y="414"/>
                  </a:lnTo>
                  <a:lnTo>
                    <a:pt x="262" y="415"/>
                  </a:lnTo>
                  <a:lnTo>
                    <a:pt x="262" y="416"/>
                  </a:lnTo>
                  <a:lnTo>
                    <a:pt x="261" y="416"/>
                  </a:lnTo>
                  <a:lnTo>
                    <a:pt x="260" y="417"/>
                  </a:lnTo>
                  <a:lnTo>
                    <a:pt x="259" y="418"/>
                  </a:lnTo>
                  <a:lnTo>
                    <a:pt x="258" y="419"/>
                  </a:lnTo>
                  <a:lnTo>
                    <a:pt x="256" y="420"/>
                  </a:lnTo>
                  <a:lnTo>
                    <a:pt x="255" y="420"/>
                  </a:lnTo>
                  <a:lnTo>
                    <a:pt x="251" y="421"/>
                  </a:lnTo>
                  <a:lnTo>
                    <a:pt x="249" y="422"/>
                  </a:lnTo>
                  <a:lnTo>
                    <a:pt x="247" y="423"/>
                  </a:lnTo>
                  <a:lnTo>
                    <a:pt x="244" y="425"/>
                  </a:lnTo>
                  <a:lnTo>
                    <a:pt x="242" y="425"/>
                  </a:lnTo>
                  <a:lnTo>
                    <a:pt x="241" y="425"/>
                  </a:lnTo>
                  <a:lnTo>
                    <a:pt x="240" y="425"/>
                  </a:lnTo>
                  <a:lnTo>
                    <a:pt x="238" y="425"/>
                  </a:lnTo>
                  <a:lnTo>
                    <a:pt x="237" y="425"/>
                  </a:lnTo>
                  <a:lnTo>
                    <a:pt x="236" y="425"/>
                  </a:lnTo>
                  <a:lnTo>
                    <a:pt x="234" y="425"/>
                  </a:lnTo>
                  <a:lnTo>
                    <a:pt x="230" y="423"/>
                  </a:lnTo>
                  <a:lnTo>
                    <a:pt x="228" y="422"/>
                  </a:lnTo>
                  <a:lnTo>
                    <a:pt x="227" y="422"/>
                  </a:lnTo>
                  <a:lnTo>
                    <a:pt x="226" y="422"/>
                  </a:lnTo>
                  <a:lnTo>
                    <a:pt x="225" y="422"/>
                  </a:lnTo>
                  <a:lnTo>
                    <a:pt x="223" y="422"/>
                  </a:lnTo>
                  <a:lnTo>
                    <a:pt x="221" y="422"/>
                  </a:lnTo>
                  <a:lnTo>
                    <a:pt x="219" y="422"/>
                  </a:lnTo>
                  <a:lnTo>
                    <a:pt x="217" y="421"/>
                  </a:lnTo>
                  <a:lnTo>
                    <a:pt x="215" y="421"/>
                  </a:lnTo>
                  <a:lnTo>
                    <a:pt x="213" y="421"/>
                  </a:lnTo>
                  <a:lnTo>
                    <a:pt x="209" y="421"/>
                  </a:lnTo>
                  <a:lnTo>
                    <a:pt x="208" y="421"/>
                  </a:lnTo>
                  <a:lnTo>
                    <a:pt x="206" y="421"/>
                  </a:lnTo>
                  <a:lnTo>
                    <a:pt x="204" y="421"/>
                  </a:lnTo>
                  <a:lnTo>
                    <a:pt x="203" y="421"/>
                  </a:lnTo>
                  <a:lnTo>
                    <a:pt x="202" y="421"/>
                  </a:lnTo>
                  <a:lnTo>
                    <a:pt x="201" y="421"/>
                  </a:lnTo>
                  <a:lnTo>
                    <a:pt x="200" y="420"/>
                  </a:lnTo>
                  <a:lnTo>
                    <a:pt x="198" y="419"/>
                  </a:lnTo>
                  <a:lnTo>
                    <a:pt x="196" y="417"/>
                  </a:lnTo>
                  <a:lnTo>
                    <a:pt x="195" y="417"/>
                  </a:lnTo>
                  <a:lnTo>
                    <a:pt x="195" y="416"/>
                  </a:lnTo>
                  <a:lnTo>
                    <a:pt x="194" y="416"/>
                  </a:lnTo>
                  <a:lnTo>
                    <a:pt x="194" y="416"/>
                  </a:lnTo>
                  <a:lnTo>
                    <a:pt x="193" y="416"/>
                  </a:lnTo>
                  <a:lnTo>
                    <a:pt x="192" y="416"/>
                  </a:lnTo>
                  <a:lnTo>
                    <a:pt x="192" y="416"/>
                  </a:lnTo>
                  <a:lnTo>
                    <a:pt x="191" y="416"/>
                  </a:lnTo>
                  <a:lnTo>
                    <a:pt x="186" y="419"/>
                  </a:lnTo>
                  <a:lnTo>
                    <a:pt x="185" y="419"/>
                  </a:lnTo>
                  <a:lnTo>
                    <a:pt x="184" y="420"/>
                  </a:lnTo>
                  <a:lnTo>
                    <a:pt x="181" y="420"/>
                  </a:lnTo>
                  <a:lnTo>
                    <a:pt x="180" y="421"/>
                  </a:lnTo>
                  <a:lnTo>
                    <a:pt x="178" y="421"/>
                  </a:lnTo>
                  <a:lnTo>
                    <a:pt x="177" y="422"/>
                  </a:lnTo>
                  <a:lnTo>
                    <a:pt x="176" y="423"/>
                  </a:lnTo>
                  <a:lnTo>
                    <a:pt x="175" y="423"/>
                  </a:lnTo>
                  <a:lnTo>
                    <a:pt x="175" y="424"/>
                  </a:lnTo>
                  <a:lnTo>
                    <a:pt x="174" y="425"/>
                  </a:lnTo>
                  <a:lnTo>
                    <a:pt x="173" y="426"/>
                  </a:lnTo>
                  <a:lnTo>
                    <a:pt x="173" y="427"/>
                  </a:lnTo>
                  <a:lnTo>
                    <a:pt x="171" y="430"/>
                  </a:lnTo>
                  <a:lnTo>
                    <a:pt x="171" y="431"/>
                  </a:lnTo>
                  <a:lnTo>
                    <a:pt x="170" y="431"/>
                  </a:lnTo>
                  <a:lnTo>
                    <a:pt x="169" y="432"/>
                  </a:lnTo>
                  <a:lnTo>
                    <a:pt x="167" y="434"/>
                  </a:lnTo>
                  <a:lnTo>
                    <a:pt x="166" y="435"/>
                  </a:lnTo>
                  <a:lnTo>
                    <a:pt x="164" y="436"/>
                  </a:lnTo>
                  <a:lnTo>
                    <a:pt x="162" y="437"/>
                  </a:lnTo>
                  <a:lnTo>
                    <a:pt x="161" y="437"/>
                  </a:lnTo>
                  <a:lnTo>
                    <a:pt x="159" y="439"/>
                  </a:lnTo>
                  <a:lnTo>
                    <a:pt x="157" y="440"/>
                  </a:lnTo>
                  <a:lnTo>
                    <a:pt x="155" y="441"/>
                  </a:lnTo>
                  <a:lnTo>
                    <a:pt x="154" y="442"/>
                  </a:lnTo>
                  <a:lnTo>
                    <a:pt x="153" y="442"/>
                  </a:lnTo>
                  <a:lnTo>
                    <a:pt x="151" y="443"/>
                  </a:lnTo>
                  <a:lnTo>
                    <a:pt x="150" y="443"/>
                  </a:lnTo>
                  <a:lnTo>
                    <a:pt x="148" y="443"/>
                  </a:lnTo>
                  <a:lnTo>
                    <a:pt x="147" y="444"/>
                  </a:lnTo>
                  <a:lnTo>
                    <a:pt x="146" y="444"/>
                  </a:lnTo>
                  <a:lnTo>
                    <a:pt x="145" y="444"/>
                  </a:lnTo>
                  <a:lnTo>
                    <a:pt x="143" y="444"/>
                  </a:lnTo>
                  <a:lnTo>
                    <a:pt x="142" y="443"/>
                  </a:lnTo>
                  <a:lnTo>
                    <a:pt x="141" y="443"/>
                  </a:lnTo>
                  <a:lnTo>
                    <a:pt x="140" y="443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7" y="441"/>
                  </a:lnTo>
                  <a:lnTo>
                    <a:pt x="137" y="440"/>
                  </a:lnTo>
                  <a:lnTo>
                    <a:pt x="136" y="439"/>
                  </a:lnTo>
                  <a:lnTo>
                    <a:pt x="137" y="439"/>
                  </a:lnTo>
                  <a:lnTo>
                    <a:pt x="137" y="437"/>
                  </a:lnTo>
                  <a:lnTo>
                    <a:pt x="137" y="435"/>
                  </a:lnTo>
                  <a:lnTo>
                    <a:pt x="138" y="433"/>
                  </a:lnTo>
                  <a:lnTo>
                    <a:pt x="137" y="433"/>
                  </a:lnTo>
                  <a:lnTo>
                    <a:pt x="137" y="432"/>
                  </a:lnTo>
                  <a:lnTo>
                    <a:pt x="137" y="431"/>
                  </a:lnTo>
                  <a:lnTo>
                    <a:pt x="137" y="430"/>
                  </a:lnTo>
                  <a:lnTo>
                    <a:pt x="136" y="430"/>
                  </a:lnTo>
                  <a:lnTo>
                    <a:pt x="136" y="429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3" y="426"/>
                  </a:lnTo>
                  <a:lnTo>
                    <a:pt x="132" y="425"/>
                  </a:lnTo>
                  <a:lnTo>
                    <a:pt x="128" y="423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1"/>
                  </a:lnTo>
                  <a:lnTo>
                    <a:pt x="123" y="421"/>
                  </a:lnTo>
                  <a:lnTo>
                    <a:pt x="120" y="421"/>
                  </a:lnTo>
                  <a:lnTo>
                    <a:pt x="118" y="420"/>
                  </a:lnTo>
                  <a:lnTo>
                    <a:pt x="117" y="419"/>
                  </a:lnTo>
                  <a:lnTo>
                    <a:pt x="112" y="418"/>
                  </a:lnTo>
                  <a:lnTo>
                    <a:pt x="107" y="416"/>
                  </a:lnTo>
                  <a:lnTo>
                    <a:pt x="106" y="416"/>
                  </a:lnTo>
                  <a:lnTo>
                    <a:pt x="105" y="415"/>
                  </a:lnTo>
                  <a:lnTo>
                    <a:pt x="105" y="415"/>
                  </a:lnTo>
                  <a:lnTo>
                    <a:pt x="104" y="415"/>
                  </a:lnTo>
                  <a:lnTo>
                    <a:pt x="104" y="414"/>
                  </a:lnTo>
                  <a:lnTo>
                    <a:pt x="104" y="414"/>
                  </a:lnTo>
                  <a:lnTo>
                    <a:pt x="106" y="410"/>
                  </a:lnTo>
                  <a:lnTo>
                    <a:pt x="106" y="409"/>
                  </a:lnTo>
                  <a:lnTo>
                    <a:pt x="106" y="409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5" y="404"/>
                  </a:lnTo>
                  <a:lnTo>
                    <a:pt x="105" y="403"/>
                  </a:lnTo>
                  <a:lnTo>
                    <a:pt x="106" y="402"/>
                  </a:lnTo>
                  <a:lnTo>
                    <a:pt x="107" y="400"/>
                  </a:lnTo>
                  <a:lnTo>
                    <a:pt x="109" y="398"/>
                  </a:lnTo>
                  <a:lnTo>
                    <a:pt x="111" y="396"/>
                  </a:lnTo>
                  <a:lnTo>
                    <a:pt x="112" y="395"/>
                  </a:lnTo>
                  <a:lnTo>
                    <a:pt x="114" y="392"/>
                  </a:lnTo>
                  <a:lnTo>
                    <a:pt x="115" y="390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7" y="385"/>
                  </a:lnTo>
                  <a:lnTo>
                    <a:pt x="118" y="383"/>
                  </a:lnTo>
                  <a:lnTo>
                    <a:pt x="118" y="382"/>
                  </a:lnTo>
                  <a:lnTo>
                    <a:pt x="118" y="381"/>
                  </a:lnTo>
                  <a:lnTo>
                    <a:pt x="118" y="379"/>
                  </a:lnTo>
                  <a:lnTo>
                    <a:pt x="118" y="378"/>
                  </a:lnTo>
                  <a:lnTo>
                    <a:pt x="118" y="377"/>
                  </a:lnTo>
                  <a:lnTo>
                    <a:pt x="118" y="377"/>
                  </a:lnTo>
                  <a:lnTo>
                    <a:pt x="117" y="374"/>
                  </a:lnTo>
                  <a:lnTo>
                    <a:pt x="117" y="373"/>
                  </a:lnTo>
                  <a:lnTo>
                    <a:pt x="116" y="371"/>
                  </a:lnTo>
                  <a:lnTo>
                    <a:pt x="115" y="369"/>
                  </a:lnTo>
                  <a:lnTo>
                    <a:pt x="113" y="366"/>
                  </a:lnTo>
                  <a:lnTo>
                    <a:pt x="112" y="364"/>
                  </a:lnTo>
                  <a:lnTo>
                    <a:pt x="111" y="362"/>
                  </a:lnTo>
                  <a:lnTo>
                    <a:pt x="111" y="361"/>
                  </a:lnTo>
                  <a:lnTo>
                    <a:pt x="111" y="360"/>
                  </a:lnTo>
                  <a:lnTo>
                    <a:pt x="110" y="358"/>
                  </a:lnTo>
                  <a:lnTo>
                    <a:pt x="110" y="356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0" y="350"/>
                  </a:lnTo>
                  <a:lnTo>
                    <a:pt x="110" y="349"/>
                  </a:lnTo>
                  <a:lnTo>
                    <a:pt x="111" y="345"/>
                  </a:lnTo>
                  <a:lnTo>
                    <a:pt x="111" y="343"/>
                  </a:lnTo>
                  <a:lnTo>
                    <a:pt x="111" y="340"/>
                  </a:lnTo>
                  <a:lnTo>
                    <a:pt x="111" y="336"/>
                  </a:lnTo>
                  <a:lnTo>
                    <a:pt x="111" y="333"/>
                  </a:lnTo>
                  <a:lnTo>
                    <a:pt x="111" y="331"/>
                  </a:lnTo>
                  <a:lnTo>
                    <a:pt x="110" y="330"/>
                  </a:lnTo>
                  <a:lnTo>
                    <a:pt x="110" y="328"/>
                  </a:lnTo>
                  <a:lnTo>
                    <a:pt x="109" y="327"/>
                  </a:lnTo>
                  <a:lnTo>
                    <a:pt x="109" y="326"/>
                  </a:lnTo>
                  <a:lnTo>
                    <a:pt x="108" y="325"/>
                  </a:lnTo>
                  <a:lnTo>
                    <a:pt x="107" y="324"/>
                  </a:lnTo>
                  <a:lnTo>
                    <a:pt x="107" y="323"/>
                  </a:lnTo>
                  <a:lnTo>
                    <a:pt x="105" y="322"/>
                  </a:lnTo>
                  <a:lnTo>
                    <a:pt x="104" y="321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8" y="318"/>
                  </a:lnTo>
                  <a:lnTo>
                    <a:pt x="97" y="318"/>
                  </a:lnTo>
                  <a:lnTo>
                    <a:pt x="95" y="318"/>
                  </a:lnTo>
                  <a:lnTo>
                    <a:pt x="94" y="319"/>
                  </a:lnTo>
                  <a:lnTo>
                    <a:pt x="92" y="319"/>
                  </a:lnTo>
                  <a:lnTo>
                    <a:pt x="89" y="321"/>
                  </a:lnTo>
                  <a:lnTo>
                    <a:pt x="84" y="322"/>
                  </a:lnTo>
                  <a:lnTo>
                    <a:pt x="82" y="323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8" y="323"/>
                  </a:lnTo>
                  <a:lnTo>
                    <a:pt x="73" y="322"/>
                  </a:lnTo>
                  <a:lnTo>
                    <a:pt x="70" y="322"/>
                  </a:lnTo>
                  <a:lnTo>
                    <a:pt x="64" y="321"/>
                  </a:lnTo>
                  <a:lnTo>
                    <a:pt x="62" y="321"/>
                  </a:lnTo>
                  <a:lnTo>
                    <a:pt x="61" y="321"/>
                  </a:lnTo>
                  <a:lnTo>
                    <a:pt x="54" y="322"/>
                  </a:lnTo>
                  <a:lnTo>
                    <a:pt x="53" y="322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1"/>
                  </a:lnTo>
                  <a:lnTo>
                    <a:pt x="48" y="321"/>
                  </a:lnTo>
                  <a:lnTo>
                    <a:pt x="47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4" y="318"/>
                  </a:lnTo>
                  <a:lnTo>
                    <a:pt x="43" y="317"/>
                  </a:lnTo>
                  <a:lnTo>
                    <a:pt x="42" y="317"/>
                  </a:lnTo>
                  <a:lnTo>
                    <a:pt x="42" y="316"/>
                  </a:lnTo>
                  <a:lnTo>
                    <a:pt x="42" y="315"/>
                  </a:lnTo>
                  <a:lnTo>
                    <a:pt x="41" y="314"/>
                  </a:lnTo>
                  <a:lnTo>
                    <a:pt x="41" y="313"/>
                  </a:lnTo>
                  <a:lnTo>
                    <a:pt x="40" y="311"/>
                  </a:lnTo>
                  <a:lnTo>
                    <a:pt x="40" y="310"/>
                  </a:lnTo>
                  <a:lnTo>
                    <a:pt x="40" y="308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0" y="303"/>
                  </a:lnTo>
                  <a:lnTo>
                    <a:pt x="39" y="302"/>
                  </a:lnTo>
                  <a:lnTo>
                    <a:pt x="38" y="301"/>
                  </a:lnTo>
                  <a:lnTo>
                    <a:pt x="38" y="300"/>
                  </a:lnTo>
                  <a:lnTo>
                    <a:pt x="36" y="298"/>
                  </a:lnTo>
                  <a:lnTo>
                    <a:pt x="34" y="297"/>
                  </a:lnTo>
                  <a:lnTo>
                    <a:pt x="32" y="295"/>
                  </a:lnTo>
                  <a:lnTo>
                    <a:pt x="31" y="294"/>
                  </a:lnTo>
                  <a:lnTo>
                    <a:pt x="30" y="293"/>
                  </a:lnTo>
                  <a:lnTo>
                    <a:pt x="29" y="291"/>
                  </a:lnTo>
                  <a:lnTo>
                    <a:pt x="28" y="290"/>
                  </a:lnTo>
                  <a:lnTo>
                    <a:pt x="27" y="290"/>
                  </a:lnTo>
                  <a:lnTo>
                    <a:pt x="26" y="289"/>
                  </a:lnTo>
                  <a:lnTo>
                    <a:pt x="25" y="288"/>
                  </a:lnTo>
                  <a:lnTo>
                    <a:pt x="23" y="288"/>
                  </a:lnTo>
                  <a:lnTo>
                    <a:pt x="22" y="287"/>
                  </a:lnTo>
                  <a:lnTo>
                    <a:pt x="21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5" y="286"/>
                  </a:lnTo>
                  <a:lnTo>
                    <a:pt x="14" y="286"/>
                  </a:lnTo>
                  <a:lnTo>
                    <a:pt x="13" y="286"/>
                  </a:lnTo>
                  <a:lnTo>
                    <a:pt x="12" y="285"/>
                  </a:lnTo>
                  <a:lnTo>
                    <a:pt x="11" y="285"/>
                  </a:lnTo>
                  <a:lnTo>
                    <a:pt x="10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7" y="282"/>
                  </a:lnTo>
                  <a:lnTo>
                    <a:pt x="6" y="281"/>
                  </a:lnTo>
                  <a:lnTo>
                    <a:pt x="6" y="280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3" y="273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0" y="268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0" y="264"/>
                  </a:lnTo>
                  <a:lnTo>
                    <a:pt x="0" y="263"/>
                  </a:lnTo>
                  <a:lnTo>
                    <a:pt x="1" y="262"/>
                  </a:lnTo>
                  <a:lnTo>
                    <a:pt x="2" y="261"/>
                  </a:lnTo>
                  <a:lnTo>
                    <a:pt x="2" y="260"/>
                  </a:lnTo>
                  <a:lnTo>
                    <a:pt x="3" y="260"/>
                  </a:lnTo>
                  <a:lnTo>
                    <a:pt x="4" y="259"/>
                  </a:lnTo>
                  <a:lnTo>
                    <a:pt x="7" y="258"/>
                  </a:lnTo>
                  <a:lnTo>
                    <a:pt x="8" y="257"/>
                  </a:lnTo>
                  <a:lnTo>
                    <a:pt x="9" y="256"/>
                  </a:lnTo>
                  <a:lnTo>
                    <a:pt x="9" y="256"/>
                  </a:lnTo>
                  <a:lnTo>
                    <a:pt x="10" y="255"/>
                  </a:lnTo>
                  <a:lnTo>
                    <a:pt x="10" y="254"/>
                  </a:lnTo>
                  <a:lnTo>
                    <a:pt x="12" y="250"/>
                  </a:lnTo>
                  <a:lnTo>
                    <a:pt x="12" y="249"/>
                  </a:lnTo>
                  <a:lnTo>
                    <a:pt x="13" y="248"/>
                  </a:lnTo>
                  <a:lnTo>
                    <a:pt x="15" y="244"/>
                  </a:lnTo>
                  <a:lnTo>
                    <a:pt x="16" y="243"/>
                  </a:lnTo>
                  <a:lnTo>
                    <a:pt x="16" y="242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7" y="234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6" y="225"/>
                  </a:lnTo>
                  <a:lnTo>
                    <a:pt x="15" y="224"/>
                  </a:lnTo>
                  <a:lnTo>
                    <a:pt x="14" y="223"/>
                  </a:lnTo>
                  <a:lnTo>
                    <a:pt x="14" y="221"/>
                  </a:lnTo>
                  <a:lnTo>
                    <a:pt x="13" y="220"/>
                  </a:lnTo>
                  <a:lnTo>
                    <a:pt x="12" y="218"/>
                  </a:lnTo>
                  <a:lnTo>
                    <a:pt x="11" y="217"/>
                  </a:lnTo>
                  <a:lnTo>
                    <a:pt x="10" y="216"/>
                  </a:lnTo>
                  <a:lnTo>
                    <a:pt x="10" y="215"/>
                  </a:lnTo>
                  <a:lnTo>
                    <a:pt x="10" y="213"/>
                  </a:lnTo>
                  <a:lnTo>
                    <a:pt x="10" y="211"/>
                  </a:lnTo>
                  <a:lnTo>
                    <a:pt x="10" y="205"/>
                  </a:lnTo>
                  <a:lnTo>
                    <a:pt x="10" y="202"/>
                  </a:lnTo>
                  <a:lnTo>
                    <a:pt x="10" y="201"/>
                  </a:lnTo>
                  <a:lnTo>
                    <a:pt x="10" y="200"/>
                  </a:lnTo>
                  <a:lnTo>
                    <a:pt x="9" y="199"/>
                  </a:lnTo>
                  <a:lnTo>
                    <a:pt x="8" y="196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6" y="189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3" y="184"/>
                  </a:lnTo>
                  <a:lnTo>
                    <a:pt x="3" y="183"/>
                  </a:lnTo>
                  <a:lnTo>
                    <a:pt x="3" y="182"/>
                  </a:lnTo>
                  <a:lnTo>
                    <a:pt x="4" y="181"/>
                  </a:lnTo>
                  <a:lnTo>
                    <a:pt x="4" y="180"/>
                  </a:lnTo>
                  <a:lnTo>
                    <a:pt x="4" y="179"/>
                  </a:lnTo>
                  <a:lnTo>
                    <a:pt x="5" y="178"/>
                  </a:lnTo>
                  <a:lnTo>
                    <a:pt x="6" y="177"/>
                  </a:lnTo>
                  <a:lnTo>
                    <a:pt x="8" y="175"/>
                  </a:lnTo>
                  <a:lnTo>
                    <a:pt x="11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4" y="170"/>
                  </a:lnTo>
                  <a:lnTo>
                    <a:pt x="15" y="171"/>
                  </a:lnTo>
                  <a:lnTo>
                    <a:pt x="16" y="172"/>
                  </a:lnTo>
                  <a:lnTo>
                    <a:pt x="18" y="173"/>
                  </a:lnTo>
                  <a:lnTo>
                    <a:pt x="21" y="175"/>
                  </a:lnTo>
                  <a:lnTo>
                    <a:pt x="23" y="176"/>
                  </a:lnTo>
                  <a:lnTo>
                    <a:pt x="29" y="179"/>
                  </a:lnTo>
                  <a:lnTo>
                    <a:pt x="31" y="180"/>
                  </a:lnTo>
                  <a:lnTo>
                    <a:pt x="33" y="181"/>
                  </a:lnTo>
                  <a:lnTo>
                    <a:pt x="35" y="182"/>
                  </a:lnTo>
                  <a:lnTo>
                    <a:pt x="37" y="183"/>
                  </a:lnTo>
                  <a:lnTo>
                    <a:pt x="40" y="184"/>
                  </a:lnTo>
                  <a:lnTo>
                    <a:pt x="41" y="184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3" name="Freeform 277"/>
            <p:cNvSpPr>
              <a:spLocks/>
            </p:cNvSpPr>
            <p:nvPr/>
          </p:nvSpPr>
          <p:spPr bwMode="auto">
            <a:xfrm>
              <a:off x="4044" y="1780"/>
              <a:ext cx="172" cy="195"/>
            </a:xfrm>
            <a:custGeom>
              <a:avLst/>
              <a:gdLst>
                <a:gd name="T0" fmla="*/ 4 w 172"/>
                <a:gd name="T1" fmla="*/ 185 h 195"/>
                <a:gd name="T2" fmla="*/ 9 w 172"/>
                <a:gd name="T3" fmla="*/ 184 h 195"/>
                <a:gd name="T4" fmla="*/ 13 w 172"/>
                <a:gd name="T5" fmla="*/ 180 h 195"/>
                <a:gd name="T6" fmla="*/ 20 w 172"/>
                <a:gd name="T7" fmla="*/ 172 h 195"/>
                <a:gd name="T8" fmla="*/ 24 w 172"/>
                <a:gd name="T9" fmla="*/ 170 h 195"/>
                <a:gd name="T10" fmla="*/ 28 w 172"/>
                <a:gd name="T11" fmla="*/ 170 h 195"/>
                <a:gd name="T12" fmla="*/ 34 w 172"/>
                <a:gd name="T13" fmla="*/ 171 h 195"/>
                <a:gd name="T14" fmla="*/ 43 w 172"/>
                <a:gd name="T15" fmla="*/ 175 h 195"/>
                <a:gd name="T16" fmla="*/ 50 w 172"/>
                <a:gd name="T17" fmla="*/ 177 h 195"/>
                <a:gd name="T18" fmla="*/ 57 w 172"/>
                <a:gd name="T19" fmla="*/ 180 h 195"/>
                <a:gd name="T20" fmla="*/ 64 w 172"/>
                <a:gd name="T21" fmla="*/ 183 h 195"/>
                <a:gd name="T22" fmla="*/ 69 w 172"/>
                <a:gd name="T23" fmla="*/ 183 h 195"/>
                <a:gd name="T24" fmla="*/ 71 w 172"/>
                <a:gd name="T25" fmla="*/ 185 h 195"/>
                <a:gd name="T26" fmla="*/ 73 w 172"/>
                <a:gd name="T27" fmla="*/ 190 h 195"/>
                <a:gd name="T28" fmla="*/ 76 w 172"/>
                <a:gd name="T29" fmla="*/ 193 h 195"/>
                <a:gd name="T30" fmla="*/ 78 w 172"/>
                <a:gd name="T31" fmla="*/ 195 h 195"/>
                <a:gd name="T32" fmla="*/ 83 w 172"/>
                <a:gd name="T33" fmla="*/ 195 h 195"/>
                <a:gd name="T34" fmla="*/ 89 w 172"/>
                <a:gd name="T35" fmla="*/ 193 h 195"/>
                <a:gd name="T36" fmla="*/ 94 w 172"/>
                <a:gd name="T37" fmla="*/ 189 h 195"/>
                <a:gd name="T38" fmla="*/ 97 w 172"/>
                <a:gd name="T39" fmla="*/ 185 h 195"/>
                <a:gd name="T40" fmla="*/ 96 w 172"/>
                <a:gd name="T41" fmla="*/ 178 h 195"/>
                <a:gd name="T42" fmla="*/ 96 w 172"/>
                <a:gd name="T43" fmla="*/ 173 h 195"/>
                <a:gd name="T44" fmla="*/ 99 w 172"/>
                <a:gd name="T45" fmla="*/ 169 h 195"/>
                <a:gd name="T46" fmla="*/ 109 w 172"/>
                <a:gd name="T47" fmla="*/ 160 h 195"/>
                <a:gd name="T48" fmla="*/ 112 w 172"/>
                <a:gd name="T49" fmla="*/ 157 h 195"/>
                <a:gd name="T50" fmla="*/ 115 w 172"/>
                <a:gd name="T51" fmla="*/ 157 h 195"/>
                <a:gd name="T52" fmla="*/ 118 w 172"/>
                <a:gd name="T53" fmla="*/ 159 h 195"/>
                <a:gd name="T54" fmla="*/ 124 w 172"/>
                <a:gd name="T55" fmla="*/ 167 h 195"/>
                <a:gd name="T56" fmla="*/ 130 w 172"/>
                <a:gd name="T57" fmla="*/ 171 h 195"/>
                <a:gd name="T58" fmla="*/ 135 w 172"/>
                <a:gd name="T59" fmla="*/ 172 h 195"/>
                <a:gd name="T60" fmla="*/ 142 w 172"/>
                <a:gd name="T61" fmla="*/ 170 h 195"/>
                <a:gd name="T62" fmla="*/ 149 w 172"/>
                <a:gd name="T63" fmla="*/ 169 h 195"/>
                <a:gd name="T64" fmla="*/ 156 w 172"/>
                <a:gd name="T65" fmla="*/ 171 h 195"/>
                <a:gd name="T66" fmla="*/ 161 w 172"/>
                <a:gd name="T67" fmla="*/ 171 h 195"/>
                <a:gd name="T68" fmla="*/ 168 w 172"/>
                <a:gd name="T69" fmla="*/ 168 h 195"/>
                <a:gd name="T70" fmla="*/ 171 w 172"/>
                <a:gd name="T71" fmla="*/ 166 h 195"/>
                <a:gd name="T72" fmla="*/ 172 w 172"/>
                <a:gd name="T73" fmla="*/ 162 h 195"/>
                <a:gd name="T74" fmla="*/ 171 w 172"/>
                <a:gd name="T75" fmla="*/ 158 h 195"/>
                <a:gd name="T76" fmla="*/ 162 w 172"/>
                <a:gd name="T77" fmla="*/ 146 h 195"/>
                <a:gd name="T78" fmla="*/ 155 w 172"/>
                <a:gd name="T79" fmla="*/ 132 h 195"/>
                <a:gd name="T80" fmla="*/ 154 w 172"/>
                <a:gd name="T81" fmla="*/ 127 h 195"/>
                <a:gd name="T82" fmla="*/ 155 w 172"/>
                <a:gd name="T83" fmla="*/ 118 h 195"/>
                <a:gd name="T84" fmla="*/ 158 w 172"/>
                <a:gd name="T85" fmla="*/ 109 h 195"/>
                <a:gd name="T86" fmla="*/ 157 w 172"/>
                <a:gd name="T87" fmla="*/ 105 h 195"/>
                <a:gd name="T88" fmla="*/ 151 w 172"/>
                <a:gd name="T89" fmla="*/ 93 h 195"/>
                <a:gd name="T90" fmla="*/ 151 w 172"/>
                <a:gd name="T91" fmla="*/ 88 h 195"/>
                <a:gd name="T92" fmla="*/ 150 w 172"/>
                <a:gd name="T93" fmla="*/ 80 h 195"/>
                <a:gd name="T94" fmla="*/ 147 w 172"/>
                <a:gd name="T95" fmla="*/ 65 h 195"/>
                <a:gd name="T96" fmla="*/ 146 w 172"/>
                <a:gd name="T97" fmla="*/ 44 h 195"/>
                <a:gd name="T98" fmla="*/ 147 w 172"/>
                <a:gd name="T99" fmla="*/ 32 h 195"/>
                <a:gd name="T100" fmla="*/ 146 w 172"/>
                <a:gd name="T101" fmla="*/ 26 h 195"/>
                <a:gd name="T102" fmla="*/ 140 w 172"/>
                <a:gd name="T103" fmla="*/ 15 h 195"/>
                <a:gd name="T104" fmla="*/ 135 w 172"/>
                <a:gd name="T105" fmla="*/ 6 h 195"/>
                <a:gd name="T106" fmla="*/ 133 w 172"/>
                <a:gd name="T107" fmla="*/ 1 h 195"/>
                <a:gd name="T108" fmla="*/ 136 w 172"/>
                <a:gd name="T10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195">
                  <a:moveTo>
                    <a:pt x="0" y="184"/>
                  </a:moveTo>
                  <a:lnTo>
                    <a:pt x="2" y="185"/>
                  </a:lnTo>
                  <a:lnTo>
                    <a:pt x="3" y="185"/>
                  </a:lnTo>
                  <a:lnTo>
                    <a:pt x="4" y="185"/>
                  </a:lnTo>
                  <a:lnTo>
                    <a:pt x="5" y="185"/>
                  </a:lnTo>
                  <a:lnTo>
                    <a:pt x="6" y="185"/>
                  </a:lnTo>
                  <a:lnTo>
                    <a:pt x="8" y="184"/>
                  </a:lnTo>
                  <a:lnTo>
                    <a:pt x="9" y="184"/>
                  </a:lnTo>
                  <a:lnTo>
                    <a:pt x="9" y="184"/>
                  </a:lnTo>
                  <a:lnTo>
                    <a:pt x="10" y="183"/>
                  </a:lnTo>
                  <a:lnTo>
                    <a:pt x="11" y="182"/>
                  </a:lnTo>
                  <a:lnTo>
                    <a:pt x="13" y="180"/>
                  </a:lnTo>
                  <a:lnTo>
                    <a:pt x="15" y="177"/>
                  </a:lnTo>
                  <a:lnTo>
                    <a:pt x="18" y="174"/>
                  </a:lnTo>
                  <a:lnTo>
                    <a:pt x="19" y="173"/>
                  </a:lnTo>
                  <a:lnTo>
                    <a:pt x="20" y="172"/>
                  </a:lnTo>
                  <a:lnTo>
                    <a:pt x="21" y="171"/>
                  </a:lnTo>
                  <a:lnTo>
                    <a:pt x="22" y="171"/>
                  </a:lnTo>
                  <a:lnTo>
                    <a:pt x="23" y="170"/>
                  </a:lnTo>
                  <a:lnTo>
                    <a:pt x="24" y="170"/>
                  </a:lnTo>
                  <a:lnTo>
                    <a:pt x="25" y="170"/>
                  </a:lnTo>
                  <a:lnTo>
                    <a:pt x="26" y="170"/>
                  </a:lnTo>
                  <a:lnTo>
                    <a:pt x="27" y="170"/>
                  </a:lnTo>
                  <a:lnTo>
                    <a:pt x="28" y="170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2" y="171"/>
                  </a:lnTo>
                  <a:lnTo>
                    <a:pt x="34" y="171"/>
                  </a:lnTo>
                  <a:lnTo>
                    <a:pt x="35" y="172"/>
                  </a:lnTo>
                  <a:lnTo>
                    <a:pt x="39" y="173"/>
                  </a:lnTo>
                  <a:lnTo>
                    <a:pt x="41" y="174"/>
                  </a:lnTo>
                  <a:lnTo>
                    <a:pt x="43" y="175"/>
                  </a:lnTo>
                  <a:lnTo>
                    <a:pt x="45" y="175"/>
                  </a:lnTo>
                  <a:lnTo>
                    <a:pt x="46" y="176"/>
                  </a:lnTo>
                  <a:lnTo>
                    <a:pt x="49" y="176"/>
                  </a:lnTo>
                  <a:lnTo>
                    <a:pt x="50" y="177"/>
                  </a:lnTo>
                  <a:lnTo>
                    <a:pt x="51" y="177"/>
                  </a:lnTo>
                  <a:lnTo>
                    <a:pt x="52" y="178"/>
                  </a:lnTo>
                  <a:lnTo>
                    <a:pt x="55" y="179"/>
                  </a:lnTo>
                  <a:lnTo>
                    <a:pt x="57" y="180"/>
                  </a:lnTo>
                  <a:lnTo>
                    <a:pt x="60" y="181"/>
                  </a:lnTo>
                  <a:lnTo>
                    <a:pt x="62" y="182"/>
                  </a:lnTo>
                  <a:lnTo>
                    <a:pt x="63" y="183"/>
                  </a:lnTo>
                  <a:lnTo>
                    <a:pt x="64" y="183"/>
                  </a:lnTo>
                  <a:lnTo>
                    <a:pt x="65" y="183"/>
                  </a:lnTo>
                  <a:lnTo>
                    <a:pt x="68" y="182"/>
                  </a:lnTo>
                  <a:lnTo>
                    <a:pt x="69" y="182"/>
                  </a:lnTo>
                  <a:lnTo>
                    <a:pt x="69" y="183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2" y="186"/>
                  </a:lnTo>
                  <a:lnTo>
                    <a:pt x="73" y="188"/>
                  </a:lnTo>
                  <a:lnTo>
                    <a:pt x="73" y="189"/>
                  </a:lnTo>
                  <a:lnTo>
                    <a:pt x="73" y="190"/>
                  </a:lnTo>
                  <a:lnTo>
                    <a:pt x="73" y="191"/>
                  </a:lnTo>
                  <a:lnTo>
                    <a:pt x="74" y="192"/>
                  </a:lnTo>
                  <a:lnTo>
                    <a:pt x="75" y="193"/>
                  </a:lnTo>
                  <a:lnTo>
                    <a:pt x="76" y="193"/>
                  </a:lnTo>
                  <a:lnTo>
                    <a:pt x="76" y="194"/>
                  </a:lnTo>
                  <a:lnTo>
                    <a:pt x="77" y="194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3" y="195"/>
                  </a:lnTo>
                  <a:lnTo>
                    <a:pt x="85" y="195"/>
                  </a:lnTo>
                  <a:lnTo>
                    <a:pt x="86" y="194"/>
                  </a:lnTo>
                  <a:lnTo>
                    <a:pt x="88" y="194"/>
                  </a:lnTo>
                  <a:lnTo>
                    <a:pt x="89" y="193"/>
                  </a:lnTo>
                  <a:lnTo>
                    <a:pt x="90" y="192"/>
                  </a:lnTo>
                  <a:lnTo>
                    <a:pt x="91" y="191"/>
                  </a:lnTo>
                  <a:lnTo>
                    <a:pt x="94" y="190"/>
                  </a:lnTo>
                  <a:lnTo>
                    <a:pt x="94" y="189"/>
                  </a:lnTo>
                  <a:lnTo>
                    <a:pt x="95" y="189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7" y="185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7" y="182"/>
                  </a:lnTo>
                  <a:lnTo>
                    <a:pt x="96" y="178"/>
                  </a:lnTo>
                  <a:lnTo>
                    <a:pt x="96" y="176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6" y="173"/>
                  </a:lnTo>
                  <a:lnTo>
                    <a:pt x="97" y="172"/>
                  </a:lnTo>
                  <a:lnTo>
                    <a:pt x="97" y="171"/>
                  </a:lnTo>
                  <a:lnTo>
                    <a:pt x="98" y="170"/>
                  </a:lnTo>
                  <a:lnTo>
                    <a:pt x="99" y="169"/>
                  </a:lnTo>
                  <a:lnTo>
                    <a:pt x="100" y="168"/>
                  </a:lnTo>
                  <a:lnTo>
                    <a:pt x="103" y="165"/>
                  </a:lnTo>
                  <a:lnTo>
                    <a:pt x="106" y="162"/>
                  </a:lnTo>
                  <a:lnTo>
                    <a:pt x="109" y="160"/>
                  </a:lnTo>
                  <a:lnTo>
                    <a:pt x="110" y="159"/>
                  </a:lnTo>
                  <a:lnTo>
                    <a:pt x="111" y="158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3" y="156"/>
                  </a:lnTo>
                  <a:lnTo>
                    <a:pt x="114" y="156"/>
                  </a:lnTo>
                  <a:lnTo>
                    <a:pt x="115" y="157"/>
                  </a:lnTo>
                  <a:lnTo>
                    <a:pt x="116" y="157"/>
                  </a:lnTo>
                  <a:lnTo>
                    <a:pt x="117" y="158"/>
                  </a:lnTo>
                  <a:lnTo>
                    <a:pt x="117" y="158"/>
                  </a:lnTo>
                  <a:lnTo>
                    <a:pt x="118" y="159"/>
                  </a:lnTo>
                  <a:lnTo>
                    <a:pt x="120" y="162"/>
                  </a:lnTo>
                  <a:lnTo>
                    <a:pt x="122" y="165"/>
                  </a:lnTo>
                  <a:lnTo>
                    <a:pt x="123" y="166"/>
                  </a:lnTo>
                  <a:lnTo>
                    <a:pt x="124" y="167"/>
                  </a:lnTo>
                  <a:lnTo>
                    <a:pt x="125" y="168"/>
                  </a:lnTo>
                  <a:lnTo>
                    <a:pt x="127" y="169"/>
                  </a:lnTo>
                  <a:lnTo>
                    <a:pt x="128" y="170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2"/>
                  </a:lnTo>
                  <a:lnTo>
                    <a:pt x="134" y="172"/>
                  </a:lnTo>
                  <a:lnTo>
                    <a:pt x="135" y="172"/>
                  </a:lnTo>
                  <a:lnTo>
                    <a:pt x="136" y="172"/>
                  </a:lnTo>
                  <a:lnTo>
                    <a:pt x="137" y="172"/>
                  </a:lnTo>
                  <a:lnTo>
                    <a:pt x="138" y="171"/>
                  </a:lnTo>
                  <a:lnTo>
                    <a:pt x="142" y="170"/>
                  </a:lnTo>
                  <a:lnTo>
                    <a:pt x="145" y="169"/>
                  </a:lnTo>
                  <a:lnTo>
                    <a:pt x="146" y="169"/>
                  </a:lnTo>
                  <a:lnTo>
                    <a:pt x="147" y="169"/>
                  </a:lnTo>
                  <a:lnTo>
                    <a:pt x="149" y="169"/>
                  </a:lnTo>
                  <a:lnTo>
                    <a:pt x="151" y="169"/>
                  </a:lnTo>
                  <a:lnTo>
                    <a:pt x="153" y="170"/>
                  </a:lnTo>
                  <a:lnTo>
                    <a:pt x="155" y="171"/>
                  </a:lnTo>
                  <a:lnTo>
                    <a:pt x="156" y="171"/>
                  </a:lnTo>
                  <a:lnTo>
                    <a:pt x="157" y="171"/>
                  </a:lnTo>
                  <a:lnTo>
                    <a:pt x="158" y="171"/>
                  </a:lnTo>
                  <a:lnTo>
                    <a:pt x="160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5" y="170"/>
                  </a:lnTo>
                  <a:lnTo>
                    <a:pt x="167" y="169"/>
                  </a:lnTo>
                  <a:lnTo>
                    <a:pt x="168" y="168"/>
                  </a:lnTo>
                  <a:lnTo>
                    <a:pt x="169" y="168"/>
                  </a:lnTo>
                  <a:lnTo>
                    <a:pt x="170" y="167"/>
                  </a:lnTo>
                  <a:lnTo>
                    <a:pt x="171" y="167"/>
                  </a:lnTo>
                  <a:lnTo>
                    <a:pt x="171" y="166"/>
                  </a:lnTo>
                  <a:lnTo>
                    <a:pt x="172" y="165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2" y="162"/>
                  </a:lnTo>
                  <a:lnTo>
                    <a:pt x="172" y="161"/>
                  </a:lnTo>
                  <a:lnTo>
                    <a:pt x="171" y="160"/>
                  </a:lnTo>
                  <a:lnTo>
                    <a:pt x="171" y="159"/>
                  </a:lnTo>
                  <a:lnTo>
                    <a:pt x="171" y="158"/>
                  </a:lnTo>
                  <a:lnTo>
                    <a:pt x="170" y="157"/>
                  </a:lnTo>
                  <a:lnTo>
                    <a:pt x="168" y="153"/>
                  </a:lnTo>
                  <a:lnTo>
                    <a:pt x="164" y="149"/>
                  </a:lnTo>
                  <a:lnTo>
                    <a:pt x="162" y="146"/>
                  </a:lnTo>
                  <a:lnTo>
                    <a:pt x="161" y="145"/>
                  </a:lnTo>
                  <a:lnTo>
                    <a:pt x="158" y="139"/>
                  </a:lnTo>
                  <a:lnTo>
                    <a:pt x="157" y="136"/>
                  </a:lnTo>
                  <a:lnTo>
                    <a:pt x="155" y="132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128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4"/>
                  </a:lnTo>
                  <a:lnTo>
                    <a:pt x="154" y="121"/>
                  </a:lnTo>
                  <a:lnTo>
                    <a:pt x="155" y="118"/>
                  </a:lnTo>
                  <a:lnTo>
                    <a:pt x="157" y="113"/>
                  </a:lnTo>
                  <a:lnTo>
                    <a:pt x="157" y="111"/>
                  </a:lnTo>
                  <a:lnTo>
                    <a:pt x="158" y="110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8" y="107"/>
                  </a:lnTo>
                  <a:lnTo>
                    <a:pt x="157" y="106"/>
                  </a:lnTo>
                  <a:lnTo>
                    <a:pt x="157" y="105"/>
                  </a:lnTo>
                  <a:lnTo>
                    <a:pt x="156" y="104"/>
                  </a:lnTo>
                  <a:lnTo>
                    <a:pt x="155" y="100"/>
                  </a:lnTo>
                  <a:lnTo>
                    <a:pt x="152" y="95"/>
                  </a:lnTo>
                  <a:lnTo>
                    <a:pt x="151" y="93"/>
                  </a:lnTo>
                  <a:lnTo>
                    <a:pt x="151" y="92"/>
                  </a:lnTo>
                  <a:lnTo>
                    <a:pt x="151" y="91"/>
                  </a:lnTo>
                  <a:lnTo>
                    <a:pt x="151" y="90"/>
                  </a:lnTo>
                  <a:lnTo>
                    <a:pt x="151" y="88"/>
                  </a:lnTo>
                  <a:lnTo>
                    <a:pt x="151" y="85"/>
                  </a:lnTo>
                  <a:lnTo>
                    <a:pt x="151" y="83"/>
                  </a:lnTo>
                  <a:lnTo>
                    <a:pt x="151" y="82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8" y="72"/>
                  </a:lnTo>
                  <a:lnTo>
                    <a:pt x="147" y="68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6" y="61"/>
                  </a:lnTo>
                  <a:lnTo>
                    <a:pt x="146" y="51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46" y="40"/>
                  </a:lnTo>
                  <a:lnTo>
                    <a:pt x="147" y="34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7" y="28"/>
                  </a:lnTo>
                  <a:lnTo>
                    <a:pt x="146" y="27"/>
                  </a:lnTo>
                  <a:lnTo>
                    <a:pt x="146" y="26"/>
                  </a:lnTo>
                  <a:lnTo>
                    <a:pt x="145" y="24"/>
                  </a:lnTo>
                  <a:lnTo>
                    <a:pt x="145" y="23"/>
                  </a:lnTo>
                  <a:lnTo>
                    <a:pt x="143" y="20"/>
                  </a:lnTo>
                  <a:lnTo>
                    <a:pt x="140" y="15"/>
                  </a:lnTo>
                  <a:lnTo>
                    <a:pt x="138" y="13"/>
                  </a:lnTo>
                  <a:lnTo>
                    <a:pt x="137" y="10"/>
                  </a:lnTo>
                  <a:lnTo>
                    <a:pt x="136" y="8"/>
                  </a:lnTo>
                  <a:lnTo>
                    <a:pt x="135" y="6"/>
                  </a:lnTo>
                  <a:lnTo>
                    <a:pt x="134" y="4"/>
                  </a:lnTo>
                  <a:lnTo>
                    <a:pt x="134" y="3"/>
                  </a:lnTo>
                  <a:lnTo>
                    <a:pt x="134" y="2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9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4" name="Freeform 278"/>
            <p:cNvSpPr>
              <a:spLocks/>
            </p:cNvSpPr>
            <p:nvPr/>
          </p:nvSpPr>
          <p:spPr bwMode="auto">
            <a:xfrm>
              <a:off x="4113" y="2150"/>
              <a:ext cx="626" cy="412"/>
            </a:xfrm>
            <a:custGeom>
              <a:avLst/>
              <a:gdLst>
                <a:gd name="T0" fmla="*/ 186 w 626"/>
                <a:gd name="T1" fmla="*/ 49 h 412"/>
                <a:gd name="T2" fmla="*/ 212 w 626"/>
                <a:gd name="T3" fmla="*/ 41 h 412"/>
                <a:gd name="T4" fmla="*/ 253 w 626"/>
                <a:gd name="T5" fmla="*/ 36 h 412"/>
                <a:gd name="T6" fmla="*/ 272 w 626"/>
                <a:gd name="T7" fmla="*/ 62 h 412"/>
                <a:gd name="T8" fmla="*/ 302 w 626"/>
                <a:gd name="T9" fmla="*/ 82 h 412"/>
                <a:gd name="T10" fmla="*/ 343 w 626"/>
                <a:gd name="T11" fmla="*/ 106 h 412"/>
                <a:gd name="T12" fmla="*/ 371 w 626"/>
                <a:gd name="T13" fmla="*/ 106 h 412"/>
                <a:gd name="T14" fmla="*/ 400 w 626"/>
                <a:gd name="T15" fmla="*/ 107 h 412"/>
                <a:gd name="T16" fmla="*/ 407 w 626"/>
                <a:gd name="T17" fmla="*/ 89 h 412"/>
                <a:gd name="T18" fmla="*/ 422 w 626"/>
                <a:gd name="T19" fmla="*/ 68 h 412"/>
                <a:gd name="T20" fmla="*/ 461 w 626"/>
                <a:gd name="T21" fmla="*/ 43 h 412"/>
                <a:gd name="T22" fmla="*/ 477 w 626"/>
                <a:gd name="T23" fmla="*/ 29 h 412"/>
                <a:gd name="T24" fmla="*/ 510 w 626"/>
                <a:gd name="T25" fmla="*/ 42 h 412"/>
                <a:gd name="T26" fmla="*/ 552 w 626"/>
                <a:gd name="T27" fmla="*/ 67 h 412"/>
                <a:gd name="T28" fmla="*/ 578 w 626"/>
                <a:gd name="T29" fmla="*/ 49 h 412"/>
                <a:gd name="T30" fmla="*/ 605 w 626"/>
                <a:gd name="T31" fmla="*/ 10 h 412"/>
                <a:gd name="T32" fmla="*/ 626 w 626"/>
                <a:gd name="T33" fmla="*/ 2 h 412"/>
                <a:gd name="T34" fmla="*/ 607 w 626"/>
                <a:gd name="T35" fmla="*/ 60 h 412"/>
                <a:gd name="T36" fmla="*/ 605 w 626"/>
                <a:gd name="T37" fmla="*/ 90 h 412"/>
                <a:gd name="T38" fmla="*/ 589 w 626"/>
                <a:gd name="T39" fmla="*/ 124 h 412"/>
                <a:gd name="T40" fmla="*/ 570 w 626"/>
                <a:gd name="T41" fmla="*/ 137 h 412"/>
                <a:gd name="T42" fmla="*/ 585 w 626"/>
                <a:gd name="T43" fmla="*/ 191 h 412"/>
                <a:gd name="T44" fmla="*/ 580 w 626"/>
                <a:gd name="T45" fmla="*/ 230 h 412"/>
                <a:gd name="T46" fmla="*/ 590 w 626"/>
                <a:gd name="T47" fmla="*/ 265 h 412"/>
                <a:gd name="T48" fmla="*/ 608 w 626"/>
                <a:gd name="T49" fmla="*/ 299 h 412"/>
                <a:gd name="T50" fmla="*/ 619 w 626"/>
                <a:gd name="T51" fmla="*/ 312 h 412"/>
                <a:gd name="T52" fmla="*/ 624 w 626"/>
                <a:gd name="T53" fmla="*/ 342 h 412"/>
                <a:gd name="T54" fmla="*/ 614 w 626"/>
                <a:gd name="T55" fmla="*/ 377 h 412"/>
                <a:gd name="T56" fmla="*/ 598 w 626"/>
                <a:gd name="T57" fmla="*/ 394 h 412"/>
                <a:gd name="T58" fmla="*/ 550 w 626"/>
                <a:gd name="T59" fmla="*/ 379 h 412"/>
                <a:gd name="T60" fmla="*/ 513 w 626"/>
                <a:gd name="T61" fmla="*/ 379 h 412"/>
                <a:gd name="T62" fmla="*/ 496 w 626"/>
                <a:gd name="T63" fmla="*/ 402 h 412"/>
                <a:gd name="T64" fmla="*/ 459 w 626"/>
                <a:gd name="T65" fmla="*/ 402 h 412"/>
                <a:gd name="T66" fmla="*/ 439 w 626"/>
                <a:gd name="T67" fmla="*/ 412 h 412"/>
                <a:gd name="T68" fmla="*/ 404 w 626"/>
                <a:gd name="T69" fmla="*/ 387 h 412"/>
                <a:gd name="T70" fmla="*/ 366 w 626"/>
                <a:gd name="T71" fmla="*/ 359 h 412"/>
                <a:gd name="T72" fmla="*/ 314 w 626"/>
                <a:gd name="T73" fmla="*/ 342 h 412"/>
                <a:gd name="T74" fmla="*/ 287 w 626"/>
                <a:gd name="T75" fmla="*/ 325 h 412"/>
                <a:gd name="T76" fmla="*/ 265 w 626"/>
                <a:gd name="T77" fmla="*/ 314 h 412"/>
                <a:gd name="T78" fmla="*/ 243 w 626"/>
                <a:gd name="T79" fmla="*/ 343 h 412"/>
                <a:gd name="T80" fmla="*/ 208 w 626"/>
                <a:gd name="T81" fmla="*/ 327 h 412"/>
                <a:gd name="T82" fmla="*/ 200 w 626"/>
                <a:gd name="T83" fmla="*/ 308 h 412"/>
                <a:gd name="T84" fmla="*/ 173 w 626"/>
                <a:gd name="T85" fmla="*/ 295 h 412"/>
                <a:gd name="T86" fmla="*/ 152 w 626"/>
                <a:gd name="T87" fmla="*/ 280 h 412"/>
                <a:gd name="T88" fmla="*/ 124 w 626"/>
                <a:gd name="T89" fmla="*/ 264 h 412"/>
                <a:gd name="T90" fmla="*/ 95 w 626"/>
                <a:gd name="T91" fmla="*/ 263 h 412"/>
                <a:gd name="T92" fmla="*/ 55 w 626"/>
                <a:gd name="T93" fmla="*/ 213 h 412"/>
                <a:gd name="T94" fmla="*/ 64 w 626"/>
                <a:gd name="T95" fmla="*/ 181 h 412"/>
                <a:gd name="T96" fmla="*/ 53 w 626"/>
                <a:gd name="T97" fmla="*/ 160 h 412"/>
                <a:gd name="T98" fmla="*/ 39 w 626"/>
                <a:gd name="T99" fmla="*/ 140 h 412"/>
                <a:gd name="T100" fmla="*/ 19 w 626"/>
                <a:gd name="T101" fmla="*/ 130 h 412"/>
                <a:gd name="T102" fmla="*/ 0 w 626"/>
                <a:gd name="T103" fmla="*/ 115 h 412"/>
                <a:gd name="T104" fmla="*/ 6 w 626"/>
                <a:gd name="T105" fmla="*/ 105 h 412"/>
                <a:gd name="T106" fmla="*/ 16 w 626"/>
                <a:gd name="T107" fmla="*/ 86 h 412"/>
                <a:gd name="T108" fmla="*/ 17 w 626"/>
                <a:gd name="T109" fmla="*/ 74 h 412"/>
                <a:gd name="T110" fmla="*/ 35 w 626"/>
                <a:gd name="T111" fmla="*/ 74 h 412"/>
                <a:gd name="T112" fmla="*/ 61 w 626"/>
                <a:gd name="T113" fmla="*/ 61 h 412"/>
                <a:gd name="T114" fmla="*/ 83 w 626"/>
                <a:gd name="T115" fmla="*/ 46 h 412"/>
                <a:gd name="T116" fmla="*/ 109 w 626"/>
                <a:gd name="T117" fmla="*/ 52 h 412"/>
                <a:gd name="T118" fmla="*/ 141 w 626"/>
                <a:gd name="T119" fmla="*/ 51 h 412"/>
                <a:gd name="T120" fmla="*/ 161 w 626"/>
                <a:gd name="T121" fmla="*/ 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6" h="412">
                  <a:moveTo>
                    <a:pt x="171" y="26"/>
                  </a:moveTo>
                  <a:lnTo>
                    <a:pt x="171" y="26"/>
                  </a:lnTo>
                  <a:lnTo>
                    <a:pt x="173" y="27"/>
                  </a:lnTo>
                  <a:lnTo>
                    <a:pt x="174" y="28"/>
                  </a:lnTo>
                  <a:lnTo>
                    <a:pt x="174" y="29"/>
                  </a:lnTo>
                  <a:lnTo>
                    <a:pt x="175" y="29"/>
                  </a:lnTo>
                  <a:lnTo>
                    <a:pt x="176" y="30"/>
                  </a:lnTo>
                  <a:lnTo>
                    <a:pt x="177" y="32"/>
                  </a:lnTo>
                  <a:lnTo>
                    <a:pt x="178" y="34"/>
                  </a:lnTo>
                  <a:lnTo>
                    <a:pt x="179" y="36"/>
                  </a:lnTo>
                  <a:lnTo>
                    <a:pt x="180" y="38"/>
                  </a:lnTo>
                  <a:lnTo>
                    <a:pt x="181" y="42"/>
                  </a:lnTo>
                  <a:lnTo>
                    <a:pt x="182" y="44"/>
                  </a:lnTo>
                  <a:lnTo>
                    <a:pt x="183" y="45"/>
                  </a:lnTo>
                  <a:lnTo>
                    <a:pt x="184" y="46"/>
                  </a:lnTo>
                  <a:lnTo>
                    <a:pt x="184" y="47"/>
                  </a:lnTo>
                  <a:lnTo>
                    <a:pt x="185" y="48"/>
                  </a:lnTo>
                  <a:lnTo>
                    <a:pt x="186" y="49"/>
                  </a:lnTo>
                  <a:lnTo>
                    <a:pt x="187" y="49"/>
                  </a:lnTo>
                  <a:lnTo>
                    <a:pt x="188" y="50"/>
                  </a:lnTo>
                  <a:lnTo>
                    <a:pt x="189" y="50"/>
                  </a:lnTo>
                  <a:lnTo>
                    <a:pt x="190" y="50"/>
                  </a:lnTo>
                  <a:lnTo>
                    <a:pt x="191" y="50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0"/>
                  </a:lnTo>
                  <a:lnTo>
                    <a:pt x="197" y="49"/>
                  </a:lnTo>
                  <a:lnTo>
                    <a:pt x="200" y="48"/>
                  </a:lnTo>
                  <a:lnTo>
                    <a:pt x="203" y="46"/>
                  </a:lnTo>
                  <a:lnTo>
                    <a:pt x="204" y="45"/>
                  </a:lnTo>
                  <a:lnTo>
                    <a:pt x="206" y="44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2" y="41"/>
                  </a:lnTo>
                  <a:lnTo>
                    <a:pt x="213" y="40"/>
                  </a:lnTo>
                  <a:lnTo>
                    <a:pt x="214" y="40"/>
                  </a:lnTo>
                  <a:lnTo>
                    <a:pt x="217" y="36"/>
                  </a:lnTo>
                  <a:lnTo>
                    <a:pt x="218" y="35"/>
                  </a:lnTo>
                  <a:lnTo>
                    <a:pt x="220" y="34"/>
                  </a:lnTo>
                  <a:lnTo>
                    <a:pt x="221" y="33"/>
                  </a:lnTo>
                  <a:lnTo>
                    <a:pt x="223" y="33"/>
                  </a:lnTo>
                  <a:lnTo>
                    <a:pt x="227" y="31"/>
                  </a:lnTo>
                  <a:lnTo>
                    <a:pt x="229" y="31"/>
                  </a:lnTo>
                  <a:lnTo>
                    <a:pt x="230" y="31"/>
                  </a:lnTo>
                  <a:lnTo>
                    <a:pt x="231" y="31"/>
                  </a:lnTo>
                  <a:lnTo>
                    <a:pt x="233" y="31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1" y="32"/>
                  </a:lnTo>
                  <a:lnTo>
                    <a:pt x="246" y="34"/>
                  </a:lnTo>
                  <a:lnTo>
                    <a:pt x="251" y="35"/>
                  </a:lnTo>
                  <a:lnTo>
                    <a:pt x="253" y="36"/>
                  </a:lnTo>
                  <a:lnTo>
                    <a:pt x="255" y="37"/>
                  </a:lnTo>
                  <a:lnTo>
                    <a:pt x="257" y="38"/>
                  </a:lnTo>
                  <a:lnTo>
                    <a:pt x="258" y="38"/>
                  </a:lnTo>
                  <a:lnTo>
                    <a:pt x="259" y="39"/>
                  </a:lnTo>
                  <a:lnTo>
                    <a:pt x="260" y="40"/>
                  </a:lnTo>
                  <a:lnTo>
                    <a:pt x="263" y="43"/>
                  </a:lnTo>
                  <a:lnTo>
                    <a:pt x="264" y="45"/>
                  </a:lnTo>
                  <a:lnTo>
                    <a:pt x="264" y="45"/>
                  </a:lnTo>
                  <a:lnTo>
                    <a:pt x="265" y="46"/>
                  </a:lnTo>
                  <a:lnTo>
                    <a:pt x="265" y="47"/>
                  </a:lnTo>
                  <a:lnTo>
                    <a:pt x="266" y="49"/>
                  </a:lnTo>
                  <a:lnTo>
                    <a:pt x="267" y="51"/>
                  </a:lnTo>
                  <a:lnTo>
                    <a:pt x="268" y="55"/>
                  </a:lnTo>
                  <a:lnTo>
                    <a:pt x="269" y="58"/>
                  </a:lnTo>
                  <a:lnTo>
                    <a:pt x="270" y="59"/>
                  </a:lnTo>
                  <a:lnTo>
                    <a:pt x="270" y="60"/>
                  </a:lnTo>
                  <a:lnTo>
                    <a:pt x="271" y="61"/>
                  </a:lnTo>
                  <a:lnTo>
                    <a:pt x="272" y="62"/>
                  </a:lnTo>
                  <a:lnTo>
                    <a:pt x="273" y="62"/>
                  </a:lnTo>
                  <a:lnTo>
                    <a:pt x="274" y="63"/>
                  </a:lnTo>
                  <a:lnTo>
                    <a:pt x="275" y="64"/>
                  </a:lnTo>
                  <a:lnTo>
                    <a:pt x="277" y="64"/>
                  </a:lnTo>
                  <a:lnTo>
                    <a:pt x="282" y="66"/>
                  </a:lnTo>
                  <a:lnTo>
                    <a:pt x="284" y="66"/>
                  </a:lnTo>
                  <a:lnTo>
                    <a:pt x="286" y="67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9"/>
                  </a:lnTo>
                  <a:lnTo>
                    <a:pt x="290" y="70"/>
                  </a:lnTo>
                  <a:lnTo>
                    <a:pt x="292" y="72"/>
                  </a:lnTo>
                  <a:lnTo>
                    <a:pt x="295" y="76"/>
                  </a:lnTo>
                  <a:lnTo>
                    <a:pt x="296" y="77"/>
                  </a:lnTo>
                  <a:lnTo>
                    <a:pt x="297" y="79"/>
                  </a:lnTo>
                  <a:lnTo>
                    <a:pt x="299" y="80"/>
                  </a:lnTo>
                  <a:lnTo>
                    <a:pt x="300" y="81"/>
                  </a:lnTo>
                  <a:lnTo>
                    <a:pt x="302" y="82"/>
                  </a:lnTo>
                  <a:lnTo>
                    <a:pt x="305" y="83"/>
                  </a:lnTo>
                  <a:lnTo>
                    <a:pt x="309" y="85"/>
                  </a:lnTo>
                  <a:lnTo>
                    <a:pt x="310" y="86"/>
                  </a:lnTo>
                  <a:lnTo>
                    <a:pt x="312" y="86"/>
                  </a:lnTo>
                  <a:lnTo>
                    <a:pt x="313" y="87"/>
                  </a:lnTo>
                  <a:lnTo>
                    <a:pt x="314" y="88"/>
                  </a:lnTo>
                  <a:lnTo>
                    <a:pt x="318" y="91"/>
                  </a:lnTo>
                  <a:lnTo>
                    <a:pt x="319" y="92"/>
                  </a:lnTo>
                  <a:lnTo>
                    <a:pt x="321" y="93"/>
                  </a:lnTo>
                  <a:lnTo>
                    <a:pt x="322" y="94"/>
                  </a:lnTo>
                  <a:lnTo>
                    <a:pt x="324" y="95"/>
                  </a:lnTo>
                  <a:lnTo>
                    <a:pt x="327" y="96"/>
                  </a:lnTo>
                  <a:lnTo>
                    <a:pt x="330" y="97"/>
                  </a:lnTo>
                  <a:lnTo>
                    <a:pt x="333" y="99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8" y="102"/>
                  </a:lnTo>
                  <a:lnTo>
                    <a:pt x="343" y="106"/>
                  </a:lnTo>
                  <a:lnTo>
                    <a:pt x="345" y="107"/>
                  </a:lnTo>
                  <a:lnTo>
                    <a:pt x="346" y="108"/>
                  </a:lnTo>
                  <a:lnTo>
                    <a:pt x="347" y="108"/>
                  </a:lnTo>
                  <a:lnTo>
                    <a:pt x="348" y="109"/>
                  </a:lnTo>
                  <a:lnTo>
                    <a:pt x="349" y="109"/>
                  </a:lnTo>
                  <a:lnTo>
                    <a:pt x="350" y="109"/>
                  </a:lnTo>
                  <a:lnTo>
                    <a:pt x="352" y="109"/>
                  </a:lnTo>
                  <a:lnTo>
                    <a:pt x="354" y="109"/>
                  </a:lnTo>
                  <a:lnTo>
                    <a:pt x="356" y="108"/>
                  </a:lnTo>
                  <a:lnTo>
                    <a:pt x="360" y="107"/>
                  </a:lnTo>
                  <a:lnTo>
                    <a:pt x="361" y="107"/>
                  </a:lnTo>
                  <a:lnTo>
                    <a:pt x="363" y="107"/>
                  </a:lnTo>
                  <a:lnTo>
                    <a:pt x="366" y="105"/>
                  </a:lnTo>
                  <a:lnTo>
                    <a:pt x="367" y="105"/>
                  </a:lnTo>
                  <a:lnTo>
                    <a:pt x="367" y="105"/>
                  </a:lnTo>
                  <a:lnTo>
                    <a:pt x="368" y="105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3" y="107"/>
                  </a:lnTo>
                  <a:lnTo>
                    <a:pt x="375" y="107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4" y="106"/>
                  </a:lnTo>
                  <a:lnTo>
                    <a:pt x="385" y="105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6"/>
                  </a:lnTo>
                  <a:lnTo>
                    <a:pt x="393" y="107"/>
                  </a:lnTo>
                  <a:lnTo>
                    <a:pt x="395" y="107"/>
                  </a:lnTo>
                  <a:lnTo>
                    <a:pt x="396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7"/>
                  </a:lnTo>
                  <a:lnTo>
                    <a:pt x="400" y="107"/>
                  </a:lnTo>
                  <a:lnTo>
                    <a:pt x="401" y="106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4"/>
                  </a:lnTo>
                  <a:lnTo>
                    <a:pt x="401" y="103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0" y="97"/>
                  </a:lnTo>
                  <a:lnTo>
                    <a:pt x="400" y="96"/>
                  </a:lnTo>
                  <a:lnTo>
                    <a:pt x="400" y="95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2" y="93"/>
                  </a:lnTo>
                  <a:lnTo>
                    <a:pt x="403" y="92"/>
                  </a:lnTo>
                  <a:lnTo>
                    <a:pt x="405" y="90"/>
                  </a:lnTo>
                  <a:lnTo>
                    <a:pt x="407" y="89"/>
                  </a:lnTo>
                  <a:lnTo>
                    <a:pt x="408" y="88"/>
                  </a:lnTo>
                  <a:lnTo>
                    <a:pt x="409" y="87"/>
                  </a:lnTo>
                  <a:lnTo>
                    <a:pt x="409" y="86"/>
                  </a:lnTo>
                  <a:lnTo>
                    <a:pt x="409" y="86"/>
                  </a:lnTo>
                  <a:lnTo>
                    <a:pt x="410" y="85"/>
                  </a:lnTo>
                  <a:lnTo>
                    <a:pt x="410" y="84"/>
                  </a:lnTo>
                  <a:lnTo>
                    <a:pt x="410" y="80"/>
                  </a:lnTo>
                  <a:lnTo>
                    <a:pt x="410" y="79"/>
                  </a:lnTo>
                  <a:lnTo>
                    <a:pt x="410" y="78"/>
                  </a:lnTo>
                  <a:lnTo>
                    <a:pt x="411" y="77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3" y="74"/>
                  </a:lnTo>
                  <a:lnTo>
                    <a:pt x="414" y="73"/>
                  </a:lnTo>
                  <a:lnTo>
                    <a:pt x="415" y="72"/>
                  </a:lnTo>
                  <a:lnTo>
                    <a:pt x="417" y="71"/>
                  </a:lnTo>
                  <a:lnTo>
                    <a:pt x="420" y="69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8" y="63"/>
                  </a:lnTo>
                  <a:lnTo>
                    <a:pt x="430" y="62"/>
                  </a:lnTo>
                  <a:lnTo>
                    <a:pt x="431" y="61"/>
                  </a:lnTo>
                  <a:lnTo>
                    <a:pt x="434" y="60"/>
                  </a:lnTo>
                  <a:lnTo>
                    <a:pt x="438" y="58"/>
                  </a:lnTo>
                  <a:lnTo>
                    <a:pt x="442" y="56"/>
                  </a:lnTo>
                  <a:lnTo>
                    <a:pt x="443" y="56"/>
                  </a:lnTo>
                  <a:lnTo>
                    <a:pt x="444" y="54"/>
                  </a:lnTo>
                  <a:lnTo>
                    <a:pt x="445" y="54"/>
                  </a:lnTo>
                  <a:lnTo>
                    <a:pt x="448" y="52"/>
                  </a:lnTo>
                  <a:lnTo>
                    <a:pt x="451" y="51"/>
                  </a:lnTo>
                  <a:lnTo>
                    <a:pt x="453" y="50"/>
                  </a:lnTo>
                  <a:lnTo>
                    <a:pt x="455" y="49"/>
                  </a:lnTo>
                  <a:lnTo>
                    <a:pt x="457" y="47"/>
                  </a:lnTo>
                  <a:lnTo>
                    <a:pt x="458" y="46"/>
                  </a:lnTo>
                  <a:lnTo>
                    <a:pt x="460" y="45"/>
                  </a:lnTo>
                  <a:lnTo>
                    <a:pt x="461" y="43"/>
                  </a:lnTo>
                  <a:lnTo>
                    <a:pt x="462" y="42"/>
                  </a:lnTo>
                  <a:lnTo>
                    <a:pt x="462" y="41"/>
                  </a:lnTo>
                  <a:lnTo>
                    <a:pt x="463" y="39"/>
                  </a:lnTo>
                  <a:lnTo>
                    <a:pt x="466" y="34"/>
                  </a:lnTo>
                  <a:lnTo>
                    <a:pt x="466" y="32"/>
                  </a:lnTo>
                  <a:lnTo>
                    <a:pt x="467" y="32"/>
                  </a:lnTo>
                  <a:lnTo>
                    <a:pt x="468" y="31"/>
                  </a:lnTo>
                  <a:lnTo>
                    <a:pt x="468" y="30"/>
                  </a:lnTo>
                  <a:lnTo>
                    <a:pt x="469" y="29"/>
                  </a:lnTo>
                  <a:lnTo>
                    <a:pt x="470" y="29"/>
                  </a:lnTo>
                  <a:lnTo>
                    <a:pt x="471" y="29"/>
                  </a:lnTo>
                  <a:lnTo>
                    <a:pt x="471" y="28"/>
                  </a:lnTo>
                  <a:lnTo>
                    <a:pt x="472" y="28"/>
                  </a:lnTo>
                  <a:lnTo>
                    <a:pt x="473" y="28"/>
                  </a:lnTo>
                  <a:lnTo>
                    <a:pt x="474" y="28"/>
                  </a:lnTo>
                  <a:lnTo>
                    <a:pt x="475" y="28"/>
                  </a:lnTo>
                  <a:lnTo>
                    <a:pt x="476" y="29"/>
                  </a:lnTo>
                  <a:lnTo>
                    <a:pt x="477" y="29"/>
                  </a:lnTo>
                  <a:lnTo>
                    <a:pt x="478" y="30"/>
                  </a:lnTo>
                  <a:lnTo>
                    <a:pt x="480" y="31"/>
                  </a:lnTo>
                  <a:lnTo>
                    <a:pt x="481" y="31"/>
                  </a:lnTo>
                  <a:lnTo>
                    <a:pt x="484" y="33"/>
                  </a:lnTo>
                  <a:lnTo>
                    <a:pt x="487" y="35"/>
                  </a:lnTo>
                  <a:lnTo>
                    <a:pt x="489" y="36"/>
                  </a:lnTo>
                  <a:lnTo>
                    <a:pt x="492" y="37"/>
                  </a:lnTo>
                  <a:lnTo>
                    <a:pt x="499" y="40"/>
                  </a:lnTo>
                  <a:lnTo>
                    <a:pt x="501" y="41"/>
                  </a:lnTo>
                  <a:lnTo>
                    <a:pt x="503" y="41"/>
                  </a:lnTo>
                  <a:lnTo>
                    <a:pt x="505" y="42"/>
                  </a:lnTo>
                  <a:lnTo>
                    <a:pt x="506" y="42"/>
                  </a:lnTo>
                  <a:lnTo>
                    <a:pt x="507" y="42"/>
                  </a:lnTo>
                  <a:lnTo>
                    <a:pt x="507" y="42"/>
                  </a:lnTo>
                  <a:lnTo>
                    <a:pt x="508" y="41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0" y="42"/>
                  </a:lnTo>
                  <a:lnTo>
                    <a:pt x="511" y="42"/>
                  </a:lnTo>
                  <a:lnTo>
                    <a:pt x="512" y="43"/>
                  </a:lnTo>
                  <a:lnTo>
                    <a:pt x="515" y="45"/>
                  </a:lnTo>
                  <a:lnTo>
                    <a:pt x="517" y="47"/>
                  </a:lnTo>
                  <a:lnTo>
                    <a:pt x="518" y="48"/>
                  </a:lnTo>
                  <a:lnTo>
                    <a:pt x="520" y="49"/>
                  </a:lnTo>
                  <a:lnTo>
                    <a:pt x="524" y="54"/>
                  </a:lnTo>
                  <a:lnTo>
                    <a:pt x="526" y="55"/>
                  </a:lnTo>
                  <a:lnTo>
                    <a:pt x="528" y="57"/>
                  </a:lnTo>
                  <a:lnTo>
                    <a:pt x="530" y="58"/>
                  </a:lnTo>
                  <a:lnTo>
                    <a:pt x="531" y="59"/>
                  </a:lnTo>
                  <a:lnTo>
                    <a:pt x="532" y="60"/>
                  </a:lnTo>
                  <a:lnTo>
                    <a:pt x="534" y="61"/>
                  </a:lnTo>
                  <a:lnTo>
                    <a:pt x="536" y="62"/>
                  </a:lnTo>
                  <a:lnTo>
                    <a:pt x="538" y="63"/>
                  </a:lnTo>
                  <a:lnTo>
                    <a:pt x="543" y="65"/>
                  </a:lnTo>
                  <a:lnTo>
                    <a:pt x="548" y="66"/>
                  </a:lnTo>
                  <a:lnTo>
                    <a:pt x="552" y="67"/>
                  </a:lnTo>
                  <a:lnTo>
                    <a:pt x="553" y="68"/>
                  </a:lnTo>
                  <a:lnTo>
                    <a:pt x="554" y="68"/>
                  </a:lnTo>
                  <a:lnTo>
                    <a:pt x="556" y="68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8"/>
                  </a:lnTo>
                  <a:lnTo>
                    <a:pt x="560" y="68"/>
                  </a:lnTo>
                  <a:lnTo>
                    <a:pt x="561" y="67"/>
                  </a:lnTo>
                  <a:lnTo>
                    <a:pt x="562" y="67"/>
                  </a:lnTo>
                  <a:lnTo>
                    <a:pt x="563" y="67"/>
                  </a:lnTo>
                  <a:lnTo>
                    <a:pt x="564" y="66"/>
                  </a:lnTo>
                  <a:lnTo>
                    <a:pt x="566" y="65"/>
                  </a:lnTo>
                  <a:lnTo>
                    <a:pt x="567" y="63"/>
                  </a:lnTo>
                  <a:lnTo>
                    <a:pt x="568" y="62"/>
                  </a:lnTo>
                  <a:lnTo>
                    <a:pt x="570" y="60"/>
                  </a:lnTo>
                  <a:lnTo>
                    <a:pt x="575" y="52"/>
                  </a:lnTo>
                  <a:lnTo>
                    <a:pt x="576" y="50"/>
                  </a:lnTo>
                  <a:lnTo>
                    <a:pt x="578" y="49"/>
                  </a:lnTo>
                  <a:lnTo>
                    <a:pt x="579" y="48"/>
                  </a:lnTo>
                  <a:lnTo>
                    <a:pt x="580" y="46"/>
                  </a:lnTo>
                  <a:lnTo>
                    <a:pt x="585" y="43"/>
                  </a:lnTo>
                  <a:lnTo>
                    <a:pt x="587" y="40"/>
                  </a:lnTo>
                  <a:lnTo>
                    <a:pt x="589" y="38"/>
                  </a:lnTo>
                  <a:lnTo>
                    <a:pt x="591" y="36"/>
                  </a:lnTo>
                  <a:lnTo>
                    <a:pt x="592" y="35"/>
                  </a:lnTo>
                  <a:lnTo>
                    <a:pt x="594" y="32"/>
                  </a:lnTo>
                  <a:lnTo>
                    <a:pt x="595" y="30"/>
                  </a:lnTo>
                  <a:lnTo>
                    <a:pt x="596" y="28"/>
                  </a:lnTo>
                  <a:lnTo>
                    <a:pt x="597" y="26"/>
                  </a:lnTo>
                  <a:lnTo>
                    <a:pt x="598" y="24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2" y="14"/>
                  </a:lnTo>
                  <a:lnTo>
                    <a:pt x="603" y="12"/>
                  </a:lnTo>
                  <a:lnTo>
                    <a:pt x="604" y="11"/>
                  </a:lnTo>
                  <a:lnTo>
                    <a:pt x="605" y="10"/>
                  </a:lnTo>
                  <a:lnTo>
                    <a:pt x="606" y="8"/>
                  </a:lnTo>
                  <a:lnTo>
                    <a:pt x="608" y="7"/>
                  </a:lnTo>
                  <a:lnTo>
                    <a:pt x="609" y="6"/>
                  </a:lnTo>
                  <a:lnTo>
                    <a:pt x="611" y="5"/>
                  </a:lnTo>
                  <a:lnTo>
                    <a:pt x="613" y="4"/>
                  </a:lnTo>
                  <a:lnTo>
                    <a:pt x="614" y="3"/>
                  </a:lnTo>
                  <a:lnTo>
                    <a:pt x="616" y="2"/>
                  </a:lnTo>
                  <a:lnTo>
                    <a:pt x="617" y="1"/>
                  </a:lnTo>
                  <a:lnTo>
                    <a:pt x="618" y="1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2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626" y="2"/>
                  </a:lnTo>
                  <a:lnTo>
                    <a:pt x="626" y="2"/>
                  </a:lnTo>
                  <a:lnTo>
                    <a:pt x="626" y="2"/>
                  </a:lnTo>
                  <a:lnTo>
                    <a:pt x="626" y="4"/>
                  </a:lnTo>
                  <a:lnTo>
                    <a:pt x="626" y="6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5" y="12"/>
                  </a:lnTo>
                  <a:lnTo>
                    <a:pt x="625" y="14"/>
                  </a:lnTo>
                  <a:lnTo>
                    <a:pt x="624" y="16"/>
                  </a:lnTo>
                  <a:lnTo>
                    <a:pt x="624" y="18"/>
                  </a:lnTo>
                  <a:lnTo>
                    <a:pt x="621" y="24"/>
                  </a:lnTo>
                  <a:lnTo>
                    <a:pt x="620" y="29"/>
                  </a:lnTo>
                  <a:lnTo>
                    <a:pt x="616" y="40"/>
                  </a:lnTo>
                  <a:lnTo>
                    <a:pt x="614" y="45"/>
                  </a:lnTo>
                  <a:lnTo>
                    <a:pt x="613" y="47"/>
                  </a:lnTo>
                  <a:lnTo>
                    <a:pt x="612" y="51"/>
                  </a:lnTo>
                  <a:lnTo>
                    <a:pt x="610" y="56"/>
                  </a:lnTo>
                  <a:lnTo>
                    <a:pt x="609" y="57"/>
                  </a:lnTo>
                  <a:lnTo>
                    <a:pt x="607" y="60"/>
                  </a:lnTo>
                  <a:lnTo>
                    <a:pt x="607" y="61"/>
                  </a:lnTo>
                  <a:lnTo>
                    <a:pt x="607" y="62"/>
                  </a:lnTo>
                  <a:lnTo>
                    <a:pt x="606" y="63"/>
                  </a:lnTo>
                  <a:lnTo>
                    <a:pt x="606" y="64"/>
                  </a:lnTo>
                  <a:lnTo>
                    <a:pt x="606" y="66"/>
                  </a:lnTo>
                  <a:lnTo>
                    <a:pt x="606" y="68"/>
                  </a:lnTo>
                  <a:lnTo>
                    <a:pt x="607" y="73"/>
                  </a:lnTo>
                  <a:lnTo>
                    <a:pt x="607" y="74"/>
                  </a:lnTo>
                  <a:lnTo>
                    <a:pt x="607" y="76"/>
                  </a:lnTo>
                  <a:lnTo>
                    <a:pt x="607" y="77"/>
                  </a:lnTo>
                  <a:lnTo>
                    <a:pt x="607" y="78"/>
                  </a:lnTo>
                  <a:lnTo>
                    <a:pt x="605" y="82"/>
                  </a:lnTo>
                  <a:lnTo>
                    <a:pt x="605" y="84"/>
                  </a:lnTo>
                  <a:lnTo>
                    <a:pt x="605" y="85"/>
                  </a:lnTo>
                  <a:lnTo>
                    <a:pt x="605" y="86"/>
                  </a:lnTo>
                  <a:lnTo>
                    <a:pt x="604" y="87"/>
                  </a:lnTo>
                  <a:lnTo>
                    <a:pt x="605" y="89"/>
                  </a:lnTo>
                  <a:lnTo>
                    <a:pt x="605" y="90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6" y="100"/>
                  </a:lnTo>
                  <a:lnTo>
                    <a:pt x="606" y="102"/>
                  </a:lnTo>
                  <a:lnTo>
                    <a:pt x="606" y="103"/>
                  </a:lnTo>
                  <a:lnTo>
                    <a:pt x="606" y="104"/>
                  </a:lnTo>
                  <a:lnTo>
                    <a:pt x="606" y="106"/>
                  </a:lnTo>
                  <a:lnTo>
                    <a:pt x="605" y="108"/>
                  </a:lnTo>
                  <a:lnTo>
                    <a:pt x="604" y="109"/>
                  </a:lnTo>
                  <a:lnTo>
                    <a:pt x="604" y="110"/>
                  </a:lnTo>
                  <a:lnTo>
                    <a:pt x="603" y="111"/>
                  </a:lnTo>
                  <a:lnTo>
                    <a:pt x="602" y="112"/>
                  </a:lnTo>
                  <a:lnTo>
                    <a:pt x="601" y="113"/>
                  </a:lnTo>
                  <a:lnTo>
                    <a:pt x="600" y="115"/>
                  </a:lnTo>
                  <a:lnTo>
                    <a:pt x="595" y="118"/>
                  </a:lnTo>
                  <a:lnTo>
                    <a:pt x="594" y="120"/>
                  </a:lnTo>
                  <a:lnTo>
                    <a:pt x="590" y="123"/>
                  </a:lnTo>
                  <a:lnTo>
                    <a:pt x="589" y="124"/>
                  </a:lnTo>
                  <a:lnTo>
                    <a:pt x="588" y="126"/>
                  </a:lnTo>
                  <a:lnTo>
                    <a:pt x="587" y="127"/>
                  </a:lnTo>
                  <a:lnTo>
                    <a:pt x="586" y="129"/>
                  </a:lnTo>
                  <a:lnTo>
                    <a:pt x="584" y="130"/>
                  </a:lnTo>
                  <a:lnTo>
                    <a:pt x="584" y="131"/>
                  </a:lnTo>
                  <a:lnTo>
                    <a:pt x="583" y="131"/>
                  </a:lnTo>
                  <a:lnTo>
                    <a:pt x="582" y="132"/>
                  </a:lnTo>
                  <a:lnTo>
                    <a:pt x="581" y="132"/>
                  </a:lnTo>
                  <a:lnTo>
                    <a:pt x="579" y="133"/>
                  </a:lnTo>
                  <a:lnTo>
                    <a:pt x="576" y="133"/>
                  </a:lnTo>
                  <a:lnTo>
                    <a:pt x="574" y="133"/>
                  </a:lnTo>
                  <a:lnTo>
                    <a:pt x="573" y="134"/>
                  </a:lnTo>
                  <a:lnTo>
                    <a:pt x="572" y="134"/>
                  </a:lnTo>
                  <a:lnTo>
                    <a:pt x="571" y="135"/>
                  </a:lnTo>
                  <a:lnTo>
                    <a:pt x="571" y="135"/>
                  </a:lnTo>
                  <a:lnTo>
                    <a:pt x="570" y="136"/>
                  </a:lnTo>
                  <a:lnTo>
                    <a:pt x="570" y="136"/>
                  </a:lnTo>
                  <a:lnTo>
                    <a:pt x="570" y="137"/>
                  </a:lnTo>
                  <a:lnTo>
                    <a:pt x="569" y="137"/>
                  </a:lnTo>
                  <a:lnTo>
                    <a:pt x="569" y="138"/>
                  </a:lnTo>
                  <a:lnTo>
                    <a:pt x="569" y="139"/>
                  </a:lnTo>
                  <a:lnTo>
                    <a:pt x="569" y="140"/>
                  </a:lnTo>
                  <a:lnTo>
                    <a:pt x="570" y="142"/>
                  </a:lnTo>
                  <a:lnTo>
                    <a:pt x="570" y="144"/>
                  </a:lnTo>
                  <a:lnTo>
                    <a:pt x="572" y="149"/>
                  </a:lnTo>
                  <a:lnTo>
                    <a:pt x="573" y="153"/>
                  </a:lnTo>
                  <a:lnTo>
                    <a:pt x="574" y="156"/>
                  </a:lnTo>
                  <a:lnTo>
                    <a:pt x="576" y="163"/>
                  </a:lnTo>
                  <a:lnTo>
                    <a:pt x="576" y="166"/>
                  </a:lnTo>
                  <a:lnTo>
                    <a:pt x="577" y="168"/>
                  </a:lnTo>
                  <a:lnTo>
                    <a:pt x="578" y="172"/>
                  </a:lnTo>
                  <a:lnTo>
                    <a:pt x="581" y="179"/>
                  </a:lnTo>
                  <a:lnTo>
                    <a:pt x="583" y="185"/>
                  </a:lnTo>
                  <a:lnTo>
                    <a:pt x="584" y="187"/>
                  </a:lnTo>
                  <a:lnTo>
                    <a:pt x="584" y="189"/>
                  </a:lnTo>
                  <a:lnTo>
                    <a:pt x="585" y="191"/>
                  </a:lnTo>
                  <a:lnTo>
                    <a:pt x="585" y="197"/>
                  </a:lnTo>
                  <a:lnTo>
                    <a:pt x="585" y="201"/>
                  </a:lnTo>
                  <a:lnTo>
                    <a:pt x="586" y="203"/>
                  </a:lnTo>
                  <a:lnTo>
                    <a:pt x="586" y="205"/>
                  </a:lnTo>
                  <a:lnTo>
                    <a:pt x="587" y="210"/>
                  </a:lnTo>
                  <a:lnTo>
                    <a:pt x="587" y="212"/>
                  </a:lnTo>
                  <a:lnTo>
                    <a:pt x="587" y="213"/>
                  </a:lnTo>
                  <a:lnTo>
                    <a:pt x="587" y="215"/>
                  </a:lnTo>
                  <a:lnTo>
                    <a:pt x="587" y="216"/>
                  </a:lnTo>
                  <a:lnTo>
                    <a:pt x="586" y="217"/>
                  </a:lnTo>
                  <a:lnTo>
                    <a:pt x="586" y="218"/>
                  </a:lnTo>
                  <a:lnTo>
                    <a:pt x="585" y="219"/>
                  </a:lnTo>
                  <a:lnTo>
                    <a:pt x="583" y="223"/>
                  </a:lnTo>
                  <a:lnTo>
                    <a:pt x="581" y="224"/>
                  </a:lnTo>
                  <a:lnTo>
                    <a:pt x="581" y="226"/>
                  </a:lnTo>
                  <a:lnTo>
                    <a:pt x="580" y="227"/>
                  </a:lnTo>
                  <a:lnTo>
                    <a:pt x="580" y="228"/>
                  </a:lnTo>
                  <a:lnTo>
                    <a:pt x="580" y="230"/>
                  </a:lnTo>
                  <a:lnTo>
                    <a:pt x="579" y="231"/>
                  </a:lnTo>
                  <a:lnTo>
                    <a:pt x="579" y="233"/>
                  </a:lnTo>
                  <a:lnTo>
                    <a:pt x="579" y="234"/>
                  </a:lnTo>
                  <a:lnTo>
                    <a:pt x="579" y="235"/>
                  </a:lnTo>
                  <a:lnTo>
                    <a:pt x="579" y="238"/>
                  </a:lnTo>
                  <a:lnTo>
                    <a:pt x="579" y="239"/>
                  </a:lnTo>
                  <a:lnTo>
                    <a:pt x="579" y="241"/>
                  </a:lnTo>
                  <a:lnTo>
                    <a:pt x="580" y="242"/>
                  </a:lnTo>
                  <a:lnTo>
                    <a:pt x="580" y="244"/>
                  </a:lnTo>
                  <a:lnTo>
                    <a:pt x="581" y="245"/>
                  </a:lnTo>
                  <a:lnTo>
                    <a:pt x="584" y="250"/>
                  </a:lnTo>
                  <a:lnTo>
                    <a:pt x="585" y="252"/>
                  </a:lnTo>
                  <a:lnTo>
                    <a:pt x="586" y="253"/>
                  </a:lnTo>
                  <a:lnTo>
                    <a:pt x="586" y="254"/>
                  </a:lnTo>
                  <a:lnTo>
                    <a:pt x="587" y="256"/>
                  </a:lnTo>
                  <a:lnTo>
                    <a:pt x="588" y="260"/>
                  </a:lnTo>
                  <a:lnTo>
                    <a:pt x="589" y="262"/>
                  </a:lnTo>
                  <a:lnTo>
                    <a:pt x="590" y="265"/>
                  </a:lnTo>
                  <a:lnTo>
                    <a:pt x="592" y="268"/>
                  </a:lnTo>
                  <a:lnTo>
                    <a:pt x="593" y="269"/>
                  </a:lnTo>
                  <a:lnTo>
                    <a:pt x="594" y="271"/>
                  </a:lnTo>
                  <a:lnTo>
                    <a:pt x="596" y="274"/>
                  </a:lnTo>
                  <a:lnTo>
                    <a:pt x="599" y="277"/>
                  </a:lnTo>
                  <a:lnTo>
                    <a:pt x="602" y="280"/>
                  </a:lnTo>
                  <a:lnTo>
                    <a:pt x="603" y="281"/>
                  </a:lnTo>
                  <a:lnTo>
                    <a:pt x="604" y="283"/>
                  </a:lnTo>
                  <a:lnTo>
                    <a:pt x="605" y="284"/>
                  </a:lnTo>
                  <a:lnTo>
                    <a:pt x="605" y="285"/>
                  </a:lnTo>
                  <a:lnTo>
                    <a:pt x="605" y="286"/>
                  </a:lnTo>
                  <a:lnTo>
                    <a:pt x="606" y="290"/>
                  </a:lnTo>
                  <a:lnTo>
                    <a:pt x="606" y="291"/>
                  </a:lnTo>
                  <a:lnTo>
                    <a:pt x="606" y="292"/>
                  </a:lnTo>
                  <a:lnTo>
                    <a:pt x="608" y="296"/>
                  </a:lnTo>
                  <a:lnTo>
                    <a:pt x="608" y="297"/>
                  </a:lnTo>
                  <a:lnTo>
                    <a:pt x="608" y="298"/>
                  </a:lnTo>
                  <a:lnTo>
                    <a:pt x="608" y="299"/>
                  </a:lnTo>
                  <a:lnTo>
                    <a:pt x="608" y="301"/>
                  </a:lnTo>
                  <a:lnTo>
                    <a:pt x="608" y="302"/>
                  </a:lnTo>
                  <a:lnTo>
                    <a:pt x="607" y="305"/>
                  </a:lnTo>
                  <a:lnTo>
                    <a:pt x="606" y="306"/>
                  </a:lnTo>
                  <a:lnTo>
                    <a:pt x="606" y="307"/>
                  </a:lnTo>
                  <a:lnTo>
                    <a:pt x="606" y="308"/>
                  </a:lnTo>
                  <a:lnTo>
                    <a:pt x="607" y="308"/>
                  </a:lnTo>
                  <a:lnTo>
                    <a:pt x="607" y="308"/>
                  </a:lnTo>
                  <a:lnTo>
                    <a:pt x="607" y="309"/>
                  </a:lnTo>
                  <a:lnTo>
                    <a:pt x="608" y="309"/>
                  </a:lnTo>
                  <a:lnTo>
                    <a:pt x="608" y="309"/>
                  </a:lnTo>
                  <a:lnTo>
                    <a:pt x="609" y="309"/>
                  </a:lnTo>
                  <a:lnTo>
                    <a:pt x="611" y="310"/>
                  </a:lnTo>
                  <a:lnTo>
                    <a:pt x="612" y="310"/>
                  </a:lnTo>
                  <a:lnTo>
                    <a:pt x="616" y="311"/>
                  </a:lnTo>
                  <a:lnTo>
                    <a:pt x="618" y="311"/>
                  </a:lnTo>
                  <a:lnTo>
                    <a:pt x="618" y="312"/>
                  </a:lnTo>
                  <a:lnTo>
                    <a:pt x="619" y="312"/>
                  </a:lnTo>
                  <a:lnTo>
                    <a:pt x="620" y="313"/>
                  </a:lnTo>
                  <a:lnTo>
                    <a:pt x="621" y="314"/>
                  </a:lnTo>
                  <a:lnTo>
                    <a:pt x="622" y="315"/>
                  </a:lnTo>
                  <a:lnTo>
                    <a:pt x="623" y="315"/>
                  </a:lnTo>
                  <a:lnTo>
                    <a:pt x="624" y="316"/>
                  </a:lnTo>
                  <a:lnTo>
                    <a:pt x="624" y="318"/>
                  </a:lnTo>
                  <a:lnTo>
                    <a:pt x="625" y="319"/>
                  </a:lnTo>
                  <a:lnTo>
                    <a:pt x="625" y="320"/>
                  </a:lnTo>
                  <a:lnTo>
                    <a:pt x="626" y="322"/>
                  </a:lnTo>
                  <a:lnTo>
                    <a:pt x="626" y="327"/>
                  </a:lnTo>
                  <a:lnTo>
                    <a:pt x="626" y="329"/>
                  </a:lnTo>
                  <a:lnTo>
                    <a:pt x="626" y="330"/>
                  </a:lnTo>
                  <a:lnTo>
                    <a:pt x="626" y="333"/>
                  </a:lnTo>
                  <a:lnTo>
                    <a:pt x="626" y="335"/>
                  </a:lnTo>
                  <a:lnTo>
                    <a:pt x="625" y="338"/>
                  </a:lnTo>
                  <a:lnTo>
                    <a:pt x="625" y="340"/>
                  </a:lnTo>
                  <a:lnTo>
                    <a:pt x="624" y="341"/>
                  </a:lnTo>
                  <a:lnTo>
                    <a:pt x="624" y="342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619" y="349"/>
                  </a:lnTo>
                  <a:lnTo>
                    <a:pt x="615" y="354"/>
                  </a:lnTo>
                  <a:lnTo>
                    <a:pt x="615" y="355"/>
                  </a:lnTo>
                  <a:lnTo>
                    <a:pt x="614" y="356"/>
                  </a:lnTo>
                  <a:lnTo>
                    <a:pt x="613" y="357"/>
                  </a:lnTo>
                  <a:lnTo>
                    <a:pt x="612" y="359"/>
                  </a:lnTo>
                  <a:lnTo>
                    <a:pt x="612" y="360"/>
                  </a:lnTo>
                  <a:lnTo>
                    <a:pt x="611" y="362"/>
                  </a:lnTo>
                  <a:lnTo>
                    <a:pt x="611" y="363"/>
                  </a:lnTo>
                  <a:lnTo>
                    <a:pt x="611" y="365"/>
                  </a:lnTo>
                  <a:lnTo>
                    <a:pt x="611" y="366"/>
                  </a:lnTo>
                  <a:lnTo>
                    <a:pt x="611" y="368"/>
                  </a:lnTo>
                  <a:lnTo>
                    <a:pt x="611" y="369"/>
                  </a:lnTo>
                  <a:lnTo>
                    <a:pt x="612" y="371"/>
                  </a:lnTo>
                  <a:lnTo>
                    <a:pt x="614" y="376"/>
                  </a:lnTo>
                  <a:lnTo>
                    <a:pt x="614" y="377"/>
                  </a:lnTo>
                  <a:lnTo>
                    <a:pt x="614" y="377"/>
                  </a:lnTo>
                  <a:lnTo>
                    <a:pt x="614" y="379"/>
                  </a:lnTo>
                  <a:lnTo>
                    <a:pt x="613" y="381"/>
                  </a:lnTo>
                  <a:lnTo>
                    <a:pt x="612" y="385"/>
                  </a:lnTo>
                  <a:lnTo>
                    <a:pt x="611" y="388"/>
                  </a:lnTo>
                  <a:lnTo>
                    <a:pt x="611" y="391"/>
                  </a:lnTo>
                  <a:lnTo>
                    <a:pt x="611" y="394"/>
                  </a:lnTo>
                  <a:lnTo>
                    <a:pt x="611" y="395"/>
                  </a:lnTo>
                  <a:lnTo>
                    <a:pt x="611" y="395"/>
                  </a:lnTo>
                  <a:lnTo>
                    <a:pt x="611" y="395"/>
                  </a:lnTo>
                  <a:lnTo>
                    <a:pt x="610" y="395"/>
                  </a:lnTo>
                  <a:lnTo>
                    <a:pt x="610" y="395"/>
                  </a:lnTo>
                  <a:lnTo>
                    <a:pt x="608" y="396"/>
                  </a:lnTo>
                  <a:lnTo>
                    <a:pt x="606" y="396"/>
                  </a:lnTo>
                  <a:lnTo>
                    <a:pt x="604" y="395"/>
                  </a:lnTo>
                  <a:lnTo>
                    <a:pt x="602" y="395"/>
                  </a:lnTo>
                  <a:lnTo>
                    <a:pt x="600" y="395"/>
                  </a:lnTo>
                  <a:lnTo>
                    <a:pt x="598" y="394"/>
                  </a:lnTo>
                  <a:lnTo>
                    <a:pt x="595" y="393"/>
                  </a:lnTo>
                  <a:lnTo>
                    <a:pt x="593" y="392"/>
                  </a:lnTo>
                  <a:lnTo>
                    <a:pt x="590" y="391"/>
                  </a:lnTo>
                  <a:lnTo>
                    <a:pt x="588" y="390"/>
                  </a:lnTo>
                  <a:lnTo>
                    <a:pt x="586" y="389"/>
                  </a:lnTo>
                  <a:lnTo>
                    <a:pt x="576" y="385"/>
                  </a:lnTo>
                  <a:lnTo>
                    <a:pt x="572" y="383"/>
                  </a:lnTo>
                  <a:lnTo>
                    <a:pt x="571" y="382"/>
                  </a:lnTo>
                  <a:lnTo>
                    <a:pt x="569" y="381"/>
                  </a:lnTo>
                  <a:lnTo>
                    <a:pt x="567" y="381"/>
                  </a:lnTo>
                  <a:lnTo>
                    <a:pt x="565" y="380"/>
                  </a:lnTo>
                  <a:lnTo>
                    <a:pt x="563" y="380"/>
                  </a:lnTo>
                  <a:lnTo>
                    <a:pt x="562" y="380"/>
                  </a:lnTo>
                  <a:lnTo>
                    <a:pt x="558" y="379"/>
                  </a:lnTo>
                  <a:lnTo>
                    <a:pt x="555" y="379"/>
                  </a:lnTo>
                  <a:lnTo>
                    <a:pt x="553" y="379"/>
                  </a:lnTo>
                  <a:lnTo>
                    <a:pt x="552" y="379"/>
                  </a:lnTo>
                  <a:lnTo>
                    <a:pt x="550" y="379"/>
                  </a:lnTo>
                  <a:lnTo>
                    <a:pt x="546" y="380"/>
                  </a:lnTo>
                  <a:lnTo>
                    <a:pt x="545" y="380"/>
                  </a:lnTo>
                  <a:lnTo>
                    <a:pt x="544" y="380"/>
                  </a:lnTo>
                  <a:lnTo>
                    <a:pt x="543" y="380"/>
                  </a:lnTo>
                  <a:lnTo>
                    <a:pt x="542" y="380"/>
                  </a:lnTo>
                  <a:lnTo>
                    <a:pt x="539" y="378"/>
                  </a:lnTo>
                  <a:lnTo>
                    <a:pt x="537" y="378"/>
                  </a:lnTo>
                  <a:lnTo>
                    <a:pt x="535" y="378"/>
                  </a:lnTo>
                  <a:lnTo>
                    <a:pt x="534" y="378"/>
                  </a:lnTo>
                  <a:lnTo>
                    <a:pt x="533" y="378"/>
                  </a:lnTo>
                  <a:lnTo>
                    <a:pt x="532" y="378"/>
                  </a:lnTo>
                  <a:lnTo>
                    <a:pt x="528" y="379"/>
                  </a:lnTo>
                  <a:lnTo>
                    <a:pt x="526" y="380"/>
                  </a:lnTo>
                  <a:lnTo>
                    <a:pt x="524" y="380"/>
                  </a:lnTo>
                  <a:lnTo>
                    <a:pt x="522" y="380"/>
                  </a:lnTo>
                  <a:lnTo>
                    <a:pt x="518" y="380"/>
                  </a:lnTo>
                  <a:lnTo>
                    <a:pt x="515" y="379"/>
                  </a:lnTo>
                  <a:lnTo>
                    <a:pt x="513" y="379"/>
                  </a:lnTo>
                  <a:lnTo>
                    <a:pt x="509" y="378"/>
                  </a:lnTo>
                  <a:lnTo>
                    <a:pt x="507" y="377"/>
                  </a:lnTo>
                  <a:lnTo>
                    <a:pt x="507" y="377"/>
                  </a:lnTo>
                  <a:lnTo>
                    <a:pt x="506" y="377"/>
                  </a:lnTo>
                  <a:lnTo>
                    <a:pt x="506" y="377"/>
                  </a:lnTo>
                  <a:lnTo>
                    <a:pt x="506" y="377"/>
                  </a:lnTo>
                  <a:lnTo>
                    <a:pt x="505" y="378"/>
                  </a:lnTo>
                  <a:lnTo>
                    <a:pt x="504" y="379"/>
                  </a:lnTo>
                  <a:lnTo>
                    <a:pt x="504" y="381"/>
                  </a:lnTo>
                  <a:lnTo>
                    <a:pt x="503" y="384"/>
                  </a:lnTo>
                  <a:lnTo>
                    <a:pt x="500" y="395"/>
                  </a:lnTo>
                  <a:lnTo>
                    <a:pt x="500" y="397"/>
                  </a:lnTo>
                  <a:lnTo>
                    <a:pt x="499" y="398"/>
                  </a:lnTo>
                  <a:lnTo>
                    <a:pt x="498" y="400"/>
                  </a:lnTo>
                  <a:lnTo>
                    <a:pt x="498" y="400"/>
                  </a:lnTo>
                  <a:lnTo>
                    <a:pt x="497" y="401"/>
                  </a:lnTo>
                  <a:lnTo>
                    <a:pt x="496" y="402"/>
                  </a:lnTo>
                  <a:lnTo>
                    <a:pt x="496" y="402"/>
                  </a:lnTo>
                  <a:lnTo>
                    <a:pt x="495" y="402"/>
                  </a:lnTo>
                  <a:lnTo>
                    <a:pt x="493" y="402"/>
                  </a:lnTo>
                  <a:lnTo>
                    <a:pt x="491" y="403"/>
                  </a:lnTo>
                  <a:lnTo>
                    <a:pt x="488" y="403"/>
                  </a:lnTo>
                  <a:lnTo>
                    <a:pt x="486" y="402"/>
                  </a:lnTo>
                  <a:lnTo>
                    <a:pt x="484" y="402"/>
                  </a:lnTo>
                  <a:lnTo>
                    <a:pt x="478" y="401"/>
                  </a:lnTo>
                  <a:lnTo>
                    <a:pt x="477" y="401"/>
                  </a:lnTo>
                  <a:lnTo>
                    <a:pt x="476" y="401"/>
                  </a:lnTo>
                  <a:lnTo>
                    <a:pt x="475" y="401"/>
                  </a:lnTo>
                  <a:lnTo>
                    <a:pt x="473" y="401"/>
                  </a:lnTo>
                  <a:lnTo>
                    <a:pt x="469" y="402"/>
                  </a:lnTo>
                  <a:lnTo>
                    <a:pt x="467" y="402"/>
                  </a:lnTo>
                  <a:lnTo>
                    <a:pt x="464" y="403"/>
                  </a:lnTo>
                  <a:lnTo>
                    <a:pt x="462" y="403"/>
                  </a:lnTo>
                  <a:lnTo>
                    <a:pt x="461" y="403"/>
                  </a:lnTo>
                  <a:lnTo>
                    <a:pt x="460" y="403"/>
                  </a:lnTo>
                  <a:lnTo>
                    <a:pt x="459" y="402"/>
                  </a:lnTo>
                  <a:lnTo>
                    <a:pt x="458" y="401"/>
                  </a:lnTo>
                  <a:lnTo>
                    <a:pt x="456" y="401"/>
                  </a:lnTo>
                  <a:lnTo>
                    <a:pt x="456" y="401"/>
                  </a:lnTo>
                  <a:lnTo>
                    <a:pt x="455" y="401"/>
                  </a:lnTo>
                  <a:lnTo>
                    <a:pt x="454" y="401"/>
                  </a:lnTo>
                  <a:lnTo>
                    <a:pt x="453" y="401"/>
                  </a:lnTo>
                  <a:lnTo>
                    <a:pt x="452" y="401"/>
                  </a:lnTo>
                  <a:lnTo>
                    <a:pt x="451" y="402"/>
                  </a:lnTo>
                  <a:lnTo>
                    <a:pt x="449" y="402"/>
                  </a:lnTo>
                  <a:lnTo>
                    <a:pt x="448" y="403"/>
                  </a:lnTo>
                  <a:lnTo>
                    <a:pt x="447" y="404"/>
                  </a:lnTo>
                  <a:lnTo>
                    <a:pt x="447" y="404"/>
                  </a:lnTo>
                  <a:lnTo>
                    <a:pt x="444" y="407"/>
                  </a:lnTo>
                  <a:lnTo>
                    <a:pt x="443" y="409"/>
                  </a:lnTo>
                  <a:lnTo>
                    <a:pt x="441" y="410"/>
                  </a:lnTo>
                  <a:lnTo>
                    <a:pt x="440" y="411"/>
                  </a:lnTo>
                  <a:lnTo>
                    <a:pt x="439" y="412"/>
                  </a:lnTo>
                  <a:lnTo>
                    <a:pt x="439" y="412"/>
                  </a:lnTo>
                  <a:lnTo>
                    <a:pt x="438" y="412"/>
                  </a:lnTo>
                  <a:lnTo>
                    <a:pt x="437" y="412"/>
                  </a:lnTo>
                  <a:lnTo>
                    <a:pt x="437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5" y="412"/>
                  </a:lnTo>
                  <a:lnTo>
                    <a:pt x="435" y="411"/>
                  </a:lnTo>
                  <a:lnTo>
                    <a:pt x="429" y="403"/>
                  </a:lnTo>
                  <a:lnTo>
                    <a:pt x="428" y="401"/>
                  </a:lnTo>
                  <a:lnTo>
                    <a:pt x="426" y="400"/>
                  </a:lnTo>
                  <a:lnTo>
                    <a:pt x="425" y="399"/>
                  </a:lnTo>
                  <a:lnTo>
                    <a:pt x="424" y="398"/>
                  </a:lnTo>
                  <a:lnTo>
                    <a:pt x="420" y="395"/>
                  </a:lnTo>
                  <a:lnTo>
                    <a:pt x="415" y="392"/>
                  </a:lnTo>
                  <a:lnTo>
                    <a:pt x="413" y="391"/>
                  </a:lnTo>
                  <a:lnTo>
                    <a:pt x="411" y="390"/>
                  </a:lnTo>
                  <a:lnTo>
                    <a:pt x="409" y="389"/>
                  </a:lnTo>
                  <a:lnTo>
                    <a:pt x="404" y="387"/>
                  </a:lnTo>
                  <a:lnTo>
                    <a:pt x="398" y="386"/>
                  </a:lnTo>
                  <a:lnTo>
                    <a:pt x="397" y="385"/>
                  </a:lnTo>
                  <a:lnTo>
                    <a:pt x="394" y="385"/>
                  </a:lnTo>
                  <a:lnTo>
                    <a:pt x="393" y="384"/>
                  </a:lnTo>
                  <a:lnTo>
                    <a:pt x="392" y="384"/>
                  </a:lnTo>
                  <a:lnTo>
                    <a:pt x="391" y="384"/>
                  </a:lnTo>
                  <a:lnTo>
                    <a:pt x="389" y="382"/>
                  </a:lnTo>
                  <a:lnTo>
                    <a:pt x="387" y="381"/>
                  </a:lnTo>
                  <a:lnTo>
                    <a:pt x="386" y="379"/>
                  </a:lnTo>
                  <a:lnTo>
                    <a:pt x="384" y="378"/>
                  </a:lnTo>
                  <a:lnTo>
                    <a:pt x="382" y="375"/>
                  </a:lnTo>
                  <a:lnTo>
                    <a:pt x="381" y="373"/>
                  </a:lnTo>
                  <a:lnTo>
                    <a:pt x="379" y="371"/>
                  </a:lnTo>
                  <a:lnTo>
                    <a:pt x="374" y="365"/>
                  </a:lnTo>
                  <a:lnTo>
                    <a:pt x="372" y="364"/>
                  </a:lnTo>
                  <a:lnTo>
                    <a:pt x="370" y="362"/>
                  </a:lnTo>
                  <a:lnTo>
                    <a:pt x="368" y="361"/>
                  </a:lnTo>
                  <a:lnTo>
                    <a:pt x="366" y="359"/>
                  </a:lnTo>
                  <a:lnTo>
                    <a:pt x="364" y="358"/>
                  </a:lnTo>
                  <a:lnTo>
                    <a:pt x="362" y="357"/>
                  </a:lnTo>
                  <a:lnTo>
                    <a:pt x="356" y="355"/>
                  </a:lnTo>
                  <a:lnTo>
                    <a:pt x="351" y="351"/>
                  </a:lnTo>
                  <a:lnTo>
                    <a:pt x="349" y="351"/>
                  </a:lnTo>
                  <a:lnTo>
                    <a:pt x="348" y="351"/>
                  </a:lnTo>
                  <a:lnTo>
                    <a:pt x="344" y="349"/>
                  </a:lnTo>
                  <a:lnTo>
                    <a:pt x="339" y="348"/>
                  </a:lnTo>
                  <a:lnTo>
                    <a:pt x="333" y="346"/>
                  </a:lnTo>
                  <a:lnTo>
                    <a:pt x="332" y="346"/>
                  </a:lnTo>
                  <a:lnTo>
                    <a:pt x="328" y="344"/>
                  </a:lnTo>
                  <a:lnTo>
                    <a:pt x="327" y="344"/>
                  </a:lnTo>
                  <a:lnTo>
                    <a:pt x="326" y="343"/>
                  </a:lnTo>
                  <a:lnTo>
                    <a:pt x="325" y="343"/>
                  </a:lnTo>
                  <a:lnTo>
                    <a:pt x="323" y="343"/>
                  </a:lnTo>
                  <a:lnTo>
                    <a:pt x="317" y="343"/>
                  </a:lnTo>
                  <a:lnTo>
                    <a:pt x="315" y="343"/>
                  </a:lnTo>
                  <a:lnTo>
                    <a:pt x="314" y="342"/>
                  </a:lnTo>
                  <a:lnTo>
                    <a:pt x="313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9" y="340"/>
                  </a:lnTo>
                  <a:lnTo>
                    <a:pt x="307" y="338"/>
                  </a:lnTo>
                  <a:lnTo>
                    <a:pt x="304" y="334"/>
                  </a:lnTo>
                  <a:lnTo>
                    <a:pt x="302" y="333"/>
                  </a:lnTo>
                  <a:lnTo>
                    <a:pt x="300" y="331"/>
                  </a:lnTo>
                  <a:lnTo>
                    <a:pt x="299" y="330"/>
                  </a:lnTo>
                  <a:lnTo>
                    <a:pt x="298" y="329"/>
                  </a:lnTo>
                  <a:lnTo>
                    <a:pt x="297" y="329"/>
                  </a:lnTo>
                  <a:lnTo>
                    <a:pt x="296" y="328"/>
                  </a:lnTo>
                  <a:lnTo>
                    <a:pt x="295" y="327"/>
                  </a:lnTo>
                  <a:lnTo>
                    <a:pt x="293" y="327"/>
                  </a:lnTo>
                  <a:lnTo>
                    <a:pt x="291" y="326"/>
                  </a:lnTo>
                  <a:lnTo>
                    <a:pt x="287" y="325"/>
                  </a:lnTo>
                  <a:lnTo>
                    <a:pt x="284" y="325"/>
                  </a:lnTo>
                  <a:lnTo>
                    <a:pt x="282" y="324"/>
                  </a:lnTo>
                  <a:lnTo>
                    <a:pt x="280" y="323"/>
                  </a:lnTo>
                  <a:lnTo>
                    <a:pt x="279" y="323"/>
                  </a:lnTo>
                  <a:lnTo>
                    <a:pt x="278" y="322"/>
                  </a:lnTo>
                  <a:lnTo>
                    <a:pt x="277" y="321"/>
                  </a:lnTo>
                  <a:lnTo>
                    <a:pt x="276" y="321"/>
                  </a:lnTo>
                  <a:lnTo>
                    <a:pt x="275" y="320"/>
                  </a:lnTo>
                  <a:lnTo>
                    <a:pt x="274" y="319"/>
                  </a:lnTo>
                  <a:lnTo>
                    <a:pt x="273" y="318"/>
                  </a:lnTo>
                  <a:lnTo>
                    <a:pt x="271" y="315"/>
                  </a:lnTo>
                  <a:lnTo>
                    <a:pt x="270" y="314"/>
                  </a:lnTo>
                  <a:lnTo>
                    <a:pt x="269" y="314"/>
                  </a:lnTo>
                  <a:lnTo>
                    <a:pt x="268" y="313"/>
                  </a:lnTo>
                  <a:lnTo>
                    <a:pt x="268" y="313"/>
                  </a:lnTo>
                  <a:lnTo>
                    <a:pt x="267" y="313"/>
                  </a:lnTo>
                  <a:lnTo>
                    <a:pt x="266" y="313"/>
                  </a:lnTo>
                  <a:lnTo>
                    <a:pt x="265" y="314"/>
                  </a:lnTo>
                  <a:lnTo>
                    <a:pt x="264" y="315"/>
                  </a:lnTo>
                  <a:lnTo>
                    <a:pt x="263" y="316"/>
                  </a:lnTo>
                  <a:lnTo>
                    <a:pt x="261" y="318"/>
                  </a:lnTo>
                  <a:lnTo>
                    <a:pt x="260" y="319"/>
                  </a:lnTo>
                  <a:lnTo>
                    <a:pt x="259" y="321"/>
                  </a:lnTo>
                  <a:lnTo>
                    <a:pt x="257" y="323"/>
                  </a:lnTo>
                  <a:lnTo>
                    <a:pt x="256" y="326"/>
                  </a:lnTo>
                  <a:lnTo>
                    <a:pt x="254" y="330"/>
                  </a:lnTo>
                  <a:lnTo>
                    <a:pt x="254" y="331"/>
                  </a:lnTo>
                  <a:lnTo>
                    <a:pt x="253" y="332"/>
                  </a:lnTo>
                  <a:lnTo>
                    <a:pt x="252" y="334"/>
                  </a:lnTo>
                  <a:lnTo>
                    <a:pt x="250" y="336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3" y="343"/>
                  </a:lnTo>
                  <a:lnTo>
                    <a:pt x="242" y="343"/>
                  </a:lnTo>
                  <a:lnTo>
                    <a:pt x="241" y="343"/>
                  </a:lnTo>
                  <a:lnTo>
                    <a:pt x="239" y="343"/>
                  </a:lnTo>
                  <a:lnTo>
                    <a:pt x="237" y="343"/>
                  </a:lnTo>
                  <a:lnTo>
                    <a:pt x="235" y="343"/>
                  </a:lnTo>
                  <a:lnTo>
                    <a:pt x="234" y="343"/>
                  </a:lnTo>
                  <a:lnTo>
                    <a:pt x="233" y="343"/>
                  </a:lnTo>
                  <a:lnTo>
                    <a:pt x="232" y="342"/>
                  </a:lnTo>
                  <a:lnTo>
                    <a:pt x="231" y="342"/>
                  </a:lnTo>
                  <a:lnTo>
                    <a:pt x="229" y="341"/>
                  </a:lnTo>
                  <a:lnTo>
                    <a:pt x="224" y="339"/>
                  </a:lnTo>
                  <a:lnTo>
                    <a:pt x="216" y="334"/>
                  </a:lnTo>
                  <a:lnTo>
                    <a:pt x="213" y="333"/>
                  </a:lnTo>
                  <a:lnTo>
                    <a:pt x="212" y="332"/>
                  </a:lnTo>
                  <a:lnTo>
                    <a:pt x="211" y="331"/>
                  </a:lnTo>
                  <a:lnTo>
                    <a:pt x="210" y="330"/>
                  </a:lnTo>
                  <a:lnTo>
                    <a:pt x="209" y="329"/>
                  </a:lnTo>
                  <a:lnTo>
                    <a:pt x="208" y="327"/>
                  </a:lnTo>
                  <a:lnTo>
                    <a:pt x="207" y="326"/>
                  </a:lnTo>
                  <a:lnTo>
                    <a:pt x="207" y="325"/>
                  </a:lnTo>
                  <a:lnTo>
                    <a:pt x="207" y="323"/>
                  </a:lnTo>
                  <a:lnTo>
                    <a:pt x="207" y="322"/>
                  </a:lnTo>
                  <a:lnTo>
                    <a:pt x="207" y="320"/>
                  </a:lnTo>
                  <a:lnTo>
                    <a:pt x="207" y="318"/>
                  </a:lnTo>
                  <a:lnTo>
                    <a:pt x="208" y="315"/>
                  </a:lnTo>
                  <a:lnTo>
                    <a:pt x="208" y="314"/>
                  </a:lnTo>
                  <a:lnTo>
                    <a:pt x="208" y="314"/>
                  </a:lnTo>
                  <a:lnTo>
                    <a:pt x="208" y="313"/>
                  </a:lnTo>
                  <a:lnTo>
                    <a:pt x="208" y="312"/>
                  </a:lnTo>
                  <a:lnTo>
                    <a:pt x="208" y="311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06" y="310"/>
                  </a:lnTo>
                  <a:lnTo>
                    <a:pt x="203" y="309"/>
                  </a:lnTo>
                  <a:lnTo>
                    <a:pt x="202" y="309"/>
                  </a:lnTo>
                  <a:lnTo>
                    <a:pt x="200" y="308"/>
                  </a:lnTo>
                  <a:lnTo>
                    <a:pt x="199" y="308"/>
                  </a:lnTo>
                  <a:lnTo>
                    <a:pt x="197" y="307"/>
                  </a:lnTo>
                  <a:lnTo>
                    <a:pt x="196" y="306"/>
                  </a:lnTo>
                  <a:lnTo>
                    <a:pt x="194" y="305"/>
                  </a:lnTo>
                  <a:lnTo>
                    <a:pt x="191" y="303"/>
                  </a:lnTo>
                  <a:lnTo>
                    <a:pt x="190" y="302"/>
                  </a:lnTo>
                  <a:lnTo>
                    <a:pt x="188" y="301"/>
                  </a:lnTo>
                  <a:lnTo>
                    <a:pt x="186" y="301"/>
                  </a:lnTo>
                  <a:lnTo>
                    <a:pt x="184" y="300"/>
                  </a:lnTo>
                  <a:lnTo>
                    <a:pt x="182" y="299"/>
                  </a:lnTo>
                  <a:lnTo>
                    <a:pt x="180" y="299"/>
                  </a:lnTo>
                  <a:lnTo>
                    <a:pt x="178" y="298"/>
                  </a:lnTo>
                  <a:lnTo>
                    <a:pt x="177" y="298"/>
                  </a:lnTo>
                  <a:lnTo>
                    <a:pt x="176" y="297"/>
                  </a:lnTo>
                  <a:lnTo>
                    <a:pt x="175" y="297"/>
                  </a:lnTo>
                  <a:lnTo>
                    <a:pt x="174" y="296"/>
                  </a:lnTo>
                  <a:lnTo>
                    <a:pt x="174" y="296"/>
                  </a:lnTo>
                  <a:lnTo>
                    <a:pt x="173" y="295"/>
                  </a:lnTo>
                  <a:lnTo>
                    <a:pt x="173" y="294"/>
                  </a:lnTo>
                  <a:lnTo>
                    <a:pt x="172" y="293"/>
                  </a:lnTo>
                  <a:lnTo>
                    <a:pt x="171" y="289"/>
                  </a:lnTo>
                  <a:lnTo>
                    <a:pt x="171" y="288"/>
                  </a:lnTo>
                  <a:lnTo>
                    <a:pt x="171" y="288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70" y="286"/>
                  </a:lnTo>
                  <a:lnTo>
                    <a:pt x="169" y="286"/>
                  </a:lnTo>
                  <a:lnTo>
                    <a:pt x="168" y="286"/>
                  </a:lnTo>
                  <a:lnTo>
                    <a:pt x="167" y="285"/>
                  </a:lnTo>
                  <a:lnTo>
                    <a:pt x="164" y="284"/>
                  </a:lnTo>
                  <a:lnTo>
                    <a:pt x="162" y="283"/>
                  </a:lnTo>
                  <a:lnTo>
                    <a:pt x="158" y="283"/>
                  </a:lnTo>
                  <a:lnTo>
                    <a:pt x="157" y="282"/>
                  </a:lnTo>
                  <a:lnTo>
                    <a:pt x="155" y="282"/>
                  </a:lnTo>
                  <a:lnTo>
                    <a:pt x="154" y="281"/>
                  </a:lnTo>
                  <a:lnTo>
                    <a:pt x="152" y="280"/>
                  </a:lnTo>
                  <a:lnTo>
                    <a:pt x="150" y="279"/>
                  </a:lnTo>
                  <a:lnTo>
                    <a:pt x="149" y="278"/>
                  </a:lnTo>
                  <a:lnTo>
                    <a:pt x="148" y="277"/>
                  </a:lnTo>
                  <a:lnTo>
                    <a:pt x="147" y="276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2" y="272"/>
                  </a:lnTo>
                  <a:lnTo>
                    <a:pt x="141" y="271"/>
                  </a:lnTo>
                  <a:lnTo>
                    <a:pt x="139" y="270"/>
                  </a:lnTo>
                  <a:lnTo>
                    <a:pt x="135" y="268"/>
                  </a:lnTo>
                  <a:lnTo>
                    <a:pt x="134" y="268"/>
                  </a:lnTo>
                  <a:lnTo>
                    <a:pt x="132" y="267"/>
                  </a:lnTo>
                  <a:lnTo>
                    <a:pt x="131" y="266"/>
                  </a:lnTo>
                  <a:lnTo>
                    <a:pt x="130" y="266"/>
                  </a:lnTo>
                  <a:lnTo>
                    <a:pt x="129" y="265"/>
                  </a:lnTo>
                  <a:lnTo>
                    <a:pt x="126" y="264"/>
                  </a:lnTo>
                  <a:lnTo>
                    <a:pt x="125" y="264"/>
                  </a:lnTo>
                  <a:lnTo>
                    <a:pt x="124" y="264"/>
                  </a:lnTo>
                  <a:lnTo>
                    <a:pt x="123" y="264"/>
                  </a:lnTo>
                  <a:lnTo>
                    <a:pt x="122" y="264"/>
                  </a:lnTo>
                  <a:lnTo>
                    <a:pt x="120" y="265"/>
                  </a:lnTo>
                  <a:lnTo>
                    <a:pt x="119" y="265"/>
                  </a:lnTo>
                  <a:lnTo>
                    <a:pt x="118" y="265"/>
                  </a:lnTo>
                  <a:lnTo>
                    <a:pt x="117" y="265"/>
                  </a:lnTo>
                  <a:lnTo>
                    <a:pt x="115" y="265"/>
                  </a:lnTo>
                  <a:lnTo>
                    <a:pt x="112" y="264"/>
                  </a:lnTo>
                  <a:lnTo>
                    <a:pt x="111" y="264"/>
                  </a:lnTo>
                  <a:lnTo>
                    <a:pt x="110" y="264"/>
                  </a:lnTo>
                  <a:lnTo>
                    <a:pt x="109" y="264"/>
                  </a:lnTo>
                  <a:lnTo>
                    <a:pt x="104" y="265"/>
                  </a:lnTo>
                  <a:lnTo>
                    <a:pt x="102" y="265"/>
                  </a:lnTo>
                  <a:lnTo>
                    <a:pt x="101" y="265"/>
                  </a:lnTo>
                  <a:lnTo>
                    <a:pt x="99" y="264"/>
                  </a:lnTo>
                  <a:lnTo>
                    <a:pt x="97" y="264"/>
                  </a:lnTo>
                  <a:lnTo>
                    <a:pt x="96" y="264"/>
                  </a:lnTo>
                  <a:lnTo>
                    <a:pt x="95" y="263"/>
                  </a:lnTo>
                  <a:lnTo>
                    <a:pt x="94" y="263"/>
                  </a:lnTo>
                  <a:lnTo>
                    <a:pt x="93" y="263"/>
                  </a:lnTo>
                  <a:lnTo>
                    <a:pt x="92" y="261"/>
                  </a:lnTo>
                  <a:lnTo>
                    <a:pt x="89" y="259"/>
                  </a:lnTo>
                  <a:lnTo>
                    <a:pt x="88" y="258"/>
                  </a:lnTo>
                  <a:lnTo>
                    <a:pt x="85" y="255"/>
                  </a:lnTo>
                  <a:lnTo>
                    <a:pt x="84" y="254"/>
                  </a:lnTo>
                  <a:lnTo>
                    <a:pt x="74" y="247"/>
                  </a:lnTo>
                  <a:lnTo>
                    <a:pt x="69" y="244"/>
                  </a:lnTo>
                  <a:lnTo>
                    <a:pt x="67" y="242"/>
                  </a:lnTo>
                  <a:lnTo>
                    <a:pt x="59" y="236"/>
                  </a:lnTo>
                  <a:lnTo>
                    <a:pt x="53" y="232"/>
                  </a:lnTo>
                  <a:lnTo>
                    <a:pt x="53" y="232"/>
                  </a:lnTo>
                  <a:lnTo>
                    <a:pt x="53" y="231"/>
                  </a:lnTo>
                  <a:lnTo>
                    <a:pt x="53" y="228"/>
                  </a:lnTo>
                  <a:lnTo>
                    <a:pt x="54" y="223"/>
                  </a:lnTo>
                  <a:lnTo>
                    <a:pt x="55" y="218"/>
                  </a:lnTo>
                  <a:lnTo>
                    <a:pt x="55" y="213"/>
                  </a:lnTo>
                  <a:lnTo>
                    <a:pt x="55" y="212"/>
                  </a:lnTo>
                  <a:lnTo>
                    <a:pt x="56" y="211"/>
                  </a:lnTo>
                  <a:lnTo>
                    <a:pt x="56" y="210"/>
                  </a:lnTo>
                  <a:lnTo>
                    <a:pt x="56" y="209"/>
                  </a:lnTo>
                  <a:lnTo>
                    <a:pt x="57" y="208"/>
                  </a:lnTo>
                  <a:lnTo>
                    <a:pt x="59" y="205"/>
                  </a:lnTo>
                  <a:lnTo>
                    <a:pt x="60" y="204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5"/>
                  </a:lnTo>
                  <a:lnTo>
                    <a:pt x="65" y="193"/>
                  </a:lnTo>
                  <a:lnTo>
                    <a:pt x="65" y="191"/>
                  </a:lnTo>
                  <a:lnTo>
                    <a:pt x="66" y="190"/>
                  </a:lnTo>
                  <a:lnTo>
                    <a:pt x="66" y="189"/>
                  </a:lnTo>
                  <a:lnTo>
                    <a:pt x="66" y="187"/>
                  </a:lnTo>
                  <a:lnTo>
                    <a:pt x="65" y="186"/>
                  </a:lnTo>
                  <a:lnTo>
                    <a:pt x="65" y="182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4" y="179"/>
                  </a:lnTo>
                  <a:lnTo>
                    <a:pt x="64" y="178"/>
                  </a:lnTo>
                  <a:lnTo>
                    <a:pt x="65" y="177"/>
                  </a:lnTo>
                  <a:lnTo>
                    <a:pt x="65" y="174"/>
                  </a:lnTo>
                  <a:lnTo>
                    <a:pt x="65" y="172"/>
                  </a:lnTo>
                  <a:lnTo>
                    <a:pt x="65" y="171"/>
                  </a:lnTo>
                  <a:lnTo>
                    <a:pt x="65" y="170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4" y="167"/>
                  </a:lnTo>
                  <a:lnTo>
                    <a:pt x="63" y="166"/>
                  </a:lnTo>
                  <a:lnTo>
                    <a:pt x="62" y="165"/>
                  </a:lnTo>
                  <a:lnTo>
                    <a:pt x="61" y="164"/>
                  </a:lnTo>
                  <a:lnTo>
                    <a:pt x="59" y="163"/>
                  </a:lnTo>
                  <a:lnTo>
                    <a:pt x="58" y="162"/>
                  </a:lnTo>
                  <a:lnTo>
                    <a:pt x="54" y="160"/>
                  </a:lnTo>
                  <a:lnTo>
                    <a:pt x="53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6" y="155"/>
                  </a:lnTo>
                  <a:lnTo>
                    <a:pt x="45" y="154"/>
                  </a:lnTo>
                  <a:lnTo>
                    <a:pt x="43" y="152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2" y="150"/>
                  </a:lnTo>
                  <a:lnTo>
                    <a:pt x="41" y="149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4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1"/>
                  </a:lnTo>
                  <a:lnTo>
                    <a:pt x="40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6" y="138"/>
                  </a:lnTo>
                  <a:lnTo>
                    <a:pt x="35" y="137"/>
                  </a:lnTo>
                  <a:lnTo>
                    <a:pt x="34" y="137"/>
                  </a:lnTo>
                  <a:lnTo>
                    <a:pt x="34" y="136"/>
                  </a:lnTo>
                  <a:lnTo>
                    <a:pt x="33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19" y="130"/>
                  </a:lnTo>
                  <a:lnTo>
                    <a:pt x="17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7" y="125"/>
                  </a:lnTo>
                  <a:lnTo>
                    <a:pt x="5" y="124"/>
                  </a:lnTo>
                  <a:lnTo>
                    <a:pt x="4" y="124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1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0" y="100"/>
                  </a:lnTo>
                  <a:lnTo>
                    <a:pt x="11" y="99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5" y="76"/>
                  </a:lnTo>
                  <a:lnTo>
                    <a:pt x="15" y="75"/>
                  </a:lnTo>
                  <a:lnTo>
                    <a:pt x="16" y="75"/>
                  </a:lnTo>
                  <a:lnTo>
                    <a:pt x="16" y="74"/>
                  </a:lnTo>
                  <a:lnTo>
                    <a:pt x="17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2"/>
                  </a:lnTo>
                  <a:lnTo>
                    <a:pt x="23" y="72"/>
                  </a:lnTo>
                  <a:lnTo>
                    <a:pt x="24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4"/>
                  </a:lnTo>
                  <a:lnTo>
                    <a:pt x="36" y="74"/>
                  </a:lnTo>
                  <a:lnTo>
                    <a:pt x="37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1" y="73"/>
                  </a:lnTo>
                  <a:lnTo>
                    <a:pt x="43" y="72"/>
                  </a:lnTo>
                  <a:lnTo>
                    <a:pt x="44" y="72"/>
                  </a:lnTo>
                  <a:lnTo>
                    <a:pt x="45" y="71"/>
                  </a:lnTo>
                  <a:lnTo>
                    <a:pt x="47" y="70"/>
                  </a:lnTo>
                  <a:lnTo>
                    <a:pt x="49" y="69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4" y="66"/>
                  </a:lnTo>
                  <a:lnTo>
                    <a:pt x="56" y="65"/>
                  </a:lnTo>
                  <a:lnTo>
                    <a:pt x="57" y="64"/>
                  </a:lnTo>
                  <a:lnTo>
                    <a:pt x="59" y="62"/>
                  </a:lnTo>
                  <a:lnTo>
                    <a:pt x="60" y="61"/>
                  </a:lnTo>
                  <a:lnTo>
                    <a:pt x="61" y="61"/>
                  </a:lnTo>
                  <a:lnTo>
                    <a:pt x="61" y="60"/>
                  </a:lnTo>
                  <a:lnTo>
                    <a:pt x="63" y="57"/>
                  </a:lnTo>
                  <a:lnTo>
                    <a:pt x="63" y="56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2"/>
                  </a:lnTo>
                  <a:lnTo>
                    <a:pt x="68" y="51"/>
                  </a:lnTo>
                  <a:lnTo>
                    <a:pt x="70" y="51"/>
                  </a:lnTo>
                  <a:lnTo>
                    <a:pt x="71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81" y="46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3" y="46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8" y="49"/>
                  </a:lnTo>
                  <a:lnTo>
                    <a:pt x="90" y="50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3" y="51"/>
                  </a:lnTo>
                  <a:lnTo>
                    <a:pt x="105" y="51"/>
                  </a:lnTo>
                  <a:lnTo>
                    <a:pt x="107" y="51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6" y="52"/>
                  </a:lnTo>
                  <a:lnTo>
                    <a:pt x="117" y="52"/>
                  </a:lnTo>
                  <a:lnTo>
                    <a:pt x="118" y="52"/>
                  </a:lnTo>
                  <a:lnTo>
                    <a:pt x="120" y="53"/>
                  </a:lnTo>
                  <a:lnTo>
                    <a:pt x="124" y="55"/>
                  </a:lnTo>
                  <a:lnTo>
                    <a:pt x="126" y="55"/>
                  </a:lnTo>
                  <a:lnTo>
                    <a:pt x="127" y="55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1" y="55"/>
                  </a:lnTo>
                  <a:lnTo>
                    <a:pt x="132" y="55"/>
                  </a:lnTo>
                  <a:lnTo>
                    <a:pt x="134" y="55"/>
                  </a:lnTo>
                  <a:lnTo>
                    <a:pt x="137" y="53"/>
                  </a:lnTo>
                  <a:lnTo>
                    <a:pt x="139" y="52"/>
                  </a:lnTo>
                  <a:lnTo>
                    <a:pt x="141" y="51"/>
                  </a:lnTo>
                  <a:lnTo>
                    <a:pt x="145" y="50"/>
                  </a:lnTo>
                  <a:lnTo>
                    <a:pt x="146" y="50"/>
                  </a:lnTo>
                  <a:lnTo>
                    <a:pt x="148" y="49"/>
                  </a:lnTo>
                  <a:lnTo>
                    <a:pt x="149" y="48"/>
                  </a:lnTo>
                  <a:lnTo>
                    <a:pt x="150" y="47"/>
                  </a:lnTo>
                  <a:lnTo>
                    <a:pt x="151" y="46"/>
                  </a:lnTo>
                  <a:lnTo>
                    <a:pt x="152" y="46"/>
                  </a:lnTo>
                  <a:lnTo>
                    <a:pt x="152" y="45"/>
                  </a:lnTo>
                  <a:lnTo>
                    <a:pt x="153" y="44"/>
                  </a:lnTo>
                  <a:lnTo>
                    <a:pt x="154" y="43"/>
                  </a:lnTo>
                  <a:lnTo>
                    <a:pt x="155" y="39"/>
                  </a:lnTo>
                  <a:lnTo>
                    <a:pt x="156" y="37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8" y="35"/>
                  </a:lnTo>
                  <a:lnTo>
                    <a:pt x="159" y="34"/>
                  </a:lnTo>
                  <a:lnTo>
                    <a:pt x="160" y="32"/>
                  </a:lnTo>
                  <a:lnTo>
                    <a:pt x="161" y="31"/>
                  </a:lnTo>
                  <a:lnTo>
                    <a:pt x="163" y="30"/>
                  </a:lnTo>
                  <a:lnTo>
                    <a:pt x="165" y="29"/>
                  </a:lnTo>
                  <a:lnTo>
                    <a:pt x="167" y="28"/>
                  </a:lnTo>
                  <a:lnTo>
                    <a:pt x="170" y="26"/>
                  </a:lnTo>
                  <a:lnTo>
                    <a:pt x="170" y="26"/>
                  </a:lnTo>
                  <a:lnTo>
                    <a:pt x="171" y="26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B0C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5" name="Freeform 279"/>
            <p:cNvSpPr>
              <a:spLocks/>
            </p:cNvSpPr>
            <p:nvPr/>
          </p:nvSpPr>
          <p:spPr bwMode="auto">
            <a:xfrm>
              <a:off x="4113" y="2150"/>
              <a:ext cx="626" cy="412"/>
            </a:xfrm>
            <a:custGeom>
              <a:avLst/>
              <a:gdLst>
                <a:gd name="T0" fmla="*/ 185 w 626"/>
                <a:gd name="T1" fmla="*/ 48 h 412"/>
                <a:gd name="T2" fmla="*/ 210 w 626"/>
                <a:gd name="T3" fmla="*/ 42 h 412"/>
                <a:gd name="T4" fmla="*/ 241 w 626"/>
                <a:gd name="T5" fmla="*/ 32 h 412"/>
                <a:gd name="T6" fmla="*/ 269 w 626"/>
                <a:gd name="T7" fmla="*/ 58 h 412"/>
                <a:gd name="T8" fmla="*/ 295 w 626"/>
                <a:gd name="T9" fmla="*/ 76 h 412"/>
                <a:gd name="T10" fmla="*/ 327 w 626"/>
                <a:gd name="T11" fmla="*/ 96 h 412"/>
                <a:gd name="T12" fmla="*/ 361 w 626"/>
                <a:gd name="T13" fmla="*/ 107 h 412"/>
                <a:gd name="T14" fmla="*/ 388 w 626"/>
                <a:gd name="T15" fmla="*/ 106 h 412"/>
                <a:gd name="T16" fmla="*/ 400 w 626"/>
                <a:gd name="T17" fmla="*/ 98 h 412"/>
                <a:gd name="T18" fmla="*/ 410 w 626"/>
                <a:gd name="T19" fmla="*/ 79 h 412"/>
                <a:gd name="T20" fmla="*/ 442 w 626"/>
                <a:gd name="T21" fmla="*/ 56 h 412"/>
                <a:gd name="T22" fmla="*/ 467 w 626"/>
                <a:gd name="T23" fmla="*/ 32 h 412"/>
                <a:gd name="T24" fmla="*/ 487 w 626"/>
                <a:gd name="T25" fmla="*/ 35 h 412"/>
                <a:gd name="T26" fmla="*/ 517 w 626"/>
                <a:gd name="T27" fmla="*/ 47 h 412"/>
                <a:gd name="T28" fmla="*/ 556 w 626"/>
                <a:gd name="T29" fmla="*/ 68 h 412"/>
                <a:gd name="T30" fmla="*/ 580 w 626"/>
                <a:gd name="T31" fmla="*/ 46 h 412"/>
                <a:gd name="T32" fmla="*/ 606 w 626"/>
                <a:gd name="T33" fmla="*/ 8 h 412"/>
                <a:gd name="T34" fmla="*/ 626 w 626"/>
                <a:gd name="T35" fmla="*/ 2 h 412"/>
                <a:gd name="T36" fmla="*/ 609 w 626"/>
                <a:gd name="T37" fmla="*/ 57 h 412"/>
                <a:gd name="T38" fmla="*/ 604 w 626"/>
                <a:gd name="T39" fmla="*/ 87 h 412"/>
                <a:gd name="T40" fmla="*/ 595 w 626"/>
                <a:gd name="T41" fmla="*/ 118 h 412"/>
                <a:gd name="T42" fmla="*/ 571 w 626"/>
                <a:gd name="T43" fmla="*/ 135 h 412"/>
                <a:gd name="T44" fmla="*/ 578 w 626"/>
                <a:gd name="T45" fmla="*/ 172 h 412"/>
                <a:gd name="T46" fmla="*/ 585 w 626"/>
                <a:gd name="T47" fmla="*/ 219 h 412"/>
                <a:gd name="T48" fmla="*/ 584 w 626"/>
                <a:gd name="T49" fmla="*/ 250 h 412"/>
                <a:gd name="T50" fmla="*/ 605 w 626"/>
                <a:gd name="T51" fmla="*/ 285 h 412"/>
                <a:gd name="T52" fmla="*/ 607 w 626"/>
                <a:gd name="T53" fmla="*/ 309 h 412"/>
                <a:gd name="T54" fmla="*/ 625 w 626"/>
                <a:gd name="T55" fmla="*/ 320 h 412"/>
                <a:gd name="T56" fmla="*/ 613 w 626"/>
                <a:gd name="T57" fmla="*/ 357 h 412"/>
                <a:gd name="T58" fmla="*/ 611 w 626"/>
                <a:gd name="T59" fmla="*/ 391 h 412"/>
                <a:gd name="T60" fmla="*/ 586 w 626"/>
                <a:gd name="T61" fmla="*/ 389 h 412"/>
                <a:gd name="T62" fmla="*/ 543 w 626"/>
                <a:gd name="T63" fmla="*/ 380 h 412"/>
                <a:gd name="T64" fmla="*/ 507 w 626"/>
                <a:gd name="T65" fmla="*/ 377 h 412"/>
                <a:gd name="T66" fmla="*/ 493 w 626"/>
                <a:gd name="T67" fmla="*/ 402 h 412"/>
                <a:gd name="T68" fmla="*/ 458 w 626"/>
                <a:gd name="T69" fmla="*/ 401 h 412"/>
                <a:gd name="T70" fmla="*/ 439 w 626"/>
                <a:gd name="T71" fmla="*/ 412 h 412"/>
                <a:gd name="T72" fmla="*/ 409 w 626"/>
                <a:gd name="T73" fmla="*/ 389 h 412"/>
                <a:gd name="T74" fmla="*/ 370 w 626"/>
                <a:gd name="T75" fmla="*/ 362 h 412"/>
                <a:gd name="T76" fmla="*/ 323 w 626"/>
                <a:gd name="T77" fmla="*/ 343 h 412"/>
                <a:gd name="T78" fmla="*/ 296 w 626"/>
                <a:gd name="T79" fmla="*/ 328 h 412"/>
                <a:gd name="T80" fmla="*/ 269 w 626"/>
                <a:gd name="T81" fmla="*/ 314 h 412"/>
                <a:gd name="T82" fmla="*/ 250 w 626"/>
                <a:gd name="T83" fmla="*/ 336 h 412"/>
                <a:gd name="T84" fmla="*/ 224 w 626"/>
                <a:gd name="T85" fmla="*/ 339 h 412"/>
                <a:gd name="T86" fmla="*/ 208 w 626"/>
                <a:gd name="T87" fmla="*/ 313 h 412"/>
                <a:gd name="T88" fmla="*/ 184 w 626"/>
                <a:gd name="T89" fmla="*/ 300 h 412"/>
                <a:gd name="T90" fmla="*/ 170 w 626"/>
                <a:gd name="T91" fmla="*/ 286 h 412"/>
                <a:gd name="T92" fmla="*/ 142 w 626"/>
                <a:gd name="T93" fmla="*/ 272 h 412"/>
                <a:gd name="T94" fmla="*/ 117 w 626"/>
                <a:gd name="T95" fmla="*/ 265 h 412"/>
                <a:gd name="T96" fmla="*/ 88 w 626"/>
                <a:gd name="T97" fmla="*/ 258 h 412"/>
                <a:gd name="T98" fmla="*/ 56 w 626"/>
                <a:gd name="T99" fmla="*/ 209 h 412"/>
                <a:gd name="T100" fmla="*/ 64 w 626"/>
                <a:gd name="T101" fmla="*/ 178 h 412"/>
                <a:gd name="T102" fmla="*/ 48 w 626"/>
                <a:gd name="T103" fmla="*/ 156 h 412"/>
                <a:gd name="T104" fmla="*/ 37 w 626"/>
                <a:gd name="T105" fmla="*/ 139 h 412"/>
                <a:gd name="T106" fmla="*/ 19 w 626"/>
                <a:gd name="T107" fmla="*/ 130 h 412"/>
                <a:gd name="T108" fmla="*/ 0 w 626"/>
                <a:gd name="T109" fmla="*/ 116 h 412"/>
                <a:gd name="T110" fmla="*/ 6 w 626"/>
                <a:gd name="T111" fmla="*/ 106 h 412"/>
                <a:gd name="T112" fmla="*/ 15 w 626"/>
                <a:gd name="T113" fmla="*/ 89 h 412"/>
                <a:gd name="T114" fmla="*/ 15 w 626"/>
                <a:gd name="T115" fmla="*/ 76 h 412"/>
                <a:gd name="T116" fmla="*/ 29 w 626"/>
                <a:gd name="T117" fmla="*/ 72 h 412"/>
                <a:gd name="T118" fmla="*/ 52 w 626"/>
                <a:gd name="T119" fmla="*/ 6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6" h="412">
                  <a:moveTo>
                    <a:pt x="171" y="26"/>
                  </a:moveTo>
                  <a:lnTo>
                    <a:pt x="171" y="26"/>
                  </a:lnTo>
                  <a:lnTo>
                    <a:pt x="173" y="27"/>
                  </a:lnTo>
                  <a:lnTo>
                    <a:pt x="174" y="28"/>
                  </a:lnTo>
                  <a:lnTo>
                    <a:pt x="174" y="29"/>
                  </a:lnTo>
                  <a:lnTo>
                    <a:pt x="175" y="29"/>
                  </a:lnTo>
                  <a:lnTo>
                    <a:pt x="176" y="30"/>
                  </a:lnTo>
                  <a:lnTo>
                    <a:pt x="177" y="32"/>
                  </a:lnTo>
                  <a:lnTo>
                    <a:pt x="178" y="34"/>
                  </a:lnTo>
                  <a:lnTo>
                    <a:pt x="179" y="36"/>
                  </a:lnTo>
                  <a:lnTo>
                    <a:pt x="180" y="38"/>
                  </a:lnTo>
                  <a:lnTo>
                    <a:pt x="181" y="42"/>
                  </a:lnTo>
                  <a:lnTo>
                    <a:pt x="182" y="44"/>
                  </a:lnTo>
                  <a:lnTo>
                    <a:pt x="183" y="45"/>
                  </a:lnTo>
                  <a:lnTo>
                    <a:pt x="184" y="46"/>
                  </a:lnTo>
                  <a:lnTo>
                    <a:pt x="184" y="47"/>
                  </a:lnTo>
                  <a:lnTo>
                    <a:pt x="185" y="48"/>
                  </a:lnTo>
                  <a:lnTo>
                    <a:pt x="186" y="49"/>
                  </a:lnTo>
                  <a:lnTo>
                    <a:pt x="187" y="49"/>
                  </a:lnTo>
                  <a:lnTo>
                    <a:pt x="188" y="50"/>
                  </a:lnTo>
                  <a:lnTo>
                    <a:pt x="189" y="50"/>
                  </a:lnTo>
                  <a:lnTo>
                    <a:pt x="190" y="50"/>
                  </a:lnTo>
                  <a:lnTo>
                    <a:pt x="191" y="50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0"/>
                  </a:lnTo>
                  <a:lnTo>
                    <a:pt x="197" y="49"/>
                  </a:lnTo>
                  <a:lnTo>
                    <a:pt x="200" y="48"/>
                  </a:lnTo>
                  <a:lnTo>
                    <a:pt x="203" y="46"/>
                  </a:lnTo>
                  <a:lnTo>
                    <a:pt x="204" y="45"/>
                  </a:lnTo>
                  <a:lnTo>
                    <a:pt x="206" y="44"/>
                  </a:lnTo>
                  <a:lnTo>
                    <a:pt x="210" y="42"/>
                  </a:lnTo>
                  <a:lnTo>
                    <a:pt x="211" y="42"/>
                  </a:lnTo>
                  <a:lnTo>
                    <a:pt x="212" y="41"/>
                  </a:lnTo>
                  <a:lnTo>
                    <a:pt x="213" y="40"/>
                  </a:lnTo>
                  <a:lnTo>
                    <a:pt x="214" y="40"/>
                  </a:lnTo>
                  <a:lnTo>
                    <a:pt x="217" y="36"/>
                  </a:lnTo>
                  <a:lnTo>
                    <a:pt x="218" y="35"/>
                  </a:lnTo>
                  <a:lnTo>
                    <a:pt x="220" y="34"/>
                  </a:lnTo>
                  <a:lnTo>
                    <a:pt x="221" y="33"/>
                  </a:lnTo>
                  <a:lnTo>
                    <a:pt x="223" y="33"/>
                  </a:lnTo>
                  <a:lnTo>
                    <a:pt x="227" y="31"/>
                  </a:lnTo>
                  <a:lnTo>
                    <a:pt x="229" y="31"/>
                  </a:lnTo>
                  <a:lnTo>
                    <a:pt x="230" y="31"/>
                  </a:lnTo>
                  <a:lnTo>
                    <a:pt x="231" y="31"/>
                  </a:lnTo>
                  <a:lnTo>
                    <a:pt x="233" y="31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1" y="32"/>
                  </a:lnTo>
                  <a:lnTo>
                    <a:pt x="246" y="34"/>
                  </a:lnTo>
                  <a:lnTo>
                    <a:pt x="251" y="35"/>
                  </a:lnTo>
                  <a:lnTo>
                    <a:pt x="253" y="36"/>
                  </a:lnTo>
                  <a:lnTo>
                    <a:pt x="255" y="37"/>
                  </a:lnTo>
                  <a:lnTo>
                    <a:pt x="257" y="38"/>
                  </a:lnTo>
                  <a:lnTo>
                    <a:pt x="258" y="38"/>
                  </a:lnTo>
                  <a:lnTo>
                    <a:pt x="259" y="39"/>
                  </a:lnTo>
                  <a:lnTo>
                    <a:pt x="260" y="40"/>
                  </a:lnTo>
                  <a:lnTo>
                    <a:pt x="263" y="43"/>
                  </a:lnTo>
                  <a:lnTo>
                    <a:pt x="264" y="45"/>
                  </a:lnTo>
                  <a:lnTo>
                    <a:pt x="264" y="45"/>
                  </a:lnTo>
                  <a:lnTo>
                    <a:pt x="265" y="46"/>
                  </a:lnTo>
                  <a:lnTo>
                    <a:pt x="265" y="47"/>
                  </a:lnTo>
                  <a:lnTo>
                    <a:pt x="266" y="49"/>
                  </a:lnTo>
                  <a:lnTo>
                    <a:pt x="267" y="51"/>
                  </a:lnTo>
                  <a:lnTo>
                    <a:pt x="268" y="55"/>
                  </a:lnTo>
                  <a:lnTo>
                    <a:pt x="269" y="58"/>
                  </a:lnTo>
                  <a:lnTo>
                    <a:pt x="270" y="59"/>
                  </a:lnTo>
                  <a:lnTo>
                    <a:pt x="270" y="60"/>
                  </a:lnTo>
                  <a:lnTo>
                    <a:pt x="271" y="61"/>
                  </a:lnTo>
                  <a:lnTo>
                    <a:pt x="272" y="62"/>
                  </a:lnTo>
                  <a:lnTo>
                    <a:pt x="273" y="62"/>
                  </a:lnTo>
                  <a:lnTo>
                    <a:pt x="274" y="63"/>
                  </a:lnTo>
                  <a:lnTo>
                    <a:pt x="275" y="64"/>
                  </a:lnTo>
                  <a:lnTo>
                    <a:pt x="277" y="64"/>
                  </a:lnTo>
                  <a:lnTo>
                    <a:pt x="282" y="66"/>
                  </a:lnTo>
                  <a:lnTo>
                    <a:pt x="284" y="66"/>
                  </a:lnTo>
                  <a:lnTo>
                    <a:pt x="286" y="67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9"/>
                  </a:lnTo>
                  <a:lnTo>
                    <a:pt x="290" y="70"/>
                  </a:lnTo>
                  <a:lnTo>
                    <a:pt x="292" y="72"/>
                  </a:lnTo>
                  <a:lnTo>
                    <a:pt x="295" y="76"/>
                  </a:lnTo>
                  <a:lnTo>
                    <a:pt x="296" y="77"/>
                  </a:lnTo>
                  <a:lnTo>
                    <a:pt x="297" y="79"/>
                  </a:lnTo>
                  <a:lnTo>
                    <a:pt x="299" y="80"/>
                  </a:lnTo>
                  <a:lnTo>
                    <a:pt x="300" y="81"/>
                  </a:lnTo>
                  <a:lnTo>
                    <a:pt x="302" y="82"/>
                  </a:lnTo>
                  <a:lnTo>
                    <a:pt x="305" y="83"/>
                  </a:lnTo>
                  <a:lnTo>
                    <a:pt x="309" y="85"/>
                  </a:lnTo>
                  <a:lnTo>
                    <a:pt x="310" y="86"/>
                  </a:lnTo>
                  <a:lnTo>
                    <a:pt x="312" y="86"/>
                  </a:lnTo>
                  <a:lnTo>
                    <a:pt x="313" y="87"/>
                  </a:lnTo>
                  <a:lnTo>
                    <a:pt x="314" y="88"/>
                  </a:lnTo>
                  <a:lnTo>
                    <a:pt x="318" y="91"/>
                  </a:lnTo>
                  <a:lnTo>
                    <a:pt x="319" y="92"/>
                  </a:lnTo>
                  <a:lnTo>
                    <a:pt x="321" y="93"/>
                  </a:lnTo>
                  <a:lnTo>
                    <a:pt x="322" y="94"/>
                  </a:lnTo>
                  <a:lnTo>
                    <a:pt x="324" y="95"/>
                  </a:lnTo>
                  <a:lnTo>
                    <a:pt x="327" y="96"/>
                  </a:lnTo>
                  <a:lnTo>
                    <a:pt x="330" y="97"/>
                  </a:lnTo>
                  <a:lnTo>
                    <a:pt x="333" y="99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8" y="102"/>
                  </a:lnTo>
                  <a:lnTo>
                    <a:pt x="343" y="106"/>
                  </a:lnTo>
                  <a:lnTo>
                    <a:pt x="345" y="107"/>
                  </a:lnTo>
                  <a:lnTo>
                    <a:pt x="346" y="108"/>
                  </a:lnTo>
                  <a:lnTo>
                    <a:pt x="347" y="108"/>
                  </a:lnTo>
                  <a:lnTo>
                    <a:pt x="348" y="109"/>
                  </a:lnTo>
                  <a:lnTo>
                    <a:pt x="349" y="109"/>
                  </a:lnTo>
                  <a:lnTo>
                    <a:pt x="350" y="109"/>
                  </a:lnTo>
                  <a:lnTo>
                    <a:pt x="352" y="109"/>
                  </a:lnTo>
                  <a:lnTo>
                    <a:pt x="354" y="109"/>
                  </a:lnTo>
                  <a:lnTo>
                    <a:pt x="356" y="108"/>
                  </a:lnTo>
                  <a:lnTo>
                    <a:pt x="360" y="107"/>
                  </a:lnTo>
                  <a:lnTo>
                    <a:pt x="361" y="107"/>
                  </a:lnTo>
                  <a:lnTo>
                    <a:pt x="363" y="107"/>
                  </a:lnTo>
                  <a:lnTo>
                    <a:pt x="366" y="105"/>
                  </a:lnTo>
                  <a:lnTo>
                    <a:pt x="367" y="105"/>
                  </a:lnTo>
                  <a:lnTo>
                    <a:pt x="367" y="105"/>
                  </a:lnTo>
                  <a:lnTo>
                    <a:pt x="368" y="105"/>
                  </a:lnTo>
                  <a:lnTo>
                    <a:pt x="369" y="105"/>
                  </a:lnTo>
                  <a:lnTo>
                    <a:pt x="371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3" y="107"/>
                  </a:lnTo>
                  <a:lnTo>
                    <a:pt x="375" y="107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4" y="106"/>
                  </a:lnTo>
                  <a:lnTo>
                    <a:pt x="385" y="105"/>
                  </a:lnTo>
                  <a:lnTo>
                    <a:pt x="386" y="106"/>
                  </a:lnTo>
                  <a:lnTo>
                    <a:pt x="388" y="106"/>
                  </a:lnTo>
                  <a:lnTo>
                    <a:pt x="390" y="106"/>
                  </a:lnTo>
                  <a:lnTo>
                    <a:pt x="393" y="107"/>
                  </a:lnTo>
                  <a:lnTo>
                    <a:pt x="395" y="107"/>
                  </a:lnTo>
                  <a:lnTo>
                    <a:pt x="396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7"/>
                  </a:lnTo>
                  <a:lnTo>
                    <a:pt x="400" y="107"/>
                  </a:lnTo>
                  <a:lnTo>
                    <a:pt x="401" y="106"/>
                  </a:lnTo>
                  <a:lnTo>
                    <a:pt x="401" y="105"/>
                  </a:lnTo>
                  <a:lnTo>
                    <a:pt x="401" y="105"/>
                  </a:lnTo>
                  <a:lnTo>
                    <a:pt x="401" y="104"/>
                  </a:lnTo>
                  <a:lnTo>
                    <a:pt x="401" y="103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0" y="97"/>
                  </a:lnTo>
                  <a:lnTo>
                    <a:pt x="400" y="96"/>
                  </a:lnTo>
                  <a:lnTo>
                    <a:pt x="400" y="95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2" y="93"/>
                  </a:lnTo>
                  <a:lnTo>
                    <a:pt x="403" y="92"/>
                  </a:lnTo>
                  <a:lnTo>
                    <a:pt x="405" y="90"/>
                  </a:lnTo>
                  <a:lnTo>
                    <a:pt x="407" y="89"/>
                  </a:lnTo>
                  <a:lnTo>
                    <a:pt x="408" y="88"/>
                  </a:lnTo>
                  <a:lnTo>
                    <a:pt x="409" y="87"/>
                  </a:lnTo>
                  <a:lnTo>
                    <a:pt x="409" y="86"/>
                  </a:lnTo>
                  <a:lnTo>
                    <a:pt x="409" y="86"/>
                  </a:lnTo>
                  <a:lnTo>
                    <a:pt x="410" y="85"/>
                  </a:lnTo>
                  <a:lnTo>
                    <a:pt x="410" y="84"/>
                  </a:lnTo>
                  <a:lnTo>
                    <a:pt x="410" y="80"/>
                  </a:lnTo>
                  <a:lnTo>
                    <a:pt x="410" y="79"/>
                  </a:lnTo>
                  <a:lnTo>
                    <a:pt x="410" y="78"/>
                  </a:lnTo>
                  <a:lnTo>
                    <a:pt x="411" y="77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3" y="74"/>
                  </a:lnTo>
                  <a:lnTo>
                    <a:pt x="414" y="73"/>
                  </a:lnTo>
                  <a:lnTo>
                    <a:pt x="415" y="72"/>
                  </a:lnTo>
                  <a:lnTo>
                    <a:pt x="417" y="71"/>
                  </a:lnTo>
                  <a:lnTo>
                    <a:pt x="420" y="69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8" y="63"/>
                  </a:lnTo>
                  <a:lnTo>
                    <a:pt x="430" y="62"/>
                  </a:lnTo>
                  <a:lnTo>
                    <a:pt x="431" y="61"/>
                  </a:lnTo>
                  <a:lnTo>
                    <a:pt x="434" y="60"/>
                  </a:lnTo>
                  <a:lnTo>
                    <a:pt x="438" y="58"/>
                  </a:lnTo>
                  <a:lnTo>
                    <a:pt x="442" y="56"/>
                  </a:lnTo>
                  <a:lnTo>
                    <a:pt x="443" y="56"/>
                  </a:lnTo>
                  <a:lnTo>
                    <a:pt x="444" y="54"/>
                  </a:lnTo>
                  <a:lnTo>
                    <a:pt x="445" y="54"/>
                  </a:lnTo>
                  <a:lnTo>
                    <a:pt x="448" y="52"/>
                  </a:lnTo>
                  <a:lnTo>
                    <a:pt x="451" y="51"/>
                  </a:lnTo>
                  <a:lnTo>
                    <a:pt x="453" y="50"/>
                  </a:lnTo>
                  <a:lnTo>
                    <a:pt x="455" y="49"/>
                  </a:lnTo>
                  <a:lnTo>
                    <a:pt x="457" y="47"/>
                  </a:lnTo>
                  <a:lnTo>
                    <a:pt x="458" y="46"/>
                  </a:lnTo>
                  <a:lnTo>
                    <a:pt x="460" y="45"/>
                  </a:lnTo>
                  <a:lnTo>
                    <a:pt x="461" y="43"/>
                  </a:lnTo>
                  <a:lnTo>
                    <a:pt x="462" y="42"/>
                  </a:lnTo>
                  <a:lnTo>
                    <a:pt x="462" y="41"/>
                  </a:lnTo>
                  <a:lnTo>
                    <a:pt x="463" y="39"/>
                  </a:lnTo>
                  <a:lnTo>
                    <a:pt x="466" y="34"/>
                  </a:lnTo>
                  <a:lnTo>
                    <a:pt x="466" y="32"/>
                  </a:lnTo>
                  <a:lnTo>
                    <a:pt x="467" y="32"/>
                  </a:lnTo>
                  <a:lnTo>
                    <a:pt x="468" y="31"/>
                  </a:lnTo>
                  <a:lnTo>
                    <a:pt x="468" y="30"/>
                  </a:lnTo>
                  <a:lnTo>
                    <a:pt x="469" y="29"/>
                  </a:lnTo>
                  <a:lnTo>
                    <a:pt x="470" y="29"/>
                  </a:lnTo>
                  <a:lnTo>
                    <a:pt x="471" y="29"/>
                  </a:lnTo>
                  <a:lnTo>
                    <a:pt x="471" y="28"/>
                  </a:lnTo>
                  <a:lnTo>
                    <a:pt x="472" y="28"/>
                  </a:lnTo>
                  <a:lnTo>
                    <a:pt x="473" y="28"/>
                  </a:lnTo>
                  <a:lnTo>
                    <a:pt x="474" y="28"/>
                  </a:lnTo>
                  <a:lnTo>
                    <a:pt x="475" y="28"/>
                  </a:lnTo>
                  <a:lnTo>
                    <a:pt x="476" y="29"/>
                  </a:lnTo>
                  <a:lnTo>
                    <a:pt x="477" y="29"/>
                  </a:lnTo>
                  <a:lnTo>
                    <a:pt x="478" y="30"/>
                  </a:lnTo>
                  <a:lnTo>
                    <a:pt x="480" y="31"/>
                  </a:lnTo>
                  <a:lnTo>
                    <a:pt x="481" y="31"/>
                  </a:lnTo>
                  <a:lnTo>
                    <a:pt x="484" y="33"/>
                  </a:lnTo>
                  <a:lnTo>
                    <a:pt x="487" y="35"/>
                  </a:lnTo>
                  <a:lnTo>
                    <a:pt x="489" y="36"/>
                  </a:lnTo>
                  <a:lnTo>
                    <a:pt x="492" y="37"/>
                  </a:lnTo>
                  <a:lnTo>
                    <a:pt x="499" y="40"/>
                  </a:lnTo>
                  <a:lnTo>
                    <a:pt x="501" y="41"/>
                  </a:lnTo>
                  <a:lnTo>
                    <a:pt x="503" y="41"/>
                  </a:lnTo>
                  <a:lnTo>
                    <a:pt x="505" y="42"/>
                  </a:lnTo>
                  <a:lnTo>
                    <a:pt x="506" y="42"/>
                  </a:lnTo>
                  <a:lnTo>
                    <a:pt x="507" y="42"/>
                  </a:lnTo>
                  <a:lnTo>
                    <a:pt x="507" y="42"/>
                  </a:lnTo>
                  <a:lnTo>
                    <a:pt x="508" y="41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0" y="42"/>
                  </a:lnTo>
                  <a:lnTo>
                    <a:pt x="511" y="42"/>
                  </a:lnTo>
                  <a:lnTo>
                    <a:pt x="512" y="43"/>
                  </a:lnTo>
                  <a:lnTo>
                    <a:pt x="515" y="45"/>
                  </a:lnTo>
                  <a:lnTo>
                    <a:pt x="517" y="47"/>
                  </a:lnTo>
                  <a:lnTo>
                    <a:pt x="518" y="48"/>
                  </a:lnTo>
                  <a:lnTo>
                    <a:pt x="520" y="49"/>
                  </a:lnTo>
                  <a:lnTo>
                    <a:pt x="524" y="54"/>
                  </a:lnTo>
                  <a:lnTo>
                    <a:pt x="526" y="55"/>
                  </a:lnTo>
                  <a:lnTo>
                    <a:pt x="528" y="57"/>
                  </a:lnTo>
                  <a:lnTo>
                    <a:pt x="530" y="58"/>
                  </a:lnTo>
                  <a:lnTo>
                    <a:pt x="531" y="59"/>
                  </a:lnTo>
                  <a:lnTo>
                    <a:pt x="532" y="60"/>
                  </a:lnTo>
                  <a:lnTo>
                    <a:pt x="534" y="61"/>
                  </a:lnTo>
                  <a:lnTo>
                    <a:pt x="536" y="62"/>
                  </a:lnTo>
                  <a:lnTo>
                    <a:pt x="538" y="63"/>
                  </a:lnTo>
                  <a:lnTo>
                    <a:pt x="543" y="65"/>
                  </a:lnTo>
                  <a:lnTo>
                    <a:pt x="548" y="66"/>
                  </a:lnTo>
                  <a:lnTo>
                    <a:pt x="552" y="67"/>
                  </a:lnTo>
                  <a:lnTo>
                    <a:pt x="553" y="68"/>
                  </a:lnTo>
                  <a:lnTo>
                    <a:pt x="554" y="68"/>
                  </a:lnTo>
                  <a:lnTo>
                    <a:pt x="556" y="68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8"/>
                  </a:lnTo>
                  <a:lnTo>
                    <a:pt x="560" y="68"/>
                  </a:lnTo>
                  <a:lnTo>
                    <a:pt x="561" y="67"/>
                  </a:lnTo>
                  <a:lnTo>
                    <a:pt x="562" y="67"/>
                  </a:lnTo>
                  <a:lnTo>
                    <a:pt x="563" y="67"/>
                  </a:lnTo>
                  <a:lnTo>
                    <a:pt x="564" y="66"/>
                  </a:lnTo>
                  <a:lnTo>
                    <a:pt x="566" y="65"/>
                  </a:lnTo>
                  <a:lnTo>
                    <a:pt x="567" y="63"/>
                  </a:lnTo>
                  <a:lnTo>
                    <a:pt x="568" y="62"/>
                  </a:lnTo>
                  <a:lnTo>
                    <a:pt x="570" y="60"/>
                  </a:lnTo>
                  <a:lnTo>
                    <a:pt x="575" y="52"/>
                  </a:lnTo>
                  <a:lnTo>
                    <a:pt x="576" y="50"/>
                  </a:lnTo>
                  <a:lnTo>
                    <a:pt x="578" y="49"/>
                  </a:lnTo>
                  <a:lnTo>
                    <a:pt x="579" y="48"/>
                  </a:lnTo>
                  <a:lnTo>
                    <a:pt x="580" y="46"/>
                  </a:lnTo>
                  <a:lnTo>
                    <a:pt x="585" y="43"/>
                  </a:lnTo>
                  <a:lnTo>
                    <a:pt x="587" y="40"/>
                  </a:lnTo>
                  <a:lnTo>
                    <a:pt x="589" y="38"/>
                  </a:lnTo>
                  <a:lnTo>
                    <a:pt x="591" y="36"/>
                  </a:lnTo>
                  <a:lnTo>
                    <a:pt x="592" y="35"/>
                  </a:lnTo>
                  <a:lnTo>
                    <a:pt x="594" y="32"/>
                  </a:lnTo>
                  <a:lnTo>
                    <a:pt x="595" y="30"/>
                  </a:lnTo>
                  <a:lnTo>
                    <a:pt x="596" y="28"/>
                  </a:lnTo>
                  <a:lnTo>
                    <a:pt x="597" y="26"/>
                  </a:lnTo>
                  <a:lnTo>
                    <a:pt x="598" y="24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2" y="14"/>
                  </a:lnTo>
                  <a:lnTo>
                    <a:pt x="603" y="12"/>
                  </a:lnTo>
                  <a:lnTo>
                    <a:pt x="604" y="11"/>
                  </a:lnTo>
                  <a:lnTo>
                    <a:pt x="605" y="10"/>
                  </a:lnTo>
                  <a:lnTo>
                    <a:pt x="606" y="8"/>
                  </a:lnTo>
                  <a:lnTo>
                    <a:pt x="608" y="7"/>
                  </a:lnTo>
                  <a:lnTo>
                    <a:pt x="609" y="6"/>
                  </a:lnTo>
                  <a:lnTo>
                    <a:pt x="611" y="5"/>
                  </a:lnTo>
                  <a:lnTo>
                    <a:pt x="613" y="4"/>
                  </a:lnTo>
                  <a:lnTo>
                    <a:pt x="614" y="3"/>
                  </a:lnTo>
                  <a:lnTo>
                    <a:pt x="616" y="2"/>
                  </a:lnTo>
                  <a:lnTo>
                    <a:pt x="617" y="1"/>
                  </a:lnTo>
                  <a:lnTo>
                    <a:pt x="618" y="1"/>
                  </a:lnTo>
                  <a:lnTo>
                    <a:pt x="619" y="0"/>
                  </a:lnTo>
                  <a:lnTo>
                    <a:pt x="621" y="0"/>
                  </a:lnTo>
                  <a:lnTo>
                    <a:pt x="622" y="0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5" y="1"/>
                  </a:lnTo>
                  <a:lnTo>
                    <a:pt x="625" y="1"/>
                  </a:lnTo>
                  <a:lnTo>
                    <a:pt x="626" y="2"/>
                  </a:lnTo>
                  <a:lnTo>
                    <a:pt x="626" y="2"/>
                  </a:lnTo>
                  <a:lnTo>
                    <a:pt x="626" y="2"/>
                  </a:lnTo>
                  <a:lnTo>
                    <a:pt x="626" y="4"/>
                  </a:lnTo>
                  <a:lnTo>
                    <a:pt x="626" y="6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5" y="12"/>
                  </a:lnTo>
                  <a:lnTo>
                    <a:pt x="625" y="14"/>
                  </a:lnTo>
                  <a:lnTo>
                    <a:pt x="624" y="16"/>
                  </a:lnTo>
                  <a:lnTo>
                    <a:pt x="624" y="18"/>
                  </a:lnTo>
                  <a:lnTo>
                    <a:pt x="621" y="24"/>
                  </a:lnTo>
                  <a:lnTo>
                    <a:pt x="620" y="29"/>
                  </a:lnTo>
                  <a:lnTo>
                    <a:pt x="616" y="40"/>
                  </a:lnTo>
                  <a:lnTo>
                    <a:pt x="614" y="45"/>
                  </a:lnTo>
                  <a:lnTo>
                    <a:pt x="613" y="47"/>
                  </a:lnTo>
                  <a:lnTo>
                    <a:pt x="612" y="51"/>
                  </a:lnTo>
                  <a:lnTo>
                    <a:pt x="610" y="56"/>
                  </a:lnTo>
                  <a:lnTo>
                    <a:pt x="609" y="57"/>
                  </a:lnTo>
                  <a:lnTo>
                    <a:pt x="607" y="60"/>
                  </a:lnTo>
                  <a:lnTo>
                    <a:pt x="607" y="61"/>
                  </a:lnTo>
                  <a:lnTo>
                    <a:pt x="607" y="62"/>
                  </a:lnTo>
                  <a:lnTo>
                    <a:pt x="606" y="63"/>
                  </a:lnTo>
                  <a:lnTo>
                    <a:pt x="606" y="64"/>
                  </a:lnTo>
                  <a:lnTo>
                    <a:pt x="606" y="66"/>
                  </a:lnTo>
                  <a:lnTo>
                    <a:pt x="606" y="68"/>
                  </a:lnTo>
                  <a:lnTo>
                    <a:pt x="607" y="73"/>
                  </a:lnTo>
                  <a:lnTo>
                    <a:pt x="607" y="74"/>
                  </a:lnTo>
                  <a:lnTo>
                    <a:pt x="607" y="76"/>
                  </a:lnTo>
                  <a:lnTo>
                    <a:pt x="607" y="77"/>
                  </a:lnTo>
                  <a:lnTo>
                    <a:pt x="607" y="78"/>
                  </a:lnTo>
                  <a:lnTo>
                    <a:pt x="605" y="82"/>
                  </a:lnTo>
                  <a:lnTo>
                    <a:pt x="605" y="84"/>
                  </a:lnTo>
                  <a:lnTo>
                    <a:pt x="605" y="85"/>
                  </a:lnTo>
                  <a:lnTo>
                    <a:pt x="605" y="86"/>
                  </a:lnTo>
                  <a:lnTo>
                    <a:pt x="604" y="87"/>
                  </a:lnTo>
                  <a:lnTo>
                    <a:pt x="605" y="89"/>
                  </a:lnTo>
                  <a:lnTo>
                    <a:pt x="605" y="90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6" y="100"/>
                  </a:lnTo>
                  <a:lnTo>
                    <a:pt x="606" y="102"/>
                  </a:lnTo>
                  <a:lnTo>
                    <a:pt x="606" y="103"/>
                  </a:lnTo>
                  <a:lnTo>
                    <a:pt x="606" y="104"/>
                  </a:lnTo>
                  <a:lnTo>
                    <a:pt x="606" y="106"/>
                  </a:lnTo>
                  <a:lnTo>
                    <a:pt x="605" y="108"/>
                  </a:lnTo>
                  <a:lnTo>
                    <a:pt x="604" y="109"/>
                  </a:lnTo>
                  <a:lnTo>
                    <a:pt x="604" y="110"/>
                  </a:lnTo>
                  <a:lnTo>
                    <a:pt x="603" y="111"/>
                  </a:lnTo>
                  <a:lnTo>
                    <a:pt x="602" y="112"/>
                  </a:lnTo>
                  <a:lnTo>
                    <a:pt x="601" y="113"/>
                  </a:lnTo>
                  <a:lnTo>
                    <a:pt x="600" y="115"/>
                  </a:lnTo>
                  <a:lnTo>
                    <a:pt x="595" y="118"/>
                  </a:lnTo>
                  <a:lnTo>
                    <a:pt x="594" y="120"/>
                  </a:lnTo>
                  <a:lnTo>
                    <a:pt x="590" y="123"/>
                  </a:lnTo>
                  <a:lnTo>
                    <a:pt x="589" y="124"/>
                  </a:lnTo>
                  <a:lnTo>
                    <a:pt x="588" y="126"/>
                  </a:lnTo>
                  <a:lnTo>
                    <a:pt x="587" y="127"/>
                  </a:lnTo>
                  <a:lnTo>
                    <a:pt x="586" y="129"/>
                  </a:lnTo>
                  <a:lnTo>
                    <a:pt x="584" y="130"/>
                  </a:lnTo>
                  <a:lnTo>
                    <a:pt x="584" y="131"/>
                  </a:lnTo>
                  <a:lnTo>
                    <a:pt x="583" y="131"/>
                  </a:lnTo>
                  <a:lnTo>
                    <a:pt x="582" y="132"/>
                  </a:lnTo>
                  <a:lnTo>
                    <a:pt x="581" y="132"/>
                  </a:lnTo>
                  <a:lnTo>
                    <a:pt x="579" y="133"/>
                  </a:lnTo>
                  <a:lnTo>
                    <a:pt x="576" y="133"/>
                  </a:lnTo>
                  <a:lnTo>
                    <a:pt x="574" y="133"/>
                  </a:lnTo>
                  <a:lnTo>
                    <a:pt x="573" y="134"/>
                  </a:lnTo>
                  <a:lnTo>
                    <a:pt x="572" y="134"/>
                  </a:lnTo>
                  <a:lnTo>
                    <a:pt x="571" y="135"/>
                  </a:lnTo>
                  <a:lnTo>
                    <a:pt x="571" y="135"/>
                  </a:lnTo>
                  <a:lnTo>
                    <a:pt x="570" y="136"/>
                  </a:lnTo>
                  <a:lnTo>
                    <a:pt x="570" y="136"/>
                  </a:lnTo>
                  <a:lnTo>
                    <a:pt x="570" y="137"/>
                  </a:lnTo>
                  <a:lnTo>
                    <a:pt x="569" y="137"/>
                  </a:lnTo>
                  <a:lnTo>
                    <a:pt x="569" y="138"/>
                  </a:lnTo>
                  <a:lnTo>
                    <a:pt x="569" y="139"/>
                  </a:lnTo>
                  <a:lnTo>
                    <a:pt x="569" y="140"/>
                  </a:lnTo>
                  <a:lnTo>
                    <a:pt x="570" y="142"/>
                  </a:lnTo>
                  <a:lnTo>
                    <a:pt x="570" y="144"/>
                  </a:lnTo>
                  <a:lnTo>
                    <a:pt x="572" y="149"/>
                  </a:lnTo>
                  <a:lnTo>
                    <a:pt x="573" y="153"/>
                  </a:lnTo>
                  <a:lnTo>
                    <a:pt x="574" y="156"/>
                  </a:lnTo>
                  <a:lnTo>
                    <a:pt x="576" y="163"/>
                  </a:lnTo>
                  <a:lnTo>
                    <a:pt x="576" y="166"/>
                  </a:lnTo>
                  <a:lnTo>
                    <a:pt x="577" y="168"/>
                  </a:lnTo>
                  <a:lnTo>
                    <a:pt x="578" y="172"/>
                  </a:lnTo>
                  <a:lnTo>
                    <a:pt x="581" y="179"/>
                  </a:lnTo>
                  <a:lnTo>
                    <a:pt x="583" y="185"/>
                  </a:lnTo>
                  <a:lnTo>
                    <a:pt x="584" y="187"/>
                  </a:lnTo>
                  <a:lnTo>
                    <a:pt x="584" y="189"/>
                  </a:lnTo>
                  <a:lnTo>
                    <a:pt x="585" y="191"/>
                  </a:lnTo>
                  <a:lnTo>
                    <a:pt x="585" y="197"/>
                  </a:lnTo>
                  <a:lnTo>
                    <a:pt x="585" y="201"/>
                  </a:lnTo>
                  <a:lnTo>
                    <a:pt x="586" y="203"/>
                  </a:lnTo>
                  <a:lnTo>
                    <a:pt x="586" y="205"/>
                  </a:lnTo>
                  <a:lnTo>
                    <a:pt x="587" y="210"/>
                  </a:lnTo>
                  <a:lnTo>
                    <a:pt x="587" y="212"/>
                  </a:lnTo>
                  <a:lnTo>
                    <a:pt x="587" y="213"/>
                  </a:lnTo>
                  <a:lnTo>
                    <a:pt x="587" y="215"/>
                  </a:lnTo>
                  <a:lnTo>
                    <a:pt x="587" y="216"/>
                  </a:lnTo>
                  <a:lnTo>
                    <a:pt x="586" y="217"/>
                  </a:lnTo>
                  <a:lnTo>
                    <a:pt x="586" y="218"/>
                  </a:lnTo>
                  <a:lnTo>
                    <a:pt x="585" y="219"/>
                  </a:lnTo>
                  <a:lnTo>
                    <a:pt x="583" y="223"/>
                  </a:lnTo>
                  <a:lnTo>
                    <a:pt x="581" y="224"/>
                  </a:lnTo>
                  <a:lnTo>
                    <a:pt x="581" y="226"/>
                  </a:lnTo>
                  <a:lnTo>
                    <a:pt x="580" y="227"/>
                  </a:lnTo>
                  <a:lnTo>
                    <a:pt x="580" y="228"/>
                  </a:lnTo>
                  <a:lnTo>
                    <a:pt x="580" y="230"/>
                  </a:lnTo>
                  <a:lnTo>
                    <a:pt x="579" y="231"/>
                  </a:lnTo>
                  <a:lnTo>
                    <a:pt x="579" y="233"/>
                  </a:lnTo>
                  <a:lnTo>
                    <a:pt x="579" y="234"/>
                  </a:lnTo>
                  <a:lnTo>
                    <a:pt x="579" y="235"/>
                  </a:lnTo>
                  <a:lnTo>
                    <a:pt x="579" y="238"/>
                  </a:lnTo>
                  <a:lnTo>
                    <a:pt x="579" y="239"/>
                  </a:lnTo>
                  <a:lnTo>
                    <a:pt x="579" y="241"/>
                  </a:lnTo>
                  <a:lnTo>
                    <a:pt x="580" y="242"/>
                  </a:lnTo>
                  <a:lnTo>
                    <a:pt x="580" y="244"/>
                  </a:lnTo>
                  <a:lnTo>
                    <a:pt x="581" y="245"/>
                  </a:lnTo>
                  <a:lnTo>
                    <a:pt x="584" y="250"/>
                  </a:lnTo>
                  <a:lnTo>
                    <a:pt x="585" y="252"/>
                  </a:lnTo>
                  <a:lnTo>
                    <a:pt x="586" y="253"/>
                  </a:lnTo>
                  <a:lnTo>
                    <a:pt x="586" y="254"/>
                  </a:lnTo>
                  <a:lnTo>
                    <a:pt x="587" y="256"/>
                  </a:lnTo>
                  <a:lnTo>
                    <a:pt x="588" y="260"/>
                  </a:lnTo>
                  <a:lnTo>
                    <a:pt x="589" y="262"/>
                  </a:lnTo>
                  <a:lnTo>
                    <a:pt x="590" y="265"/>
                  </a:lnTo>
                  <a:lnTo>
                    <a:pt x="592" y="268"/>
                  </a:lnTo>
                  <a:lnTo>
                    <a:pt x="593" y="269"/>
                  </a:lnTo>
                  <a:lnTo>
                    <a:pt x="594" y="271"/>
                  </a:lnTo>
                  <a:lnTo>
                    <a:pt x="596" y="274"/>
                  </a:lnTo>
                  <a:lnTo>
                    <a:pt x="599" y="277"/>
                  </a:lnTo>
                  <a:lnTo>
                    <a:pt x="602" y="280"/>
                  </a:lnTo>
                  <a:lnTo>
                    <a:pt x="603" y="281"/>
                  </a:lnTo>
                  <a:lnTo>
                    <a:pt x="604" y="283"/>
                  </a:lnTo>
                  <a:lnTo>
                    <a:pt x="605" y="284"/>
                  </a:lnTo>
                  <a:lnTo>
                    <a:pt x="605" y="285"/>
                  </a:lnTo>
                  <a:lnTo>
                    <a:pt x="605" y="286"/>
                  </a:lnTo>
                  <a:lnTo>
                    <a:pt x="606" y="290"/>
                  </a:lnTo>
                  <a:lnTo>
                    <a:pt x="606" y="291"/>
                  </a:lnTo>
                  <a:lnTo>
                    <a:pt x="606" y="292"/>
                  </a:lnTo>
                  <a:lnTo>
                    <a:pt x="608" y="296"/>
                  </a:lnTo>
                  <a:lnTo>
                    <a:pt x="608" y="297"/>
                  </a:lnTo>
                  <a:lnTo>
                    <a:pt x="608" y="298"/>
                  </a:lnTo>
                  <a:lnTo>
                    <a:pt x="608" y="299"/>
                  </a:lnTo>
                  <a:lnTo>
                    <a:pt x="608" y="301"/>
                  </a:lnTo>
                  <a:lnTo>
                    <a:pt x="608" y="302"/>
                  </a:lnTo>
                  <a:lnTo>
                    <a:pt x="607" y="305"/>
                  </a:lnTo>
                  <a:lnTo>
                    <a:pt x="606" y="306"/>
                  </a:lnTo>
                  <a:lnTo>
                    <a:pt x="606" y="307"/>
                  </a:lnTo>
                  <a:lnTo>
                    <a:pt x="606" y="308"/>
                  </a:lnTo>
                  <a:lnTo>
                    <a:pt x="607" y="308"/>
                  </a:lnTo>
                  <a:lnTo>
                    <a:pt x="607" y="308"/>
                  </a:lnTo>
                  <a:lnTo>
                    <a:pt x="607" y="309"/>
                  </a:lnTo>
                  <a:lnTo>
                    <a:pt x="608" y="309"/>
                  </a:lnTo>
                  <a:lnTo>
                    <a:pt x="608" y="309"/>
                  </a:lnTo>
                  <a:lnTo>
                    <a:pt x="609" y="309"/>
                  </a:lnTo>
                  <a:lnTo>
                    <a:pt x="611" y="310"/>
                  </a:lnTo>
                  <a:lnTo>
                    <a:pt x="612" y="310"/>
                  </a:lnTo>
                  <a:lnTo>
                    <a:pt x="616" y="311"/>
                  </a:lnTo>
                  <a:lnTo>
                    <a:pt x="618" y="311"/>
                  </a:lnTo>
                  <a:lnTo>
                    <a:pt x="618" y="312"/>
                  </a:lnTo>
                  <a:lnTo>
                    <a:pt x="619" y="312"/>
                  </a:lnTo>
                  <a:lnTo>
                    <a:pt x="620" y="313"/>
                  </a:lnTo>
                  <a:lnTo>
                    <a:pt x="621" y="314"/>
                  </a:lnTo>
                  <a:lnTo>
                    <a:pt x="622" y="315"/>
                  </a:lnTo>
                  <a:lnTo>
                    <a:pt x="623" y="315"/>
                  </a:lnTo>
                  <a:lnTo>
                    <a:pt x="624" y="316"/>
                  </a:lnTo>
                  <a:lnTo>
                    <a:pt x="624" y="318"/>
                  </a:lnTo>
                  <a:lnTo>
                    <a:pt x="625" y="319"/>
                  </a:lnTo>
                  <a:lnTo>
                    <a:pt x="625" y="320"/>
                  </a:lnTo>
                  <a:lnTo>
                    <a:pt x="626" y="322"/>
                  </a:lnTo>
                  <a:lnTo>
                    <a:pt x="626" y="327"/>
                  </a:lnTo>
                  <a:lnTo>
                    <a:pt x="626" y="329"/>
                  </a:lnTo>
                  <a:lnTo>
                    <a:pt x="626" y="330"/>
                  </a:lnTo>
                  <a:lnTo>
                    <a:pt x="626" y="333"/>
                  </a:lnTo>
                  <a:lnTo>
                    <a:pt x="626" y="335"/>
                  </a:lnTo>
                  <a:lnTo>
                    <a:pt x="625" y="338"/>
                  </a:lnTo>
                  <a:lnTo>
                    <a:pt x="625" y="340"/>
                  </a:lnTo>
                  <a:lnTo>
                    <a:pt x="624" y="341"/>
                  </a:lnTo>
                  <a:lnTo>
                    <a:pt x="624" y="342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619" y="349"/>
                  </a:lnTo>
                  <a:lnTo>
                    <a:pt x="615" y="354"/>
                  </a:lnTo>
                  <a:lnTo>
                    <a:pt x="615" y="355"/>
                  </a:lnTo>
                  <a:lnTo>
                    <a:pt x="614" y="356"/>
                  </a:lnTo>
                  <a:lnTo>
                    <a:pt x="613" y="357"/>
                  </a:lnTo>
                  <a:lnTo>
                    <a:pt x="612" y="359"/>
                  </a:lnTo>
                  <a:lnTo>
                    <a:pt x="612" y="360"/>
                  </a:lnTo>
                  <a:lnTo>
                    <a:pt x="611" y="362"/>
                  </a:lnTo>
                  <a:lnTo>
                    <a:pt x="611" y="363"/>
                  </a:lnTo>
                  <a:lnTo>
                    <a:pt x="611" y="365"/>
                  </a:lnTo>
                  <a:lnTo>
                    <a:pt x="611" y="366"/>
                  </a:lnTo>
                  <a:lnTo>
                    <a:pt x="611" y="368"/>
                  </a:lnTo>
                  <a:lnTo>
                    <a:pt x="611" y="369"/>
                  </a:lnTo>
                  <a:lnTo>
                    <a:pt x="612" y="371"/>
                  </a:lnTo>
                  <a:lnTo>
                    <a:pt x="614" y="376"/>
                  </a:lnTo>
                  <a:lnTo>
                    <a:pt x="614" y="377"/>
                  </a:lnTo>
                  <a:lnTo>
                    <a:pt x="614" y="377"/>
                  </a:lnTo>
                  <a:lnTo>
                    <a:pt x="614" y="379"/>
                  </a:lnTo>
                  <a:lnTo>
                    <a:pt x="613" y="381"/>
                  </a:lnTo>
                  <a:lnTo>
                    <a:pt x="612" y="385"/>
                  </a:lnTo>
                  <a:lnTo>
                    <a:pt x="611" y="388"/>
                  </a:lnTo>
                  <a:lnTo>
                    <a:pt x="611" y="391"/>
                  </a:lnTo>
                  <a:lnTo>
                    <a:pt x="611" y="394"/>
                  </a:lnTo>
                  <a:lnTo>
                    <a:pt x="611" y="395"/>
                  </a:lnTo>
                  <a:lnTo>
                    <a:pt x="611" y="395"/>
                  </a:lnTo>
                  <a:lnTo>
                    <a:pt x="611" y="395"/>
                  </a:lnTo>
                  <a:lnTo>
                    <a:pt x="610" y="395"/>
                  </a:lnTo>
                  <a:lnTo>
                    <a:pt x="610" y="395"/>
                  </a:lnTo>
                  <a:lnTo>
                    <a:pt x="608" y="396"/>
                  </a:lnTo>
                  <a:lnTo>
                    <a:pt x="606" y="396"/>
                  </a:lnTo>
                  <a:lnTo>
                    <a:pt x="604" y="395"/>
                  </a:lnTo>
                  <a:lnTo>
                    <a:pt x="602" y="395"/>
                  </a:lnTo>
                  <a:lnTo>
                    <a:pt x="600" y="395"/>
                  </a:lnTo>
                  <a:lnTo>
                    <a:pt x="598" y="394"/>
                  </a:lnTo>
                  <a:lnTo>
                    <a:pt x="595" y="393"/>
                  </a:lnTo>
                  <a:lnTo>
                    <a:pt x="593" y="392"/>
                  </a:lnTo>
                  <a:lnTo>
                    <a:pt x="590" y="391"/>
                  </a:lnTo>
                  <a:lnTo>
                    <a:pt x="588" y="390"/>
                  </a:lnTo>
                  <a:lnTo>
                    <a:pt x="586" y="389"/>
                  </a:lnTo>
                  <a:lnTo>
                    <a:pt x="576" y="385"/>
                  </a:lnTo>
                  <a:lnTo>
                    <a:pt x="572" y="383"/>
                  </a:lnTo>
                  <a:lnTo>
                    <a:pt x="571" y="382"/>
                  </a:lnTo>
                  <a:lnTo>
                    <a:pt x="569" y="381"/>
                  </a:lnTo>
                  <a:lnTo>
                    <a:pt x="567" y="381"/>
                  </a:lnTo>
                  <a:lnTo>
                    <a:pt x="565" y="380"/>
                  </a:lnTo>
                  <a:lnTo>
                    <a:pt x="563" y="380"/>
                  </a:lnTo>
                  <a:lnTo>
                    <a:pt x="562" y="380"/>
                  </a:lnTo>
                  <a:lnTo>
                    <a:pt x="558" y="379"/>
                  </a:lnTo>
                  <a:lnTo>
                    <a:pt x="555" y="379"/>
                  </a:lnTo>
                  <a:lnTo>
                    <a:pt x="553" y="379"/>
                  </a:lnTo>
                  <a:lnTo>
                    <a:pt x="552" y="379"/>
                  </a:lnTo>
                  <a:lnTo>
                    <a:pt x="550" y="379"/>
                  </a:lnTo>
                  <a:lnTo>
                    <a:pt x="546" y="380"/>
                  </a:lnTo>
                  <a:lnTo>
                    <a:pt x="545" y="380"/>
                  </a:lnTo>
                  <a:lnTo>
                    <a:pt x="544" y="380"/>
                  </a:lnTo>
                  <a:lnTo>
                    <a:pt x="543" y="380"/>
                  </a:lnTo>
                  <a:lnTo>
                    <a:pt x="542" y="380"/>
                  </a:lnTo>
                  <a:lnTo>
                    <a:pt x="539" y="378"/>
                  </a:lnTo>
                  <a:lnTo>
                    <a:pt x="537" y="378"/>
                  </a:lnTo>
                  <a:lnTo>
                    <a:pt x="535" y="378"/>
                  </a:lnTo>
                  <a:lnTo>
                    <a:pt x="534" y="378"/>
                  </a:lnTo>
                  <a:lnTo>
                    <a:pt x="533" y="378"/>
                  </a:lnTo>
                  <a:lnTo>
                    <a:pt x="532" y="378"/>
                  </a:lnTo>
                  <a:lnTo>
                    <a:pt x="528" y="379"/>
                  </a:lnTo>
                  <a:lnTo>
                    <a:pt x="526" y="380"/>
                  </a:lnTo>
                  <a:lnTo>
                    <a:pt x="524" y="380"/>
                  </a:lnTo>
                  <a:lnTo>
                    <a:pt x="522" y="380"/>
                  </a:lnTo>
                  <a:lnTo>
                    <a:pt x="518" y="380"/>
                  </a:lnTo>
                  <a:lnTo>
                    <a:pt x="515" y="379"/>
                  </a:lnTo>
                  <a:lnTo>
                    <a:pt x="513" y="379"/>
                  </a:lnTo>
                  <a:lnTo>
                    <a:pt x="509" y="378"/>
                  </a:lnTo>
                  <a:lnTo>
                    <a:pt x="507" y="377"/>
                  </a:lnTo>
                  <a:lnTo>
                    <a:pt x="507" y="377"/>
                  </a:lnTo>
                  <a:lnTo>
                    <a:pt x="506" y="377"/>
                  </a:lnTo>
                  <a:lnTo>
                    <a:pt x="506" y="377"/>
                  </a:lnTo>
                  <a:lnTo>
                    <a:pt x="506" y="377"/>
                  </a:lnTo>
                  <a:lnTo>
                    <a:pt x="505" y="378"/>
                  </a:lnTo>
                  <a:lnTo>
                    <a:pt x="504" y="379"/>
                  </a:lnTo>
                  <a:lnTo>
                    <a:pt x="504" y="381"/>
                  </a:lnTo>
                  <a:lnTo>
                    <a:pt x="503" y="384"/>
                  </a:lnTo>
                  <a:lnTo>
                    <a:pt x="500" y="395"/>
                  </a:lnTo>
                  <a:lnTo>
                    <a:pt x="500" y="397"/>
                  </a:lnTo>
                  <a:lnTo>
                    <a:pt x="499" y="398"/>
                  </a:lnTo>
                  <a:lnTo>
                    <a:pt x="498" y="400"/>
                  </a:lnTo>
                  <a:lnTo>
                    <a:pt x="498" y="400"/>
                  </a:lnTo>
                  <a:lnTo>
                    <a:pt x="497" y="401"/>
                  </a:lnTo>
                  <a:lnTo>
                    <a:pt x="496" y="402"/>
                  </a:lnTo>
                  <a:lnTo>
                    <a:pt x="496" y="402"/>
                  </a:lnTo>
                  <a:lnTo>
                    <a:pt x="495" y="402"/>
                  </a:lnTo>
                  <a:lnTo>
                    <a:pt x="493" y="402"/>
                  </a:lnTo>
                  <a:lnTo>
                    <a:pt x="491" y="403"/>
                  </a:lnTo>
                  <a:lnTo>
                    <a:pt x="488" y="403"/>
                  </a:lnTo>
                  <a:lnTo>
                    <a:pt x="486" y="402"/>
                  </a:lnTo>
                  <a:lnTo>
                    <a:pt x="484" y="402"/>
                  </a:lnTo>
                  <a:lnTo>
                    <a:pt x="478" y="401"/>
                  </a:lnTo>
                  <a:lnTo>
                    <a:pt x="477" y="401"/>
                  </a:lnTo>
                  <a:lnTo>
                    <a:pt x="476" y="401"/>
                  </a:lnTo>
                  <a:lnTo>
                    <a:pt x="475" y="401"/>
                  </a:lnTo>
                  <a:lnTo>
                    <a:pt x="473" y="401"/>
                  </a:lnTo>
                  <a:lnTo>
                    <a:pt x="469" y="402"/>
                  </a:lnTo>
                  <a:lnTo>
                    <a:pt x="467" y="402"/>
                  </a:lnTo>
                  <a:lnTo>
                    <a:pt x="464" y="403"/>
                  </a:lnTo>
                  <a:lnTo>
                    <a:pt x="462" y="403"/>
                  </a:lnTo>
                  <a:lnTo>
                    <a:pt x="461" y="403"/>
                  </a:lnTo>
                  <a:lnTo>
                    <a:pt x="460" y="403"/>
                  </a:lnTo>
                  <a:lnTo>
                    <a:pt x="459" y="402"/>
                  </a:lnTo>
                  <a:lnTo>
                    <a:pt x="458" y="401"/>
                  </a:lnTo>
                  <a:lnTo>
                    <a:pt x="456" y="401"/>
                  </a:lnTo>
                  <a:lnTo>
                    <a:pt x="456" y="401"/>
                  </a:lnTo>
                  <a:lnTo>
                    <a:pt x="455" y="401"/>
                  </a:lnTo>
                  <a:lnTo>
                    <a:pt x="454" y="401"/>
                  </a:lnTo>
                  <a:lnTo>
                    <a:pt x="453" y="401"/>
                  </a:lnTo>
                  <a:lnTo>
                    <a:pt x="452" y="401"/>
                  </a:lnTo>
                  <a:lnTo>
                    <a:pt x="451" y="402"/>
                  </a:lnTo>
                  <a:lnTo>
                    <a:pt x="449" y="402"/>
                  </a:lnTo>
                  <a:lnTo>
                    <a:pt x="448" y="403"/>
                  </a:lnTo>
                  <a:lnTo>
                    <a:pt x="447" y="404"/>
                  </a:lnTo>
                  <a:lnTo>
                    <a:pt x="447" y="404"/>
                  </a:lnTo>
                  <a:lnTo>
                    <a:pt x="444" y="407"/>
                  </a:lnTo>
                  <a:lnTo>
                    <a:pt x="443" y="409"/>
                  </a:lnTo>
                  <a:lnTo>
                    <a:pt x="441" y="410"/>
                  </a:lnTo>
                  <a:lnTo>
                    <a:pt x="440" y="411"/>
                  </a:lnTo>
                  <a:lnTo>
                    <a:pt x="439" y="412"/>
                  </a:lnTo>
                  <a:lnTo>
                    <a:pt x="439" y="412"/>
                  </a:lnTo>
                  <a:lnTo>
                    <a:pt x="438" y="412"/>
                  </a:lnTo>
                  <a:lnTo>
                    <a:pt x="437" y="412"/>
                  </a:lnTo>
                  <a:lnTo>
                    <a:pt x="437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5" y="412"/>
                  </a:lnTo>
                  <a:lnTo>
                    <a:pt x="435" y="411"/>
                  </a:lnTo>
                  <a:lnTo>
                    <a:pt x="429" y="403"/>
                  </a:lnTo>
                  <a:lnTo>
                    <a:pt x="428" y="401"/>
                  </a:lnTo>
                  <a:lnTo>
                    <a:pt x="426" y="400"/>
                  </a:lnTo>
                  <a:lnTo>
                    <a:pt x="425" y="399"/>
                  </a:lnTo>
                  <a:lnTo>
                    <a:pt x="424" y="398"/>
                  </a:lnTo>
                  <a:lnTo>
                    <a:pt x="420" y="395"/>
                  </a:lnTo>
                  <a:lnTo>
                    <a:pt x="415" y="392"/>
                  </a:lnTo>
                  <a:lnTo>
                    <a:pt x="413" y="391"/>
                  </a:lnTo>
                  <a:lnTo>
                    <a:pt x="411" y="390"/>
                  </a:lnTo>
                  <a:lnTo>
                    <a:pt x="409" y="389"/>
                  </a:lnTo>
                  <a:lnTo>
                    <a:pt x="404" y="387"/>
                  </a:lnTo>
                  <a:lnTo>
                    <a:pt x="398" y="386"/>
                  </a:lnTo>
                  <a:lnTo>
                    <a:pt x="397" y="385"/>
                  </a:lnTo>
                  <a:lnTo>
                    <a:pt x="394" y="385"/>
                  </a:lnTo>
                  <a:lnTo>
                    <a:pt x="393" y="384"/>
                  </a:lnTo>
                  <a:lnTo>
                    <a:pt x="392" y="384"/>
                  </a:lnTo>
                  <a:lnTo>
                    <a:pt x="391" y="384"/>
                  </a:lnTo>
                  <a:lnTo>
                    <a:pt x="389" y="382"/>
                  </a:lnTo>
                  <a:lnTo>
                    <a:pt x="387" y="381"/>
                  </a:lnTo>
                  <a:lnTo>
                    <a:pt x="386" y="379"/>
                  </a:lnTo>
                  <a:lnTo>
                    <a:pt x="384" y="378"/>
                  </a:lnTo>
                  <a:lnTo>
                    <a:pt x="382" y="375"/>
                  </a:lnTo>
                  <a:lnTo>
                    <a:pt x="381" y="373"/>
                  </a:lnTo>
                  <a:lnTo>
                    <a:pt x="379" y="371"/>
                  </a:lnTo>
                  <a:lnTo>
                    <a:pt x="374" y="365"/>
                  </a:lnTo>
                  <a:lnTo>
                    <a:pt x="372" y="364"/>
                  </a:lnTo>
                  <a:lnTo>
                    <a:pt x="370" y="362"/>
                  </a:lnTo>
                  <a:lnTo>
                    <a:pt x="368" y="361"/>
                  </a:lnTo>
                  <a:lnTo>
                    <a:pt x="366" y="359"/>
                  </a:lnTo>
                  <a:lnTo>
                    <a:pt x="364" y="358"/>
                  </a:lnTo>
                  <a:lnTo>
                    <a:pt x="362" y="357"/>
                  </a:lnTo>
                  <a:lnTo>
                    <a:pt x="356" y="355"/>
                  </a:lnTo>
                  <a:lnTo>
                    <a:pt x="351" y="351"/>
                  </a:lnTo>
                  <a:lnTo>
                    <a:pt x="349" y="351"/>
                  </a:lnTo>
                  <a:lnTo>
                    <a:pt x="348" y="351"/>
                  </a:lnTo>
                  <a:lnTo>
                    <a:pt x="344" y="349"/>
                  </a:lnTo>
                  <a:lnTo>
                    <a:pt x="339" y="348"/>
                  </a:lnTo>
                  <a:lnTo>
                    <a:pt x="333" y="346"/>
                  </a:lnTo>
                  <a:lnTo>
                    <a:pt x="332" y="346"/>
                  </a:lnTo>
                  <a:lnTo>
                    <a:pt x="328" y="344"/>
                  </a:lnTo>
                  <a:lnTo>
                    <a:pt x="327" y="344"/>
                  </a:lnTo>
                  <a:lnTo>
                    <a:pt x="326" y="343"/>
                  </a:lnTo>
                  <a:lnTo>
                    <a:pt x="325" y="343"/>
                  </a:lnTo>
                  <a:lnTo>
                    <a:pt x="323" y="343"/>
                  </a:lnTo>
                  <a:lnTo>
                    <a:pt x="317" y="343"/>
                  </a:lnTo>
                  <a:lnTo>
                    <a:pt x="315" y="343"/>
                  </a:lnTo>
                  <a:lnTo>
                    <a:pt x="314" y="342"/>
                  </a:lnTo>
                  <a:lnTo>
                    <a:pt x="313" y="342"/>
                  </a:lnTo>
                  <a:lnTo>
                    <a:pt x="312" y="342"/>
                  </a:lnTo>
                  <a:lnTo>
                    <a:pt x="312" y="342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9" y="340"/>
                  </a:lnTo>
                  <a:lnTo>
                    <a:pt x="307" y="338"/>
                  </a:lnTo>
                  <a:lnTo>
                    <a:pt x="304" y="334"/>
                  </a:lnTo>
                  <a:lnTo>
                    <a:pt x="302" y="333"/>
                  </a:lnTo>
                  <a:lnTo>
                    <a:pt x="300" y="331"/>
                  </a:lnTo>
                  <a:lnTo>
                    <a:pt x="299" y="330"/>
                  </a:lnTo>
                  <a:lnTo>
                    <a:pt x="298" y="329"/>
                  </a:lnTo>
                  <a:lnTo>
                    <a:pt x="297" y="329"/>
                  </a:lnTo>
                  <a:lnTo>
                    <a:pt x="296" y="328"/>
                  </a:lnTo>
                  <a:lnTo>
                    <a:pt x="295" y="327"/>
                  </a:lnTo>
                  <a:lnTo>
                    <a:pt x="293" y="327"/>
                  </a:lnTo>
                  <a:lnTo>
                    <a:pt x="291" y="326"/>
                  </a:lnTo>
                  <a:lnTo>
                    <a:pt x="287" y="325"/>
                  </a:lnTo>
                  <a:lnTo>
                    <a:pt x="284" y="325"/>
                  </a:lnTo>
                  <a:lnTo>
                    <a:pt x="282" y="324"/>
                  </a:lnTo>
                  <a:lnTo>
                    <a:pt x="280" y="323"/>
                  </a:lnTo>
                  <a:lnTo>
                    <a:pt x="279" y="323"/>
                  </a:lnTo>
                  <a:lnTo>
                    <a:pt x="278" y="322"/>
                  </a:lnTo>
                  <a:lnTo>
                    <a:pt x="277" y="321"/>
                  </a:lnTo>
                  <a:lnTo>
                    <a:pt x="276" y="321"/>
                  </a:lnTo>
                  <a:lnTo>
                    <a:pt x="275" y="320"/>
                  </a:lnTo>
                  <a:lnTo>
                    <a:pt x="274" y="319"/>
                  </a:lnTo>
                  <a:lnTo>
                    <a:pt x="273" y="318"/>
                  </a:lnTo>
                  <a:lnTo>
                    <a:pt x="271" y="315"/>
                  </a:lnTo>
                  <a:lnTo>
                    <a:pt x="270" y="314"/>
                  </a:lnTo>
                  <a:lnTo>
                    <a:pt x="269" y="314"/>
                  </a:lnTo>
                  <a:lnTo>
                    <a:pt x="268" y="313"/>
                  </a:lnTo>
                  <a:lnTo>
                    <a:pt x="268" y="313"/>
                  </a:lnTo>
                  <a:lnTo>
                    <a:pt x="267" y="313"/>
                  </a:lnTo>
                  <a:lnTo>
                    <a:pt x="266" y="313"/>
                  </a:lnTo>
                  <a:lnTo>
                    <a:pt x="265" y="314"/>
                  </a:lnTo>
                  <a:lnTo>
                    <a:pt x="264" y="315"/>
                  </a:lnTo>
                  <a:lnTo>
                    <a:pt x="263" y="316"/>
                  </a:lnTo>
                  <a:lnTo>
                    <a:pt x="261" y="318"/>
                  </a:lnTo>
                  <a:lnTo>
                    <a:pt x="260" y="319"/>
                  </a:lnTo>
                  <a:lnTo>
                    <a:pt x="259" y="321"/>
                  </a:lnTo>
                  <a:lnTo>
                    <a:pt x="257" y="323"/>
                  </a:lnTo>
                  <a:lnTo>
                    <a:pt x="256" y="326"/>
                  </a:lnTo>
                  <a:lnTo>
                    <a:pt x="254" y="330"/>
                  </a:lnTo>
                  <a:lnTo>
                    <a:pt x="254" y="331"/>
                  </a:lnTo>
                  <a:lnTo>
                    <a:pt x="253" y="332"/>
                  </a:lnTo>
                  <a:lnTo>
                    <a:pt x="252" y="334"/>
                  </a:lnTo>
                  <a:lnTo>
                    <a:pt x="250" y="336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3" y="343"/>
                  </a:lnTo>
                  <a:lnTo>
                    <a:pt x="242" y="343"/>
                  </a:lnTo>
                  <a:lnTo>
                    <a:pt x="241" y="343"/>
                  </a:lnTo>
                  <a:lnTo>
                    <a:pt x="239" y="343"/>
                  </a:lnTo>
                  <a:lnTo>
                    <a:pt x="237" y="343"/>
                  </a:lnTo>
                  <a:lnTo>
                    <a:pt x="235" y="343"/>
                  </a:lnTo>
                  <a:lnTo>
                    <a:pt x="234" y="343"/>
                  </a:lnTo>
                  <a:lnTo>
                    <a:pt x="233" y="343"/>
                  </a:lnTo>
                  <a:lnTo>
                    <a:pt x="232" y="342"/>
                  </a:lnTo>
                  <a:lnTo>
                    <a:pt x="231" y="342"/>
                  </a:lnTo>
                  <a:lnTo>
                    <a:pt x="229" y="341"/>
                  </a:lnTo>
                  <a:lnTo>
                    <a:pt x="224" y="339"/>
                  </a:lnTo>
                  <a:lnTo>
                    <a:pt x="216" y="334"/>
                  </a:lnTo>
                  <a:lnTo>
                    <a:pt x="213" y="333"/>
                  </a:lnTo>
                  <a:lnTo>
                    <a:pt x="212" y="332"/>
                  </a:lnTo>
                  <a:lnTo>
                    <a:pt x="211" y="331"/>
                  </a:lnTo>
                  <a:lnTo>
                    <a:pt x="210" y="330"/>
                  </a:lnTo>
                  <a:lnTo>
                    <a:pt x="209" y="329"/>
                  </a:lnTo>
                  <a:lnTo>
                    <a:pt x="208" y="327"/>
                  </a:lnTo>
                  <a:lnTo>
                    <a:pt x="207" y="326"/>
                  </a:lnTo>
                  <a:lnTo>
                    <a:pt x="207" y="325"/>
                  </a:lnTo>
                  <a:lnTo>
                    <a:pt x="207" y="323"/>
                  </a:lnTo>
                  <a:lnTo>
                    <a:pt x="207" y="322"/>
                  </a:lnTo>
                  <a:lnTo>
                    <a:pt x="207" y="320"/>
                  </a:lnTo>
                  <a:lnTo>
                    <a:pt x="207" y="318"/>
                  </a:lnTo>
                  <a:lnTo>
                    <a:pt x="208" y="315"/>
                  </a:lnTo>
                  <a:lnTo>
                    <a:pt x="208" y="314"/>
                  </a:lnTo>
                  <a:lnTo>
                    <a:pt x="208" y="314"/>
                  </a:lnTo>
                  <a:lnTo>
                    <a:pt x="208" y="313"/>
                  </a:lnTo>
                  <a:lnTo>
                    <a:pt x="208" y="312"/>
                  </a:lnTo>
                  <a:lnTo>
                    <a:pt x="208" y="311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06" y="310"/>
                  </a:lnTo>
                  <a:lnTo>
                    <a:pt x="203" y="309"/>
                  </a:lnTo>
                  <a:lnTo>
                    <a:pt x="202" y="309"/>
                  </a:lnTo>
                  <a:lnTo>
                    <a:pt x="200" y="308"/>
                  </a:lnTo>
                  <a:lnTo>
                    <a:pt x="199" y="308"/>
                  </a:lnTo>
                  <a:lnTo>
                    <a:pt x="197" y="307"/>
                  </a:lnTo>
                  <a:lnTo>
                    <a:pt x="196" y="306"/>
                  </a:lnTo>
                  <a:lnTo>
                    <a:pt x="194" y="305"/>
                  </a:lnTo>
                  <a:lnTo>
                    <a:pt x="191" y="303"/>
                  </a:lnTo>
                  <a:lnTo>
                    <a:pt x="190" y="302"/>
                  </a:lnTo>
                  <a:lnTo>
                    <a:pt x="188" y="301"/>
                  </a:lnTo>
                  <a:lnTo>
                    <a:pt x="186" y="301"/>
                  </a:lnTo>
                  <a:lnTo>
                    <a:pt x="184" y="300"/>
                  </a:lnTo>
                  <a:lnTo>
                    <a:pt x="182" y="299"/>
                  </a:lnTo>
                  <a:lnTo>
                    <a:pt x="180" y="299"/>
                  </a:lnTo>
                  <a:lnTo>
                    <a:pt x="178" y="298"/>
                  </a:lnTo>
                  <a:lnTo>
                    <a:pt x="177" y="298"/>
                  </a:lnTo>
                  <a:lnTo>
                    <a:pt x="176" y="297"/>
                  </a:lnTo>
                  <a:lnTo>
                    <a:pt x="175" y="297"/>
                  </a:lnTo>
                  <a:lnTo>
                    <a:pt x="174" y="296"/>
                  </a:lnTo>
                  <a:lnTo>
                    <a:pt x="174" y="296"/>
                  </a:lnTo>
                  <a:lnTo>
                    <a:pt x="173" y="295"/>
                  </a:lnTo>
                  <a:lnTo>
                    <a:pt x="173" y="294"/>
                  </a:lnTo>
                  <a:lnTo>
                    <a:pt x="172" y="293"/>
                  </a:lnTo>
                  <a:lnTo>
                    <a:pt x="171" y="289"/>
                  </a:lnTo>
                  <a:lnTo>
                    <a:pt x="171" y="288"/>
                  </a:lnTo>
                  <a:lnTo>
                    <a:pt x="171" y="288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70" y="286"/>
                  </a:lnTo>
                  <a:lnTo>
                    <a:pt x="169" y="286"/>
                  </a:lnTo>
                  <a:lnTo>
                    <a:pt x="168" y="286"/>
                  </a:lnTo>
                  <a:lnTo>
                    <a:pt x="167" y="285"/>
                  </a:lnTo>
                  <a:lnTo>
                    <a:pt x="164" y="284"/>
                  </a:lnTo>
                  <a:lnTo>
                    <a:pt x="162" y="283"/>
                  </a:lnTo>
                  <a:lnTo>
                    <a:pt x="158" y="283"/>
                  </a:lnTo>
                  <a:lnTo>
                    <a:pt x="157" y="282"/>
                  </a:lnTo>
                  <a:lnTo>
                    <a:pt x="155" y="282"/>
                  </a:lnTo>
                  <a:lnTo>
                    <a:pt x="154" y="281"/>
                  </a:lnTo>
                  <a:lnTo>
                    <a:pt x="152" y="280"/>
                  </a:lnTo>
                  <a:lnTo>
                    <a:pt x="150" y="279"/>
                  </a:lnTo>
                  <a:lnTo>
                    <a:pt x="149" y="278"/>
                  </a:lnTo>
                  <a:lnTo>
                    <a:pt x="148" y="277"/>
                  </a:lnTo>
                  <a:lnTo>
                    <a:pt x="147" y="276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42" y="272"/>
                  </a:lnTo>
                  <a:lnTo>
                    <a:pt x="141" y="271"/>
                  </a:lnTo>
                  <a:lnTo>
                    <a:pt x="139" y="270"/>
                  </a:lnTo>
                  <a:lnTo>
                    <a:pt x="135" y="268"/>
                  </a:lnTo>
                  <a:lnTo>
                    <a:pt x="134" y="268"/>
                  </a:lnTo>
                  <a:lnTo>
                    <a:pt x="132" y="267"/>
                  </a:lnTo>
                  <a:lnTo>
                    <a:pt x="131" y="266"/>
                  </a:lnTo>
                  <a:lnTo>
                    <a:pt x="130" y="266"/>
                  </a:lnTo>
                  <a:lnTo>
                    <a:pt x="129" y="265"/>
                  </a:lnTo>
                  <a:lnTo>
                    <a:pt x="126" y="264"/>
                  </a:lnTo>
                  <a:lnTo>
                    <a:pt x="125" y="264"/>
                  </a:lnTo>
                  <a:lnTo>
                    <a:pt x="124" y="264"/>
                  </a:lnTo>
                  <a:lnTo>
                    <a:pt x="123" y="264"/>
                  </a:lnTo>
                  <a:lnTo>
                    <a:pt x="122" y="264"/>
                  </a:lnTo>
                  <a:lnTo>
                    <a:pt x="120" y="265"/>
                  </a:lnTo>
                  <a:lnTo>
                    <a:pt x="119" y="265"/>
                  </a:lnTo>
                  <a:lnTo>
                    <a:pt x="118" y="265"/>
                  </a:lnTo>
                  <a:lnTo>
                    <a:pt x="117" y="265"/>
                  </a:lnTo>
                  <a:lnTo>
                    <a:pt x="115" y="265"/>
                  </a:lnTo>
                  <a:lnTo>
                    <a:pt x="112" y="264"/>
                  </a:lnTo>
                  <a:lnTo>
                    <a:pt x="111" y="264"/>
                  </a:lnTo>
                  <a:lnTo>
                    <a:pt x="110" y="264"/>
                  </a:lnTo>
                  <a:lnTo>
                    <a:pt x="109" y="264"/>
                  </a:lnTo>
                  <a:lnTo>
                    <a:pt x="104" y="265"/>
                  </a:lnTo>
                  <a:lnTo>
                    <a:pt x="102" y="265"/>
                  </a:lnTo>
                  <a:lnTo>
                    <a:pt x="101" y="265"/>
                  </a:lnTo>
                  <a:lnTo>
                    <a:pt x="99" y="264"/>
                  </a:lnTo>
                  <a:lnTo>
                    <a:pt x="97" y="264"/>
                  </a:lnTo>
                  <a:lnTo>
                    <a:pt x="96" y="264"/>
                  </a:lnTo>
                  <a:lnTo>
                    <a:pt x="95" y="263"/>
                  </a:lnTo>
                  <a:lnTo>
                    <a:pt x="94" y="263"/>
                  </a:lnTo>
                  <a:lnTo>
                    <a:pt x="93" y="263"/>
                  </a:lnTo>
                  <a:lnTo>
                    <a:pt x="92" y="261"/>
                  </a:lnTo>
                  <a:lnTo>
                    <a:pt x="89" y="259"/>
                  </a:lnTo>
                  <a:lnTo>
                    <a:pt x="88" y="258"/>
                  </a:lnTo>
                  <a:lnTo>
                    <a:pt x="85" y="255"/>
                  </a:lnTo>
                  <a:lnTo>
                    <a:pt x="84" y="254"/>
                  </a:lnTo>
                  <a:lnTo>
                    <a:pt x="74" y="247"/>
                  </a:lnTo>
                  <a:lnTo>
                    <a:pt x="69" y="244"/>
                  </a:lnTo>
                  <a:lnTo>
                    <a:pt x="67" y="242"/>
                  </a:lnTo>
                  <a:lnTo>
                    <a:pt x="59" y="236"/>
                  </a:lnTo>
                  <a:lnTo>
                    <a:pt x="53" y="232"/>
                  </a:lnTo>
                  <a:lnTo>
                    <a:pt x="53" y="232"/>
                  </a:lnTo>
                  <a:lnTo>
                    <a:pt x="53" y="231"/>
                  </a:lnTo>
                  <a:lnTo>
                    <a:pt x="53" y="228"/>
                  </a:lnTo>
                  <a:lnTo>
                    <a:pt x="54" y="223"/>
                  </a:lnTo>
                  <a:lnTo>
                    <a:pt x="55" y="218"/>
                  </a:lnTo>
                  <a:lnTo>
                    <a:pt x="55" y="213"/>
                  </a:lnTo>
                  <a:lnTo>
                    <a:pt x="55" y="212"/>
                  </a:lnTo>
                  <a:lnTo>
                    <a:pt x="56" y="211"/>
                  </a:lnTo>
                  <a:lnTo>
                    <a:pt x="56" y="210"/>
                  </a:lnTo>
                  <a:lnTo>
                    <a:pt x="56" y="209"/>
                  </a:lnTo>
                  <a:lnTo>
                    <a:pt x="57" y="208"/>
                  </a:lnTo>
                  <a:lnTo>
                    <a:pt x="59" y="205"/>
                  </a:lnTo>
                  <a:lnTo>
                    <a:pt x="60" y="204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5"/>
                  </a:lnTo>
                  <a:lnTo>
                    <a:pt x="65" y="193"/>
                  </a:lnTo>
                  <a:lnTo>
                    <a:pt x="65" y="191"/>
                  </a:lnTo>
                  <a:lnTo>
                    <a:pt x="66" y="190"/>
                  </a:lnTo>
                  <a:lnTo>
                    <a:pt x="66" y="189"/>
                  </a:lnTo>
                  <a:lnTo>
                    <a:pt x="66" y="187"/>
                  </a:lnTo>
                  <a:lnTo>
                    <a:pt x="65" y="186"/>
                  </a:lnTo>
                  <a:lnTo>
                    <a:pt x="65" y="182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4" y="179"/>
                  </a:lnTo>
                  <a:lnTo>
                    <a:pt x="64" y="178"/>
                  </a:lnTo>
                  <a:lnTo>
                    <a:pt x="65" y="177"/>
                  </a:lnTo>
                  <a:lnTo>
                    <a:pt x="65" y="174"/>
                  </a:lnTo>
                  <a:lnTo>
                    <a:pt x="65" y="172"/>
                  </a:lnTo>
                  <a:lnTo>
                    <a:pt x="65" y="171"/>
                  </a:lnTo>
                  <a:lnTo>
                    <a:pt x="65" y="170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4" y="167"/>
                  </a:lnTo>
                  <a:lnTo>
                    <a:pt x="63" y="166"/>
                  </a:lnTo>
                  <a:lnTo>
                    <a:pt x="62" y="165"/>
                  </a:lnTo>
                  <a:lnTo>
                    <a:pt x="61" y="164"/>
                  </a:lnTo>
                  <a:lnTo>
                    <a:pt x="59" y="163"/>
                  </a:lnTo>
                  <a:lnTo>
                    <a:pt x="58" y="162"/>
                  </a:lnTo>
                  <a:lnTo>
                    <a:pt x="54" y="160"/>
                  </a:lnTo>
                  <a:lnTo>
                    <a:pt x="53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6" y="155"/>
                  </a:lnTo>
                  <a:lnTo>
                    <a:pt x="45" y="154"/>
                  </a:lnTo>
                  <a:lnTo>
                    <a:pt x="43" y="152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2" y="150"/>
                  </a:lnTo>
                  <a:lnTo>
                    <a:pt x="41" y="149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4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1"/>
                  </a:lnTo>
                  <a:lnTo>
                    <a:pt x="40" y="14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6" y="138"/>
                  </a:lnTo>
                  <a:lnTo>
                    <a:pt x="35" y="137"/>
                  </a:lnTo>
                  <a:lnTo>
                    <a:pt x="34" y="137"/>
                  </a:lnTo>
                  <a:lnTo>
                    <a:pt x="34" y="136"/>
                  </a:lnTo>
                  <a:lnTo>
                    <a:pt x="33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19" y="130"/>
                  </a:lnTo>
                  <a:lnTo>
                    <a:pt x="17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7" y="125"/>
                  </a:lnTo>
                  <a:lnTo>
                    <a:pt x="5" y="124"/>
                  </a:lnTo>
                  <a:lnTo>
                    <a:pt x="4" y="124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1"/>
                  </a:lnTo>
                  <a:lnTo>
                    <a:pt x="1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7" y="108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0" y="100"/>
                  </a:lnTo>
                  <a:lnTo>
                    <a:pt x="11" y="99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5" y="76"/>
                  </a:lnTo>
                  <a:lnTo>
                    <a:pt x="15" y="75"/>
                  </a:lnTo>
                  <a:lnTo>
                    <a:pt x="16" y="75"/>
                  </a:lnTo>
                  <a:lnTo>
                    <a:pt x="16" y="74"/>
                  </a:lnTo>
                  <a:lnTo>
                    <a:pt x="17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2" y="72"/>
                  </a:lnTo>
                  <a:lnTo>
                    <a:pt x="23" y="72"/>
                  </a:lnTo>
                  <a:lnTo>
                    <a:pt x="24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8" y="71"/>
                  </a:lnTo>
                  <a:lnTo>
                    <a:pt x="29" y="72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4"/>
                  </a:lnTo>
                  <a:lnTo>
                    <a:pt x="36" y="74"/>
                  </a:lnTo>
                  <a:lnTo>
                    <a:pt x="37" y="74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1" y="73"/>
                  </a:lnTo>
                  <a:lnTo>
                    <a:pt x="43" y="72"/>
                  </a:lnTo>
                  <a:lnTo>
                    <a:pt x="44" y="72"/>
                  </a:lnTo>
                  <a:lnTo>
                    <a:pt x="45" y="71"/>
                  </a:lnTo>
                  <a:lnTo>
                    <a:pt x="47" y="70"/>
                  </a:lnTo>
                  <a:lnTo>
                    <a:pt x="49" y="69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4" y="66"/>
                  </a:lnTo>
                  <a:lnTo>
                    <a:pt x="56" y="65"/>
                  </a:lnTo>
                  <a:lnTo>
                    <a:pt x="57" y="64"/>
                  </a:lnTo>
                  <a:lnTo>
                    <a:pt x="59" y="62"/>
                  </a:lnTo>
                </a:path>
              </a:pathLst>
            </a:custGeom>
            <a:solidFill>
              <a:srgbClr val="B0C2E5"/>
            </a:solidFill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6" name="Freeform 280"/>
            <p:cNvSpPr>
              <a:spLocks/>
            </p:cNvSpPr>
            <p:nvPr/>
          </p:nvSpPr>
          <p:spPr bwMode="auto">
            <a:xfrm>
              <a:off x="4172" y="2176"/>
              <a:ext cx="112" cy="36"/>
            </a:xfrm>
            <a:custGeom>
              <a:avLst/>
              <a:gdLst>
                <a:gd name="T0" fmla="*/ 1 w 112"/>
                <a:gd name="T1" fmla="*/ 35 h 36"/>
                <a:gd name="T2" fmla="*/ 2 w 112"/>
                <a:gd name="T3" fmla="*/ 34 h 36"/>
                <a:gd name="T4" fmla="*/ 4 w 112"/>
                <a:gd name="T5" fmla="*/ 30 h 36"/>
                <a:gd name="T6" fmla="*/ 6 w 112"/>
                <a:gd name="T7" fmla="*/ 28 h 36"/>
                <a:gd name="T8" fmla="*/ 7 w 112"/>
                <a:gd name="T9" fmla="*/ 27 h 36"/>
                <a:gd name="T10" fmla="*/ 9 w 112"/>
                <a:gd name="T11" fmla="*/ 25 h 36"/>
                <a:gd name="T12" fmla="*/ 12 w 112"/>
                <a:gd name="T13" fmla="*/ 24 h 36"/>
                <a:gd name="T14" fmla="*/ 16 w 112"/>
                <a:gd name="T15" fmla="*/ 23 h 36"/>
                <a:gd name="T16" fmla="*/ 22 w 112"/>
                <a:gd name="T17" fmla="*/ 20 h 36"/>
                <a:gd name="T18" fmla="*/ 23 w 112"/>
                <a:gd name="T19" fmla="*/ 20 h 36"/>
                <a:gd name="T20" fmla="*/ 25 w 112"/>
                <a:gd name="T21" fmla="*/ 20 h 36"/>
                <a:gd name="T22" fmla="*/ 26 w 112"/>
                <a:gd name="T23" fmla="*/ 20 h 36"/>
                <a:gd name="T24" fmla="*/ 27 w 112"/>
                <a:gd name="T25" fmla="*/ 21 h 36"/>
                <a:gd name="T26" fmla="*/ 31 w 112"/>
                <a:gd name="T27" fmla="*/ 24 h 36"/>
                <a:gd name="T28" fmla="*/ 33 w 112"/>
                <a:gd name="T29" fmla="*/ 25 h 36"/>
                <a:gd name="T30" fmla="*/ 35 w 112"/>
                <a:gd name="T31" fmla="*/ 25 h 36"/>
                <a:gd name="T32" fmla="*/ 39 w 112"/>
                <a:gd name="T33" fmla="*/ 25 h 36"/>
                <a:gd name="T34" fmla="*/ 44 w 112"/>
                <a:gd name="T35" fmla="*/ 25 h 36"/>
                <a:gd name="T36" fmla="*/ 48 w 112"/>
                <a:gd name="T37" fmla="*/ 25 h 36"/>
                <a:gd name="T38" fmla="*/ 52 w 112"/>
                <a:gd name="T39" fmla="*/ 26 h 36"/>
                <a:gd name="T40" fmla="*/ 56 w 112"/>
                <a:gd name="T41" fmla="*/ 26 h 36"/>
                <a:gd name="T42" fmla="*/ 58 w 112"/>
                <a:gd name="T43" fmla="*/ 26 h 36"/>
                <a:gd name="T44" fmla="*/ 61 w 112"/>
                <a:gd name="T45" fmla="*/ 27 h 36"/>
                <a:gd name="T46" fmla="*/ 67 w 112"/>
                <a:gd name="T47" fmla="*/ 29 h 36"/>
                <a:gd name="T48" fmla="*/ 69 w 112"/>
                <a:gd name="T49" fmla="*/ 29 h 36"/>
                <a:gd name="T50" fmla="*/ 72 w 112"/>
                <a:gd name="T51" fmla="*/ 29 h 36"/>
                <a:gd name="T52" fmla="*/ 75 w 112"/>
                <a:gd name="T53" fmla="*/ 29 h 36"/>
                <a:gd name="T54" fmla="*/ 80 w 112"/>
                <a:gd name="T55" fmla="*/ 26 h 36"/>
                <a:gd name="T56" fmla="*/ 86 w 112"/>
                <a:gd name="T57" fmla="*/ 24 h 36"/>
                <a:gd name="T58" fmla="*/ 89 w 112"/>
                <a:gd name="T59" fmla="*/ 23 h 36"/>
                <a:gd name="T60" fmla="*/ 91 w 112"/>
                <a:gd name="T61" fmla="*/ 21 h 36"/>
                <a:gd name="T62" fmla="*/ 93 w 112"/>
                <a:gd name="T63" fmla="*/ 20 h 36"/>
                <a:gd name="T64" fmla="*/ 94 w 112"/>
                <a:gd name="T65" fmla="*/ 18 h 36"/>
                <a:gd name="T66" fmla="*/ 96 w 112"/>
                <a:gd name="T67" fmla="*/ 13 h 36"/>
                <a:gd name="T68" fmla="*/ 98 w 112"/>
                <a:gd name="T69" fmla="*/ 10 h 36"/>
                <a:gd name="T70" fmla="*/ 99 w 112"/>
                <a:gd name="T71" fmla="*/ 9 h 36"/>
                <a:gd name="T72" fmla="*/ 101 w 112"/>
                <a:gd name="T73" fmla="*/ 6 h 36"/>
                <a:gd name="T74" fmla="*/ 104 w 112"/>
                <a:gd name="T75" fmla="*/ 4 h 36"/>
                <a:gd name="T76" fmla="*/ 108 w 112"/>
                <a:gd name="T77" fmla="*/ 2 h 36"/>
                <a:gd name="T78" fmla="*/ 111 w 112"/>
                <a:gd name="T79" fmla="*/ 0 h 36"/>
                <a:gd name="T80" fmla="*/ 112 w 112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1" y="35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7" y="26"/>
                  </a:lnTo>
                  <a:lnTo>
                    <a:pt x="58" y="26"/>
                  </a:lnTo>
                  <a:lnTo>
                    <a:pt x="59" y="26"/>
                  </a:lnTo>
                  <a:lnTo>
                    <a:pt x="61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5" y="29"/>
                  </a:lnTo>
                  <a:lnTo>
                    <a:pt x="78" y="27"/>
                  </a:lnTo>
                  <a:lnTo>
                    <a:pt x="80" y="26"/>
                  </a:lnTo>
                  <a:lnTo>
                    <a:pt x="82" y="25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9" y="23"/>
                  </a:lnTo>
                  <a:lnTo>
                    <a:pt x="90" y="22"/>
                  </a:lnTo>
                  <a:lnTo>
                    <a:pt x="91" y="21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4" y="18"/>
                  </a:lnTo>
                  <a:lnTo>
                    <a:pt x="95" y="17"/>
                  </a:lnTo>
                  <a:lnTo>
                    <a:pt x="96" y="13"/>
                  </a:lnTo>
                  <a:lnTo>
                    <a:pt x="97" y="11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9" y="9"/>
                  </a:lnTo>
                  <a:lnTo>
                    <a:pt x="100" y="8"/>
                  </a:lnTo>
                  <a:lnTo>
                    <a:pt x="101" y="6"/>
                  </a:lnTo>
                  <a:lnTo>
                    <a:pt x="102" y="5"/>
                  </a:lnTo>
                  <a:lnTo>
                    <a:pt x="104" y="4"/>
                  </a:lnTo>
                  <a:lnTo>
                    <a:pt x="106" y="3"/>
                  </a:lnTo>
                  <a:lnTo>
                    <a:pt x="108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2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7" name="Freeform 281"/>
            <p:cNvSpPr>
              <a:spLocks/>
            </p:cNvSpPr>
            <p:nvPr/>
          </p:nvSpPr>
          <p:spPr bwMode="auto">
            <a:xfrm>
              <a:off x="3910" y="2382"/>
              <a:ext cx="647" cy="601"/>
            </a:xfrm>
            <a:custGeom>
              <a:avLst/>
              <a:gdLst>
                <a:gd name="T0" fmla="*/ 318 w 647"/>
                <a:gd name="T1" fmla="*/ 33 h 601"/>
                <a:gd name="T2" fmla="*/ 352 w 647"/>
                <a:gd name="T3" fmla="*/ 46 h 601"/>
                <a:gd name="T4" fmla="*/ 378 w 647"/>
                <a:gd name="T5" fmla="*/ 65 h 601"/>
                <a:gd name="T6" fmla="*/ 411 w 647"/>
                <a:gd name="T7" fmla="*/ 81 h 601"/>
                <a:gd name="T8" fmla="*/ 438 w 647"/>
                <a:gd name="T9" fmla="*/ 111 h 601"/>
                <a:gd name="T10" fmla="*/ 468 w 647"/>
                <a:gd name="T11" fmla="*/ 82 h 601"/>
                <a:gd name="T12" fmla="*/ 500 w 647"/>
                <a:gd name="T13" fmla="*/ 97 h 601"/>
                <a:gd name="T14" fmla="*/ 542 w 647"/>
                <a:gd name="T15" fmla="*/ 116 h 601"/>
                <a:gd name="T16" fmla="*/ 597 w 647"/>
                <a:gd name="T17" fmla="*/ 153 h 601"/>
                <a:gd name="T18" fmla="*/ 633 w 647"/>
                <a:gd name="T19" fmla="*/ 197 h 601"/>
                <a:gd name="T20" fmla="*/ 647 w 647"/>
                <a:gd name="T21" fmla="*/ 219 h 601"/>
                <a:gd name="T22" fmla="*/ 627 w 647"/>
                <a:gd name="T23" fmla="*/ 237 h 601"/>
                <a:gd name="T24" fmla="*/ 630 w 647"/>
                <a:gd name="T25" fmla="*/ 262 h 601"/>
                <a:gd name="T26" fmla="*/ 609 w 647"/>
                <a:gd name="T27" fmla="*/ 255 h 601"/>
                <a:gd name="T28" fmla="*/ 613 w 647"/>
                <a:gd name="T29" fmla="*/ 271 h 601"/>
                <a:gd name="T30" fmla="*/ 584 w 647"/>
                <a:gd name="T31" fmla="*/ 286 h 601"/>
                <a:gd name="T32" fmla="*/ 571 w 647"/>
                <a:gd name="T33" fmla="*/ 330 h 601"/>
                <a:gd name="T34" fmla="*/ 586 w 647"/>
                <a:gd name="T35" fmla="*/ 349 h 601"/>
                <a:gd name="T36" fmla="*/ 587 w 647"/>
                <a:gd name="T37" fmla="*/ 374 h 601"/>
                <a:gd name="T38" fmla="*/ 583 w 647"/>
                <a:gd name="T39" fmla="*/ 400 h 601"/>
                <a:gd name="T40" fmla="*/ 588 w 647"/>
                <a:gd name="T41" fmla="*/ 427 h 601"/>
                <a:gd name="T42" fmla="*/ 576 w 647"/>
                <a:gd name="T43" fmla="*/ 450 h 601"/>
                <a:gd name="T44" fmla="*/ 567 w 647"/>
                <a:gd name="T45" fmla="*/ 472 h 601"/>
                <a:gd name="T46" fmla="*/ 577 w 647"/>
                <a:gd name="T47" fmla="*/ 495 h 601"/>
                <a:gd name="T48" fmla="*/ 543 w 647"/>
                <a:gd name="T49" fmla="*/ 515 h 601"/>
                <a:gd name="T50" fmla="*/ 521 w 647"/>
                <a:gd name="T51" fmla="*/ 536 h 601"/>
                <a:gd name="T52" fmla="*/ 476 w 647"/>
                <a:gd name="T53" fmla="*/ 541 h 601"/>
                <a:gd name="T54" fmla="*/ 449 w 647"/>
                <a:gd name="T55" fmla="*/ 532 h 601"/>
                <a:gd name="T56" fmla="*/ 427 w 647"/>
                <a:gd name="T57" fmla="*/ 543 h 601"/>
                <a:gd name="T58" fmla="*/ 393 w 647"/>
                <a:gd name="T59" fmla="*/ 563 h 601"/>
                <a:gd name="T60" fmla="*/ 360 w 647"/>
                <a:gd name="T61" fmla="*/ 593 h 601"/>
                <a:gd name="T62" fmla="*/ 327 w 647"/>
                <a:gd name="T63" fmla="*/ 597 h 601"/>
                <a:gd name="T64" fmla="*/ 301 w 647"/>
                <a:gd name="T65" fmla="*/ 596 h 601"/>
                <a:gd name="T66" fmla="*/ 276 w 647"/>
                <a:gd name="T67" fmla="*/ 579 h 601"/>
                <a:gd name="T68" fmla="*/ 259 w 647"/>
                <a:gd name="T69" fmla="*/ 563 h 601"/>
                <a:gd name="T70" fmla="*/ 281 w 647"/>
                <a:gd name="T71" fmla="*/ 525 h 601"/>
                <a:gd name="T72" fmla="*/ 301 w 647"/>
                <a:gd name="T73" fmla="*/ 504 h 601"/>
                <a:gd name="T74" fmla="*/ 286 w 647"/>
                <a:gd name="T75" fmla="*/ 481 h 601"/>
                <a:gd name="T76" fmla="*/ 251 w 647"/>
                <a:gd name="T77" fmla="*/ 484 h 601"/>
                <a:gd name="T78" fmla="*/ 210 w 647"/>
                <a:gd name="T79" fmla="*/ 473 h 601"/>
                <a:gd name="T80" fmla="*/ 192 w 647"/>
                <a:gd name="T81" fmla="*/ 428 h 601"/>
                <a:gd name="T82" fmla="*/ 155 w 647"/>
                <a:gd name="T83" fmla="*/ 425 h 601"/>
                <a:gd name="T84" fmla="*/ 112 w 647"/>
                <a:gd name="T85" fmla="*/ 419 h 601"/>
                <a:gd name="T86" fmla="*/ 83 w 647"/>
                <a:gd name="T87" fmla="*/ 402 h 601"/>
                <a:gd name="T88" fmla="*/ 82 w 647"/>
                <a:gd name="T89" fmla="*/ 387 h 601"/>
                <a:gd name="T90" fmla="*/ 40 w 647"/>
                <a:gd name="T91" fmla="*/ 381 h 601"/>
                <a:gd name="T92" fmla="*/ 7 w 647"/>
                <a:gd name="T93" fmla="*/ 344 h 601"/>
                <a:gd name="T94" fmla="*/ 1 w 647"/>
                <a:gd name="T95" fmla="*/ 316 h 601"/>
                <a:gd name="T96" fmla="*/ 11 w 647"/>
                <a:gd name="T97" fmla="*/ 270 h 601"/>
                <a:gd name="T98" fmla="*/ 7 w 647"/>
                <a:gd name="T99" fmla="*/ 227 h 601"/>
                <a:gd name="T100" fmla="*/ 16 w 647"/>
                <a:gd name="T101" fmla="*/ 205 h 601"/>
                <a:gd name="T102" fmla="*/ 37 w 647"/>
                <a:gd name="T103" fmla="*/ 182 h 601"/>
                <a:gd name="T104" fmla="*/ 53 w 647"/>
                <a:gd name="T105" fmla="*/ 171 h 601"/>
                <a:gd name="T106" fmla="*/ 101 w 647"/>
                <a:gd name="T107" fmla="*/ 170 h 601"/>
                <a:gd name="T108" fmla="*/ 123 w 647"/>
                <a:gd name="T109" fmla="*/ 162 h 601"/>
                <a:gd name="T110" fmla="*/ 150 w 647"/>
                <a:gd name="T111" fmla="*/ 150 h 601"/>
                <a:gd name="T112" fmla="*/ 124 w 647"/>
                <a:gd name="T113" fmla="*/ 123 h 601"/>
                <a:gd name="T114" fmla="*/ 139 w 647"/>
                <a:gd name="T115" fmla="*/ 78 h 601"/>
                <a:gd name="T116" fmla="*/ 158 w 647"/>
                <a:gd name="T117" fmla="*/ 70 h 601"/>
                <a:gd name="T118" fmla="*/ 205 w 647"/>
                <a:gd name="T119" fmla="*/ 46 h 601"/>
                <a:gd name="T120" fmla="*/ 228 w 647"/>
                <a:gd name="T121" fmla="*/ 37 h 601"/>
                <a:gd name="T122" fmla="*/ 236 w 647"/>
                <a:gd name="T123" fmla="*/ 1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7" h="601">
                  <a:moveTo>
                    <a:pt x="262" y="4"/>
                  </a:moveTo>
                  <a:lnTo>
                    <a:pt x="270" y="10"/>
                  </a:lnTo>
                  <a:lnTo>
                    <a:pt x="272" y="12"/>
                  </a:lnTo>
                  <a:lnTo>
                    <a:pt x="277" y="15"/>
                  </a:lnTo>
                  <a:lnTo>
                    <a:pt x="287" y="22"/>
                  </a:lnTo>
                  <a:lnTo>
                    <a:pt x="288" y="23"/>
                  </a:lnTo>
                  <a:lnTo>
                    <a:pt x="291" y="26"/>
                  </a:lnTo>
                  <a:lnTo>
                    <a:pt x="292" y="27"/>
                  </a:lnTo>
                  <a:lnTo>
                    <a:pt x="295" y="29"/>
                  </a:lnTo>
                  <a:lnTo>
                    <a:pt x="296" y="31"/>
                  </a:lnTo>
                  <a:lnTo>
                    <a:pt x="297" y="31"/>
                  </a:lnTo>
                  <a:lnTo>
                    <a:pt x="298" y="31"/>
                  </a:lnTo>
                  <a:lnTo>
                    <a:pt x="299" y="32"/>
                  </a:lnTo>
                  <a:lnTo>
                    <a:pt x="300" y="32"/>
                  </a:lnTo>
                  <a:lnTo>
                    <a:pt x="302" y="32"/>
                  </a:lnTo>
                  <a:lnTo>
                    <a:pt x="304" y="33"/>
                  </a:lnTo>
                  <a:lnTo>
                    <a:pt x="305" y="33"/>
                  </a:lnTo>
                  <a:lnTo>
                    <a:pt x="307" y="33"/>
                  </a:lnTo>
                  <a:lnTo>
                    <a:pt x="312" y="32"/>
                  </a:lnTo>
                  <a:lnTo>
                    <a:pt x="313" y="32"/>
                  </a:lnTo>
                  <a:lnTo>
                    <a:pt x="314" y="32"/>
                  </a:lnTo>
                  <a:lnTo>
                    <a:pt x="315" y="32"/>
                  </a:lnTo>
                  <a:lnTo>
                    <a:pt x="318" y="33"/>
                  </a:lnTo>
                  <a:lnTo>
                    <a:pt x="320" y="33"/>
                  </a:lnTo>
                  <a:lnTo>
                    <a:pt x="321" y="33"/>
                  </a:lnTo>
                  <a:lnTo>
                    <a:pt x="322" y="33"/>
                  </a:lnTo>
                  <a:lnTo>
                    <a:pt x="323" y="33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7" y="32"/>
                  </a:lnTo>
                  <a:lnTo>
                    <a:pt x="328" y="32"/>
                  </a:lnTo>
                  <a:lnTo>
                    <a:pt x="329" y="32"/>
                  </a:lnTo>
                  <a:lnTo>
                    <a:pt x="332" y="33"/>
                  </a:lnTo>
                  <a:lnTo>
                    <a:pt x="333" y="34"/>
                  </a:lnTo>
                  <a:lnTo>
                    <a:pt x="334" y="34"/>
                  </a:lnTo>
                  <a:lnTo>
                    <a:pt x="335" y="35"/>
                  </a:lnTo>
                  <a:lnTo>
                    <a:pt x="337" y="36"/>
                  </a:lnTo>
                  <a:lnTo>
                    <a:pt x="338" y="36"/>
                  </a:lnTo>
                  <a:lnTo>
                    <a:pt x="342" y="38"/>
                  </a:lnTo>
                  <a:lnTo>
                    <a:pt x="344" y="39"/>
                  </a:lnTo>
                  <a:lnTo>
                    <a:pt x="345" y="40"/>
                  </a:lnTo>
                  <a:lnTo>
                    <a:pt x="346" y="40"/>
                  </a:lnTo>
                  <a:lnTo>
                    <a:pt x="346" y="40"/>
                  </a:lnTo>
                  <a:lnTo>
                    <a:pt x="350" y="44"/>
                  </a:lnTo>
                  <a:lnTo>
                    <a:pt x="351" y="45"/>
                  </a:lnTo>
                  <a:lnTo>
                    <a:pt x="352" y="46"/>
                  </a:lnTo>
                  <a:lnTo>
                    <a:pt x="353" y="47"/>
                  </a:lnTo>
                  <a:lnTo>
                    <a:pt x="355" y="48"/>
                  </a:lnTo>
                  <a:lnTo>
                    <a:pt x="357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1" y="51"/>
                  </a:lnTo>
                  <a:lnTo>
                    <a:pt x="365" y="51"/>
                  </a:lnTo>
                  <a:lnTo>
                    <a:pt x="367" y="52"/>
                  </a:lnTo>
                  <a:lnTo>
                    <a:pt x="370" y="53"/>
                  </a:lnTo>
                  <a:lnTo>
                    <a:pt x="371" y="54"/>
                  </a:lnTo>
                  <a:lnTo>
                    <a:pt x="372" y="54"/>
                  </a:lnTo>
                  <a:lnTo>
                    <a:pt x="373" y="54"/>
                  </a:lnTo>
                  <a:lnTo>
                    <a:pt x="373" y="55"/>
                  </a:lnTo>
                  <a:lnTo>
                    <a:pt x="373" y="55"/>
                  </a:lnTo>
                  <a:lnTo>
                    <a:pt x="374" y="56"/>
                  </a:lnTo>
                  <a:lnTo>
                    <a:pt x="374" y="56"/>
                  </a:lnTo>
                  <a:lnTo>
                    <a:pt x="374" y="57"/>
                  </a:lnTo>
                  <a:lnTo>
                    <a:pt x="375" y="61"/>
                  </a:lnTo>
                  <a:lnTo>
                    <a:pt x="376" y="62"/>
                  </a:lnTo>
                  <a:lnTo>
                    <a:pt x="376" y="63"/>
                  </a:lnTo>
                  <a:lnTo>
                    <a:pt x="377" y="64"/>
                  </a:lnTo>
                  <a:lnTo>
                    <a:pt x="377" y="64"/>
                  </a:lnTo>
                  <a:lnTo>
                    <a:pt x="378" y="65"/>
                  </a:lnTo>
                  <a:lnTo>
                    <a:pt x="379" y="65"/>
                  </a:lnTo>
                  <a:lnTo>
                    <a:pt x="380" y="66"/>
                  </a:lnTo>
                  <a:lnTo>
                    <a:pt x="381" y="66"/>
                  </a:lnTo>
                  <a:lnTo>
                    <a:pt x="383" y="67"/>
                  </a:lnTo>
                  <a:lnTo>
                    <a:pt x="385" y="67"/>
                  </a:lnTo>
                  <a:lnTo>
                    <a:pt x="387" y="68"/>
                  </a:lnTo>
                  <a:lnTo>
                    <a:pt x="389" y="69"/>
                  </a:lnTo>
                  <a:lnTo>
                    <a:pt x="391" y="69"/>
                  </a:lnTo>
                  <a:lnTo>
                    <a:pt x="393" y="70"/>
                  </a:lnTo>
                  <a:lnTo>
                    <a:pt x="394" y="71"/>
                  </a:lnTo>
                  <a:lnTo>
                    <a:pt x="397" y="73"/>
                  </a:lnTo>
                  <a:lnTo>
                    <a:pt x="399" y="74"/>
                  </a:lnTo>
                  <a:lnTo>
                    <a:pt x="400" y="75"/>
                  </a:lnTo>
                  <a:lnTo>
                    <a:pt x="402" y="76"/>
                  </a:lnTo>
                  <a:lnTo>
                    <a:pt x="403" y="76"/>
                  </a:lnTo>
                  <a:lnTo>
                    <a:pt x="405" y="77"/>
                  </a:lnTo>
                  <a:lnTo>
                    <a:pt x="406" y="77"/>
                  </a:lnTo>
                  <a:lnTo>
                    <a:pt x="409" y="78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11" y="79"/>
                  </a:lnTo>
                  <a:lnTo>
                    <a:pt x="411" y="80"/>
                  </a:lnTo>
                  <a:lnTo>
                    <a:pt x="411" y="81"/>
                  </a:lnTo>
                  <a:lnTo>
                    <a:pt x="411" y="82"/>
                  </a:lnTo>
                  <a:lnTo>
                    <a:pt x="411" y="82"/>
                  </a:lnTo>
                  <a:lnTo>
                    <a:pt x="411" y="83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10" y="90"/>
                  </a:lnTo>
                  <a:lnTo>
                    <a:pt x="410" y="91"/>
                  </a:lnTo>
                  <a:lnTo>
                    <a:pt x="410" y="93"/>
                  </a:lnTo>
                  <a:lnTo>
                    <a:pt x="410" y="94"/>
                  </a:lnTo>
                  <a:lnTo>
                    <a:pt x="411" y="95"/>
                  </a:lnTo>
                  <a:lnTo>
                    <a:pt x="412" y="97"/>
                  </a:lnTo>
                  <a:lnTo>
                    <a:pt x="413" y="98"/>
                  </a:lnTo>
                  <a:lnTo>
                    <a:pt x="414" y="99"/>
                  </a:lnTo>
                  <a:lnTo>
                    <a:pt x="415" y="100"/>
                  </a:lnTo>
                  <a:lnTo>
                    <a:pt x="416" y="101"/>
                  </a:lnTo>
                  <a:lnTo>
                    <a:pt x="419" y="102"/>
                  </a:lnTo>
                  <a:lnTo>
                    <a:pt x="427" y="107"/>
                  </a:lnTo>
                  <a:lnTo>
                    <a:pt x="432" y="109"/>
                  </a:lnTo>
                  <a:lnTo>
                    <a:pt x="434" y="110"/>
                  </a:lnTo>
                  <a:lnTo>
                    <a:pt x="435" y="110"/>
                  </a:lnTo>
                  <a:lnTo>
                    <a:pt x="436" y="111"/>
                  </a:lnTo>
                  <a:lnTo>
                    <a:pt x="437" y="111"/>
                  </a:lnTo>
                  <a:lnTo>
                    <a:pt x="438" y="111"/>
                  </a:lnTo>
                  <a:lnTo>
                    <a:pt x="440" y="111"/>
                  </a:lnTo>
                  <a:lnTo>
                    <a:pt x="442" y="111"/>
                  </a:lnTo>
                  <a:lnTo>
                    <a:pt x="444" y="111"/>
                  </a:lnTo>
                  <a:lnTo>
                    <a:pt x="445" y="111"/>
                  </a:lnTo>
                  <a:lnTo>
                    <a:pt x="446" y="111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9" y="109"/>
                  </a:lnTo>
                  <a:lnTo>
                    <a:pt x="450" y="108"/>
                  </a:lnTo>
                  <a:lnTo>
                    <a:pt x="451" y="108"/>
                  </a:lnTo>
                  <a:lnTo>
                    <a:pt x="453" y="104"/>
                  </a:lnTo>
                  <a:lnTo>
                    <a:pt x="455" y="102"/>
                  </a:lnTo>
                  <a:lnTo>
                    <a:pt x="456" y="100"/>
                  </a:lnTo>
                  <a:lnTo>
                    <a:pt x="457" y="99"/>
                  </a:lnTo>
                  <a:lnTo>
                    <a:pt x="457" y="98"/>
                  </a:lnTo>
                  <a:lnTo>
                    <a:pt x="459" y="94"/>
                  </a:lnTo>
                  <a:lnTo>
                    <a:pt x="460" y="91"/>
                  </a:lnTo>
                  <a:lnTo>
                    <a:pt x="462" y="89"/>
                  </a:lnTo>
                  <a:lnTo>
                    <a:pt x="463" y="87"/>
                  </a:lnTo>
                  <a:lnTo>
                    <a:pt x="464" y="86"/>
                  </a:lnTo>
                  <a:lnTo>
                    <a:pt x="466" y="84"/>
                  </a:lnTo>
                  <a:lnTo>
                    <a:pt x="467" y="83"/>
                  </a:lnTo>
                  <a:lnTo>
                    <a:pt x="468" y="82"/>
                  </a:lnTo>
                  <a:lnTo>
                    <a:pt x="469" y="81"/>
                  </a:lnTo>
                  <a:lnTo>
                    <a:pt x="470" y="81"/>
                  </a:lnTo>
                  <a:lnTo>
                    <a:pt x="471" y="81"/>
                  </a:lnTo>
                  <a:lnTo>
                    <a:pt x="471" y="81"/>
                  </a:lnTo>
                  <a:lnTo>
                    <a:pt x="472" y="82"/>
                  </a:lnTo>
                  <a:lnTo>
                    <a:pt x="473" y="82"/>
                  </a:lnTo>
                  <a:lnTo>
                    <a:pt x="474" y="83"/>
                  </a:lnTo>
                  <a:lnTo>
                    <a:pt x="476" y="86"/>
                  </a:lnTo>
                  <a:lnTo>
                    <a:pt x="477" y="87"/>
                  </a:lnTo>
                  <a:lnTo>
                    <a:pt x="478" y="88"/>
                  </a:lnTo>
                  <a:lnTo>
                    <a:pt x="479" y="89"/>
                  </a:lnTo>
                  <a:lnTo>
                    <a:pt x="480" y="89"/>
                  </a:lnTo>
                  <a:lnTo>
                    <a:pt x="481" y="90"/>
                  </a:lnTo>
                  <a:lnTo>
                    <a:pt x="482" y="91"/>
                  </a:lnTo>
                  <a:lnTo>
                    <a:pt x="483" y="91"/>
                  </a:lnTo>
                  <a:lnTo>
                    <a:pt x="485" y="92"/>
                  </a:lnTo>
                  <a:lnTo>
                    <a:pt x="487" y="93"/>
                  </a:lnTo>
                  <a:lnTo>
                    <a:pt x="490" y="93"/>
                  </a:lnTo>
                  <a:lnTo>
                    <a:pt x="494" y="94"/>
                  </a:lnTo>
                  <a:lnTo>
                    <a:pt x="496" y="95"/>
                  </a:lnTo>
                  <a:lnTo>
                    <a:pt x="498" y="95"/>
                  </a:lnTo>
                  <a:lnTo>
                    <a:pt x="499" y="96"/>
                  </a:lnTo>
                  <a:lnTo>
                    <a:pt x="500" y="97"/>
                  </a:lnTo>
                  <a:lnTo>
                    <a:pt x="501" y="97"/>
                  </a:lnTo>
                  <a:lnTo>
                    <a:pt x="502" y="98"/>
                  </a:lnTo>
                  <a:lnTo>
                    <a:pt x="503" y="99"/>
                  </a:lnTo>
                  <a:lnTo>
                    <a:pt x="505" y="101"/>
                  </a:lnTo>
                  <a:lnTo>
                    <a:pt x="507" y="102"/>
                  </a:lnTo>
                  <a:lnTo>
                    <a:pt x="510" y="106"/>
                  </a:lnTo>
                  <a:lnTo>
                    <a:pt x="512" y="108"/>
                  </a:lnTo>
                  <a:lnTo>
                    <a:pt x="513" y="109"/>
                  </a:lnTo>
                  <a:lnTo>
                    <a:pt x="514" y="109"/>
                  </a:lnTo>
                  <a:lnTo>
                    <a:pt x="515" y="110"/>
                  </a:lnTo>
                  <a:lnTo>
                    <a:pt x="515" y="110"/>
                  </a:lnTo>
                  <a:lnTo>
                    <a:pt x="516" y="110"/>
                  </a:lnTo>
                  <a:lnTo>
                    <a:pt x="517" y="110"/>
                  </a:lnTo>
                  <a:lnTo>
                    <a:pt x="518" y="111"/>
                  </a:lnTo>
                  <a:lnTo>
                    <a:pt x="520" y="111"/>
                  </a:lnTo>
                  <a:lnTo>
                    <a:pt x="526" y="111"/>
                  </a:lnTo>
                  <a:lnTo>
                    <a:pt x="528" y="111"/>
                  </a:lnTo>
                  <a:lnTo>
                    <a:pt x="529" y="111"/>
                  </a:lnTo>
                  <a:lnTo>
                    <a:pt x="530" y="112"/>
                  </a:lnTo>
                  <a:lnTo>
                    <a:pt x="531" y="112"/>
                  </a:lnTo>
                  <a:lnTo>
                    <a:pt x="535" y="114"/>
                  </a:lnTo>
                  <a:lnTo>
                    <a:pt x="536" y="114"/>
                  </a:lnTo>
                  <a:lnTo>
                    <a:pt x="542" y="116"/>
                  </a:lnTo>
                  <a:lnTo>
                    <a:pt x="547" y="117"/>
                  </a:lnTo>
                  <a:lnTo>
                    <a:pt x="551" y="119"/>
                  </a:lnTo>
                  <a:lnTo>
                    <a:pt x="552" y="119"/>
                  </a:lnTo>
                  <a:lnTo>
                    <a:pt x="554" y="119"/>
                  </a:lnTo>
                  <a:lnTo>
                    <a:pt x="559" y="123"/>
                  </a:lnTo>
                  <a:lnTo>
                    <a:pt x="565" y="125"/>
                  </a:lnTo>
                  <a:lnTo>
                    <a:pt x="567" y="126"/>
                  </a:lnTo>
                  <a:lnTo>
                    <a:pt x="569" y="127"/>
                  </a:lnTo>
                  <a:lnTo>
                    <a:pt x="571" y="129"/>
                  </a:lnTo>
                  <a:lnTo>
                    <a:pt x="573" y="130"/>
                  </a:lnTo>
                  <a:lnTo>
                    <a:pt x="575" y="132"/>
                  </a:lnTo>
                  <a:lnTo>
                    <a:pt x="577" y="133"/>
                  </a:lnTo>
                  <a:lnTo>
                    <a:pt x="582" y="139"/>
                  </a:lnTo>
                  <a:lnTo>
                    <a:pt x="584" y="141"/>
                  </a:lnTo>
                  <a:lnTo>
                    <a:pt x="585" y="143"/>
                  </a:lnTo>
                  <a:lnTo>
                    <a:pt x="587" y="146"/>
                  </a:lnTo>
                  <a:lnTo>
                    <a:pt x="589" y="147"/>
                  </a:lnTo>
                  <a:lnTo>
                    <a:pt x="590" y="149"/>
                  </a:lnTo>
                  <a:lnTo>
                    <a:pt x="592" y="150"/>
                  </a:lnTo>
                  <a:lnTo>
                    <a:pt x="594" y="152"/>
                  </a:lnTo>
                  <a:lnTo>
                    <a:pt x="595" y="152"/>
                  </a:lnTo>
                  <a:lnTo>
                    <a:pt x="596" y="152"/>
                  </a:lnTo>
                  <a:lnTo>
                    <a:pt x="597" y="153"/>
                  </a:lnTo>
                  <a:lnTo>
                    <a:pt x="600" y="153"/>
                  </a:lnTo>
                  <a:lnTo>
                    <a:pt x="601" y="154"/>
                  </a:lnTo>
                  <a:lnTo>
                    <a:pt x="607" y="155"/>
                  </a:lnTo>
                  <a:lnTo>
                    <a:pt x="612" y="157"/>
                  </a:lnTo>
                  <a:lnTo>
                    <a:pt x="614" y="158"/>
                  </a:lnTo>
                  <a:lnTo>
                    <a:pt x="616" y="159"/>
                  </a:lnTo>
                  <a:lnTo>
                    <a:pt x="618" y="160"/>
                  </a:lnTo>
                  <a:lnTo>
                    <a:pt x="623" y="163"/>
                  </a:lnTo>
                  <a:lnTo>
                    <a:pt x="627" y="166"/>
                  </a:lnTo>
                  <a:lnTo>
                    <a:pt x="628" y="167"/>
                  </a:lnTo>
                  <a:lnTo>
                    <a:pt x="629" y="168"/>
                  </a:lnTo>
                  <a:lnTo>
                    <a:pt x="631" y="169"/>
                  </a:lnTo>
                  <a:lnTo>
                    <a:pt x="632" y="171"/>
                  </a:lnTo>
                  <a:lnTo>
                    <a:pt x="638" y="179"/>
                  </a:lnTo>
                  <a:lnTo>
                    <a:pt x="638" y="180"/>
                  </a:lnTo>
                  <a:lnTo>
                    <a:pt x="638" y="181"/>
                  </a:lnTo>
                  <a:lnTo>
                    <a:pt x="638" y="182"/>
                  </a:lnTo>
                  <a:lnTo>
                    <a:pt x="638" y="184"/>
                  </a:lnTo>
                  <a:lnTo>
                    <a:pt x="637" y="186"/>
                  </a:lnTo>
                  <a:lnTo>
                    <a:pt x="636" y="189"/>
                  </a:lnTo>
                  <a:lnTo>
                    <a:pt x="634" y="195"/>
                  </a:lnTo>
                  <a:lnTo>
                    <a:pt x="634" y="196"/>
                  </a:lnTo>
                  <a:lnTo>
                    <a:pt x="633" y="197"/>
                  </a:lnTo>
                  <a:lnTo>
                    <a:pt x="633" y="198"/>
                  </a:lnTo>
                  <a:lnTo>
                    <a:pt x="633" y="199"/>
                  </a:lnTo>
                  <a:lnTo>
                    <a:pt x="633" y="199"/>
                  </a:lnTo>
                  <a:lnTo>
                    <a:pt x="634" y="200"/>
                  </a:lnTo>
                  <a:lnTo>
                    <a:pt x="634" y="201"/>
                  </a:lnTo>
                  <a:lnTo>
                    <a:pt x="635" y="202"/>
                  </a:lnTo>
                  <a:lnTo>
                    <a:pt x="636" y="204"/>
                  </a:lnTo>
                  <a:lnTo>
                    <a:pt x="637" y="204"/>
                  </a:lnTo>
                  <a:lnTo>
                    <a:pt x="639" y="205"/>
                  </a:lnTo>
                  <a:lnTo>
                    <a:pt x="642" y="207"/>
                  </a:lnTo>
                  <a:lnTo>
                    <a:pt x="643" y="208"/>
                  </a:lnTo>
                  <a:lnTo>
                    <a:pt x="644" y="209"/>
                  </a:lnTo>
                  <a:lnTo>
                    <a:pt x="645" y="210"/>
                  </a:lnTo>
                  <a:lnTo>
                    <a:pt x="646" y="210"/>
                  </a:lnTo>
                  <a:lnTo>
                    <a:pt x="646" y="211"/>
                  </a:lnTo>
                  <a:lnTo>
                    <a:pt x="647" y="212"/>
                  </a:lnTo>
                  <a:lnTo>
                    <a:pt x="647" y="213"/>
                  </a:lnTo>
                  <a:lnTo>
                    <a:pt x="647" y="214"/>
                  </a:lnTo>
                  <a:lnTo>
                    <a:pt x="647" y="215"/>
                  </a:lnTo>
                  <a:lnTo>
                    <a:pt x="647" y="216"/>
                  </a:lnTo>
                  <a:lnTo>
                    <a:pt x="647" y="217"/>
                  </a:lnTo>
                  <a:lnTo>
                    <a:pt x="647" y="218"/>
                  </a:lnTo>
                  <a:lnTo>
                    <a:pt x="647" y="219"/>
                  </a:lnTo>
                  <a:lnTo>
                    <a:pt x="647" y="220"/>
                  </a:lnTo>
                  <a:lnTo>
                    <a:pt x="646" y="222"/>
                  </a:lnTo>
                  <a:lnTo>
                    <a:pt x="645" y="224"/>
                  </a:lnTo>
                  <a:lnTo>
                    <a:pt x="644" y="225"/>
                  </a:lnTo>
                  <a:lnTo>
                    <a:pt x="642" y="227"/>
                  </a:lnTo>
                  <a:lnTo>
                    <a:pt x="640" y="229"/>
                  </a:lnTo>
                  <a:lnTo>
                    <a:pt x="639" y="231"/>
                  </a:lnTo>
                  <a:lnTo>
                    <a:pt x="637" y="232"/>
                  </a:lnTo>
                  <a:lnTo>
                    <a:pt x="636" y="232"/>
                  </a:lnTo>
                  <a:lnTo>
                    <a:pt x="635" y="233"/>
                  </a:lnTo>
                  <a:lnTo>
                    <a:pt x="634" y="233"/>
                  </a:lnTo>
                  <a:lnTo>
                    <a:pt x="633" y="234"/>
                  </a:lnTo>
                  <a:lnTo>
                    <a:pt x="632" y="234"/>
                  </a:lnTo>
                  <a:lnTo>
                    <a:pt x="631" y="234"/>
                  </a:lnTo>
                  <a:lnTo>
                    <a:pt x="629" y="234"/>
                  </a:lnTo>
                  <a:lnTo>
                    <a:pt x="628" y="234"/>
                  </a:lnTo>
                  <a:lnTo>
                    <a:pt x="627" y="234"/>
                  </a:lnTo>
                  <a:lnTo>
                    <a:pt x="627" y="234"/>
                  </a:lnTo>
                  <a:lnTo>
                    <a:pt x="627" y="234"/>
                  </a:lnTo>
                  <a:lnTo>
                    <a:pt x="627" y="234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7" y="237"/>
                  </a:lnTo>
                  <a:lnTo>
                    <a:pt x="628" y="238"/>
                  </a:lnTo>
                  <a:lnTo>
                    <a:pt x="628" y="239"/>
                  </a:lnTo>
                  <a:lnTo>
                    <a:pt x="629" y="240"/>
                  </a:lnTo>
                  <a:lnTo>
                    <a:pt x="630" y="241"/>
                  </a:lnTo>
                  <a:lnTo>
                    <a:pt x="632" y="243"/>
                  </a:lnTo>
                  <a:lnTo>
                    <a:pt x="633" y="244"/>
                  </a:lnTo>
                  <a:lnTo>
                    <a:pt x="634" y="245"/>
                  </a:lnTo>
                  <a:lnTo>
                    <a:pt x="635" y="247"/>
                  </a:lnTo>
                  <a:lnTo>
                    <a:pt x="635" y="248"/>
                  </a:lnTo>
                  <a:lnTo>
                    <a:pt x="635" y="249"/>
                  </a:lnTo>
                  <a:lnTo>
                    <a:pt x="635" y="250"/>
                  </a:lnTo>
                  <a:lnTo>
                    <a:pt x="635" y="251"/>
                  </a:lnTo>
                  <a:lnTo>
                    <a:pt x="635" y="251"/>
                  </a:lnTo>
                  <a:lnTo>
                    <a:pt x="635" y="252"/>
                  </a:lnTo>
                  <a:lnTo>
                    <a:pt x="635" y="253"/>
                  </a:lnTo>
                  <a:lnTo>
                    <a:pt x="634" y="256"/>
                  </a:lnTo>
                  <a:lnTo>
                    <a:pt x="633" y="259"/>
                  </a:lnTo>
                  <a:lnTo>
                    <a:pt x="633" y="260"/>
                  </a:lnTo>
                  <a:lnTo>
                    <a:pt x="632" y="261"/>
                  </a:lnTo>
                  <a:lnTo>
                    <a:pt x="632" y="261"/>
                  </a:lnTo>
                  <a:lnTo>
                    <a:pt x="631" y="262"/>
                  </a:lnTo>
                  <a:lnTo>
                    <a:pt x="630" y="262"/>
                  </a:lnTo>
                  <a:lnTo>
                    <a:pt x="630" y="262"/>
                  </a:lnTo>
                  <a:lnTo>
                    <a:pt x="629" y="263"/>
                  </a:lnTo>
                  <a:lnTo>
                    <a:pt x="627" y="263"/>
                  </a:lnTo>
                  <a:lnTo>
                    <a:pt x="626" y="263"/>
                  </a:lnTo>
                  <a:lnTo>
                    <a:pt x="626" y="262"/>
                  </a:lnTo>
                  <a:lnTo>
                    <a:pt x="625" y="262"/>
                  </a:lnTo>
                  <a:lnTo>
                    <a:pt x="624" y="262"/>
                  </a:lnTo>
                  <a:lnTo>
                    <a:pt x="624" y="261"/>
                  </a:lnTo>
                  <a:lnTo>
                    <a:pt x="623" y="260"/>
                  </a:lnTo>
                  <a:lnTo>
                    <a:pt x="622" y="259"/>
                  </a:lnTo>
                  <a:lnTo>
                    <a:pt x="622" y="259"/>
                  </a:lnTo>
                  <a:lnTo>
                    <a:pt x="621" y="257"/>
                  </a:lnTo>
                  <a:lnTo>
                    <a:pt x="620" y="255"/>
                  </a:lnTo>
                  <a:lnTo>
                    <a:pt x="620" y="255"/>
                  </a:lnTo>
                  <a:lnTo>
                    <a:pt x="619" y="255"/>
                  </a:lnTo>
                  <a:lnTo>
                    <a:pt x="619" y="254"/>
                  </a:lnTo>
                  <a:lnTo>
                    <a:pt x="618" y="254"/>
                  </a:lnTo>
                  <a:lnTo>
                    <a:pt x="617" y="254"/>
                  </a:lnTo>
                  <a:lnTo>
                    <a:pt x="616" y="253"/>
                  </a:lnTo>
                  <a:lnTo>
                    <a:pt x="615" y="253"/>
                  </a:lnTo>
                  <a:lnTo>
                    <a:pt x="613" y="254"/>
                  </a:lnTo>
                  <a:lnTo>
                    <a:pt x="612" y="254"/>
                  </a:lnTo>
                  <a:lnTo>
                    <a:pt x="611" y="255"/>
                  </a:lnTo>
                  <a:lnTo>
                    <a:pt x="609" y="255"/>
                  </a:lnTo>
                  <a:lnTo>
                    <a:pt x="608" y="256"/>
                  </a:lnTo>
                  <a:lnTo>
                    <a:pt x="607" y="257"/>
                  </a:lnTo>
                  <a:lnTo>
                    <a:pt x="606" y="258"/>
                  </a:lnTo>
                  <a:lnTo>
                    <a:pt x="604" y="260"/>
                  </a:lnTo>
                  <a:lnTo>
                    <a:pt x="603" y="261"/>
                  </a:lnTo>
                  <a:lnTo>
                    <a:pt x="603" y="262"/>
                  </a:lnTo>
                  <a:lnTo>
                    <a:pt x="602" y="263"/>
                  </a:lnTo>
                  <a:lnTo>
                    <a:pt x="602" y="263"/>
                  </a:lnTo>
                  <a:lnTo>
                    <a:pt x="602" y="264"/>
                  </a:lnTo>
                  <a:lnTo>
                    <a:pt x="602" y="264"/>
                  </a:lnTo>
                  <a:lnTo>
                    <a:pt x="602" y="265"/>
                  </a:lnTo>
                  <a:lnTo>
                    <a:pt x="602" y="265"/>
                  </a:lnTo>
                  <a:lnTo>
                    <a:pt x="603" y="265"/>
                  </a:lnTo>
                  <a:lnTo>
                    <a:pt x="604" y="265"/>
                  </a:lnTo>
                  <a:lnTo>
                    <a:pt x="608" y="266"/>
                  </a:lnTo>
                  <a:lnTo>
                    <a:pt x="609" y="267"/>
                  </a:lnTo>
                  <a:lnTo>
                    <a:pt x="610" y="267"/>
                  </a:lnTo>
                  <a:lnTo>
                    <a:pt x="611" y="268"/>
                  </a:lnTo>
                  <a:lnTo>
                    <a:pt x="611" y="268"/>
                  </a:lnTo>
                  <a:lnTo>
                    <a:pt x="612" y="269"/>
                  </a:lnTo>
                  <a:lnTo>
                    <a:pt x="612" y="269"/>
                  </a:lnTo>
                  <a:lnTo>
                    <a:pt x="613" y="270"/>
                  </a:lnTo>
                  <a:lnTo>
                    <a:pt x="613" y="271"/>
                  </a:lnTo>
                  <a:lnTo>
                    <a:pt x="613" y="271"/>
                  </a:lnTo>
                  <a:lnTo>
                    <a:pt x="613" y="272"/>
                  </a:lnTo>
                  <a:lnTo>
                    <a:pt x="612" y="273"/>
                  </a:lnTo>
                  <a:lnTo>
                    <a:pt x="612" y="273"/>
                  </a:lnTo>
                  <a:lnTo>
                    <a:pt x="612" y="274"/>
                  </a:lnTo>
                  <a:lnTo>
                    <a:pt x="611" y="275"/>
                  </a:lnTo>
                  <a:lnTo>
                    <a:pt x="610" y="276"/>
                  </a:lnTo>
                  <a:lnTo>
                    <a:pt x="609" y="276"/>
                  </a:lnTo>
                  <a:lnTo>
                    <a:pt x="608" y="277"/>
                  </a:lnTo>
                  <a:lnTo>
                    <a:pt x="606" y="277"/>
                  </a:lnTo>
                  <a:lnTo>
                    <a:pt x="603" y="278"/>
                  </a:lnTo>
                  <a:lnTo>
                    <a:pt x="600" y="278"/>
                  </a:lnTo>
                  <a:lnTo>
                    <a:pt x="596" y="278"/>
                  </a:lnTo>
                  <a:lnTo>
                    <a:pt x="594" y="279"/>
                  </a:lnTo>
                  <a:lnTo>
                    <a:pt x="592" y="279"/>
                  </a:lnTo>
                  <a:lnTo>
                    <a:pt x="591" y="280"/>
                  </a:lnTo>
                  <a:lnTo>
                    <a:pt x="589" y="281"/>
                  </a:lnTo>
                  <a:lnTo>
                    <a:pt x="588" y="282"/>
                  </a:lnTo>
                  <a:lnTo>
                    <a:pt x="587" y="282"/>
                  </a:lnTo>
                  <a:lnTo>
                    <a:pt x="587" y="283"/>
                  </a:lnTo>
                  <a:lnTo>
                    <a:pt x="586" y="284"/>
                  </a:lnTo>
                  <a:lnTo>
                    <a:pt x="585" y="285"/>
                  </a:lnTo>
                  <a:lnTo>
                    <a:pt x="584" y="286"/>
                  </a:lnTo>
                  <a:lnTo>
                    <a:pt x="583" y="288"/>
                  </a:lnTo>
                  <a:lnTo>
                    <a:pt x="581" y="292"/>
                  </a:lnTo>
                  <a:lnTo>
                    <a:pt x="580" y="293"/>
                  </a:lnTo>
                  <a:lnTo>
                    <a:pt x="579" y="295"/>
                  </a:lnTo>
                  <a:lnTo>
                    <a:pt x="577" y="298"/>
                  </a:lnTo>
                  <a:lnTo>
                    <a:pt x="575" y="299"/>
                  </a:lnTo>
                  <a:lnTo>
                    <a:pt x="574" y="301"/>
                  </a:lnTo>
                  <a:lnTo>
                    <a:pt x="573" y="303"/>
                  </a:lnTo>
                  <a:lnTo>
                    <a:pt x="573" y="304"/>
                  </a:lnTo>
                  <a:lnTo>
                    <a:pt x="573" y="305"/>
                  </a:lnTo>
                  <a:lnTo>
                    <a:pt x="572" y="307"/>
                  </a:lnTo>
                  <a:lnTo>
                    <a:pt x="572" y="311"/>
                  </a:lnTo>
                  <a:lnTo>
                    <a:pt x="572" y="314"/>
                  </a:lnTo>
                  <a:lnTo>
                    <a:pt x="572" y="316"/>
                  </a:lnTo>
                  <a:lnTo>
                    <a:pt x="571" y="319"/>
                  </a:lnTo>
                  <a:lnTo>
                    <a:pt x="570" y="323"/>
                  </a:lnTo>
                  <a:lnTo>
                    <a:pt x="570" y="325"/>
                  </a:lnTo>
                  <a:lnTo>
                    <a:pt x="570" y="326"/>
                  </a:lnTo>
                  <a:lnTo>
                    <a:pt x="570" y="327"/>
                  </a:lnTo>
                  <a:lnTo>
                    <a:pt x="570" y="328"/>
                  </a:lnTo>
                  <a:lnTo>
                    <a:pt x="570" y="329"/>
                  </a:lnTo>
                  <a:lnTo>
                    <a:pt x="571" y="329"/>
                  </a:lnTo>
                  <a:lnTo>
                    <a:pt x="571" y="330"/>
                  </a:lnTo>
                  <a:lnTo>
                    <a:pt x="572" y="331"/>
                  </a:lnTo>
                  <a:lnTo>
                    <a:pt x="573" y="331"/>
                  </a:lnTo>
                  <a:lnTo>
                    <a:pt x="577" y="335"/>
                  </a:lnTo>
                  <a:lnTo>
                    <a:pt x="584" y="340"/>
                  </a:lnTo>
                  <a:lnTo>
                    <a:pt x="585" y="340"/>
                  </a:lnTo>
                  <a:lnTo>
                    <a:pt x="585" y="341"/>
                  </a:lnTo>
                  <a:lnTo>
                    <a:pt x="585" y="341"/>
                  </a:lnTo>
                  <a:lnTo>
                    <a:pt x="586" y="342"/>
                  </a:lnTo>
                  <a:lnTo>
                    <a:pt x="585" y="342"/>
                  </a:lnTo>
                  <a:lnTo>
                    <a:pt x="585" y="342"/>
                  </a:lnTo>
                  <a:lnTo>
                    <a:pt x="585" y="343"/>
                  </a:lnTo>
                  <a:lnTo>
                    <a:pt x="583" y="344"/>
                  </a:lnTo>
                  <a:lnTo>
                    <a:pt x="583" y="344"/>
                  </a:lnTo>
                  <a:lnTo>
                    <a:pt x="582" y="345"/>
                  </a:lnTo>
                  <a:lnTo>
                    <a:pt x="582" y="345"/>
                  </a:lnTo>
                  <a:lnTo>
                    <a:pt x="582" y="346"/>
                  </a:lnTo>
                  <a:lnTo>
                    <a:pt x="582" y="346"/>
                  </a:lnTo>
                  <a:lnTo>
                    <a:pt x="582" y="347"/>
                  </a:lnTo>
                  <a:lnTo>
                    <a:pt x="583" y="347"/>
                  </a:lnTo>
                  <a:lnTo>
                    <a:pt x="583" y="348"/>
                  </a:lnTo>
                  <a:lnTo>
                    <a:pt x="584" y="348"/>
                  </a:lnTo>
                  <a:lnTo>
                    <a:pt x="585" y="349"/>
                  </a:lnTo>
                  <a:lnTo>
                    <a:pt x="586" y="349"/>
                  </a:lnTo>
                  <a:lnTo>
                    <a:pt x="588" y="350"/>
                  </a:lnTo>
                  <a:lnTo>
                    <a:pt x="589" y="350"/>
                  </a:lnTo>
                  <a:lnTo>
                    <a:pt x="593" y="351"/>
                  </a:lnTo>
                  <a:lnTo>
                    <a:pt x="594" y="352"/>
                  </a:lnTo>
                  <a:lnTo>
                    <a:pt x="594" y="352"/>
                  </a:lnTo>
                  <a:lnTo>
                    <a:pt x="595" y="353"/>
                  </a:lnTo>
                  <a:lnTo>
                    <a:pt x="595" y="353"/>
                  </a:lnTo>
                  <a:lnTo>
                    <a:pt x="596" y="354"/>
                  </a:lnTo>
                  <a:lnTo>
                    <a:pt x="596" y="355"/>
                  </a:lnTo>
                  <a:lnTo>
                    <a:pt x="596" y="355"/>
                  </a:lnTo>
                  <a:lnTo>
                    <a:pt x="596" y="356"/>
                  </a:lnTo>
                  <a:lnTo>
                    <a:pt x="596" y="357"/>
                  </a:lnTo>
                  <a:lnTo>
                    <a:pt x="596" y="358"/>
                  </a:lnTo>
                  <a:lnTo>
                    <a:pt x="595" y="359"/>
                  </a:lnTo>
                  <a:lnTo>
                    <a:pt x="595" y="360"/>
                  </a:lnTo>
                  <a:lnTo>
                    <a:pt x="594" y="362"/>
                  </a:lnTo>
                  <a:lnTo>
                    <a:pt x="593" y="364"/>
                  </a:lnTo>
                  <a:lnTo>
                    <a:pt x="589" y="369"/>
                  </a:lnTo>
                  <a:lnTo>
                    <a:pt x="588" y="370"/>
                  </a:lnTo>
                  <a:lnTo>
                    <a:pt x="588" y="371"/>
                  </a:lnTo>
                  <a:lnTo>
                    <a:pt x="587" y="372"/>
                  </a:lnTo>
                  <a:lnTo>
                    <a:pt x="587" y="373"/>
                  </a:lnTo>
                  <a:lnTo>
                    <a:pt x="587" y="374"/>
                  </a:lnTo>
                  <a:lnTo>
                    <a:pt x="587" y="375"/>
                  </a:lnTo>
                  <a:lnTo>
                    <a:pt x="587" y="376"/>
                  </a:lnTo>
                  <a:lnTo>
                    <a:pt x="588" y="378"/>
                  </a:lnTo>
                  <a:lnTo>
                    <a:pt x="588" y="379"/>
                  </a:lnTo>
                  <a:lnTo>
                    <a:pt x="589" y="380"/>
                  </a:lnTo>
                  <a:lnTo>
                    <a:pt x="589" y="381"/>
                  </a:lnTo>
                  <a:lnTo>
                    <a:pt x="591" y="383"/>
                  </a:lnTo>
                  <a:lnTo>
                    <a:pt x="592" y="385"/>
                  </a:lnTo>
                  <a:lnTo>
                    <a:pt x="593" y="386"/>
                  </a:lnTo>
                  <a:lnTo>
                    <a:pt x="593" y="387"/>
                  </a:lnTo>
                  <a:lnTo>
                    <a:pt x="594" y="388"/>
                  </a:lnTo>
                  <a:lnTo>
                    <a:pt x="594" y="388"/>
                  </a:lnTo>
                  <a:lnTo>
                    <a:pt x="594" y="389"/>
                  </a:lnTo>
                  <a:lnTo>
                    <a:pt x="594" y="390"/>
                  </a:lnTo>
                  <a:lnTo>
                    <a:pt x="593" y="391"/>
                  </a:lnTo>
                  <a:lnTo>
                    <a:pt x="593" y="391"/>
                  </a:lnTo>
                  <a:lnTo>
                    <a:pt x="592" y="392"/>
                  </a:lnTo>
                  <a:lnTo>
                    <a:pt x="592" y="392"/>
                  </a:lnTo>
                  <a:lnTo>
                    <a:pt x="590" y="394"/>
                  </a:lnTo>
                  <a:lnTo>
                    <a:pt x="587" y="396"/>
                  </a:lnTo>
                  <a:lnTo>
                    <a:pt x="585" y="397"/>
                  </a:lnTo>
                  <a:lnTo>
                    <a:pt x="584" y="398"/>
                  </a:lnTo>
                  <a:lnTo>
                    <a:pt x="583" y="400"/>
                  </a:lnTo>
                  <a:lnTo>
                    <a:pt x="582" y="401"/>
                  </a:lnTo>
                  <a:lnTo>
                    <a:pt x="581" y="403"/>
                  </a:lnTo>
                  <a:lnTo>
                    <a:pt x="580" y="404"/>
                  </a:lnTo>
                  <a:lnTo>
                    <a:pt x="579" y="406"/>
                  </a:lnTo>
                  <a:lnTo>
                    <a:pt x="579" y="407"/>
                  </a:lnTo>
                  <a:lnTo>
                    <a:pt x="578" y="409"/>
                  </a:lnTo>
                  <a:lnTo>
                    <a:pt x="578" y="410"/>
                  </a:lnTo>
                  <a:lnTo>
                    <a:pt x="577" y="412"/>
                  </a:lnTo>
                  <a:lnTo>
                    <a:pt x="577" y="413"/>
                  </a:lnTo>
                  <a:lnTo>
                    <a:pt x="577" y="414"/>
                  </a:lnTo>
                  <a:lnTo>
                    <a:pt x="577" y="415"/>
                  </a:lnTo>
                  <a:lnTo>
                    <a:pt x="577" y="416"/>
                  </a:lnTo>
                  <a:lnTo>
                    <a:pt x="577" y="417"/>
                  </a:lnTo>
                  <a:lnTo>
                    <a:pt x="578" y="418"/>
                  </a:lnTo>
                  <a:lnTo>
                    <a:pt x="578" y="419"/>
                  </a:lnTo>
                  <a:lnTo>
                    <a:pt x="578" y="419"/>
                  </a:lnTo>
                  <a:lnTo>
                    <a:pt x="579" y="420"/>
                  </a:lnTo>
                  <a:lnTo>
                    <a:pt x="580" y="421"/>
                  </a:lnTo>
                  <a:lnTo>
                    <a:pt x="582" y="422"/>
                  </a:lnTo>
                  <a:lnTo>
                    <a:pt x="585" y="425"/>
                  </a:lnTo>
                  <a:lnTo>
                    <a:pt x="586" y="426"/>
                  </a:lnTo>
                  <a:lnTo>
                    <a:pt x="587" y="427"/>
                  </a:lnTo>
                  <a:lnTo>
                    <a:pt x="588" y="427"/>
                  </a:lnTo>
                  <a:lnTo>
                    <a:pt x="588" y="428"/>
                  </a:lnTo>
                  <a:lnTo>
                    <a:pt x="589" y="429"/>
                  </a:lnTo>
                  <a:lnTo>
                    <a:pt x="589" y="430"/>
                  </a:lnTo>
                  <a:lnTo>
                    <a:pt x="590" y="431"/>
                  </a:lnTo>
                  <a:lnTo>
                    <a:pt x="590" y="432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7"/>
                  </a:lnTo>
                  <a:lnTo>
                    <a:pt x="590" y="438"/>
                  </a:lnTo>
                  <a:lnTo>
                    <a:pt x="590" y="439"/>
                  </a:lnTo>
                  <a:lnTo>
                    <a:pt x="589" y="440"/>
                  </a:lnTo>
                  <a:lnTo>
                    <a:pt x="589" y="441"/>
                  </a:lnTo>
                  <a:lnTo>
                    <a:pt x="588" y="442"/>
                  </a:lnTo>
                  <a:lnTo>
                    <a:pt x="586" y="443"/>
                  </a:lnTo>
                  <a:lnTo>
                    <a:pt x="584" y="444"/>
                  </a:lnTo>
                  <a:lnTo>
                    <a:pt x="583" y="445"/>
                  </a:lnTo>
                  <a:lnTo>
                    <a:pt x="580" y="446"/>
                  </a:lnTo>
                  <a:lnTo>
                    <a:pt x="579" y="447"/>
                  </a:lnTo>
                  <a:lnTo>
                    <a:pt x="578" y="448"/>
                  </a:lnTo>
                  <a:lnTo>
                    <a:pt x="577" y="448"/>
                  </a:lnTo>
                  <a:lnTo>
                    <a:pt x="577" y="449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5" y="452"/>
                  </a:lnTo>
                  <a:lnTo>
                    <a:pt x="575" y="453"/>
                  </a:lnTo>
                  <a:lnTo>
                    <a:pt x="575" y="454"/>
                  </a:lnTo>
                  <a:lnTo>
                    <a:pt x="575" y="455"/>
                  </a:lnTo>
                  <a:lnTo>
                    <a:pt x="575" y="456"/>
                  </a:lnTo>
                  <a:lnTo>
                    <a:pt x="576" y="459"/>
                  </a:lnTo>
                  <a:lnTo>
                    <a:pt x="576" y="461"/>
                  </a:lnTo>
                  <a:lnTo>
                    <a:pt x="577" y="462"/>
                  </a:lnTo>
                  <a:lnTo>
                    <a:pt x="577" y="463"/>
                  </a:lnTo>
                  <a:lnTo>
                    <a:pt x="577" y="464"/>
                  </a:lnTo>
                  <a:lnTo>
                    <a:pt x="577" y="464"/>
                  </a:lnTo>
                  <a:lnTo>
                    <a:pt x="576" y="465"/>
                  </a:lnTo>
                  <a:lnTo>
                    <a:pt x="576" y="466"/>
                  </a:lnTo>
                  <a:lnTo>
                    <a:pt x="575" y="467"/>
                  </a:lnTo>
                  <a:lnTo>
                    <a:pt x="574" y="468"/>
                  </a:lnTo>
                  <a:lnTo>
                    <a:pt x="574" y="469"/>
                  </a:lnTo>
                  <a:lnTo>
                    <a:pt x="573" y="469"/>
                  </a:lnTo>
                  <a:lnTo>
                    <a:pt x="571" y="470"/>
                  </a:lnTo>
                  <a:lnTo>
                    <a:pt x="570" y="470"/>
                  </a:lnTo>
                  <a:lnTo>
                    <a:pt x="569" y="471"/>
                  </a:lnTo>
                  <a:lnTo>
                    <a:pt x="568" y="471"/>
                  </a:lnTo>
                  <a:lnTo>
                    <a:pt x="567" y="471"/>
                  </a:lnTo>
                  <a:lnTo>
                    <a:pt x="567" y="472"/>
                  </a:lnTo>
                  <a:lnTo>
                    <a:pt x="567" y="472"/>
                  </a:lnTo>
                  <a:lnTo>
                    <a:pt x="567" y="472"/>
                  </a:lnTo>
                  <a:lnTo>
                    <a:pt x="567" y="473"/>
                  </a:lnTo>
                  <a:lnTo>
                    <a:pt x="567" y="474"/>
                  </a:lnTo>
                  <a:lnTo>
                    <a:pt x="567" y="475"/>
                  </a:lnTo>
                  <a:lnTo>
                    <a:pt x="568" y="476"/>
                  </a:lnTo>
                  <a:lnTo>
                    <a:pt x="569" y="477"/>
                  </a:lnTo>
                  <a:lnTo>
                    <a:pt x="571" y="479"/>
                  </a:lnTo>
                  <a:lnTo>
                    <a:pt x="572" y="480"/>
                  </a:lnTo>
                  <a:lnTo>
                    <a:pt x="576" y="484"/>
                  </a:lnTo>
                  <a:lnTo>
                    <a:pt x="578" y="485"/>
                  </a:lnTo>
                  <a:lnTo>
                    <a:pt x="578" y="486"/>
                  </a:lnTo>
                  <a:lnTo>
                    <a:pt x="579" y="487"/>
                  </a:lnTo>
                  <a:lnTo>
                    <a:pt x="580" y="488"/>
                  </a:lnTo>
                  <a:lnTo>
                    <a:pt x="580" y="489"/>
                  </a:lnTo>
                  <a:lnTo>
                    <a:pt x="581" y="490"/>
                  </a:lnTo>
                  <a:lnTo>
                    <a:pt x="581" y="491"/>
                  </a:lnTo>
                  <a:lnTo>
                    <a:pt x="580" y="491"/>
                  </a:lnTo>
                  <a:lnTo>
                    <a:pt x="580" y="492"/>
                  </a:lnTo>
                  <a:lnTo>
                    <a:pt x="580" y="493"/>
                  </a:lnTo>
                  <a:lnTo>
                    <a:pt x="579" y="494"/>
                  </a:lnTo>
                  <a:lnTo>
                    <a:pt x="578" y="495"/>
                  </a:lnTo>
                  <a:lnTo>
                    <a:pt x="577" y="495"/>
                  </a:lnTo>
                  <a:lnTo>
                    <a:pt x="575" y="498"/>
                  </a:lnTo>
                  <a:lnTo>
                    <a:pt x="574" y="499"/>
                  </a:lnTo>
                  <a:lnTo>
                    <a:pt x="573" y="499"/>
                  </a:lnTo>
                  <a:lnTo>
                    <a:pt x="573" y="500"/>
                  </a:lnTo>
                  <a:lnTo>
                    <a:pt x="572" y="501"/>
                  </a:lnTo>
                  <a:lnTo>
                    <a:pt x="571" y="504"/>
                  </a:lnTo>
                  <a:lnTo>
                    <a:pt x="571" y="505"/>
                  </a:lnTo>
                  <a:lnTo>
                    <a:pt x="570" y="506"/>
                  </a:lnTo>
                  <a:lnTo>
                    <a:pt x="569" y="507"/>
                  </a:lnTo>
                  <a:lnTo>
                    <a:pt x="568" y="508"/>
                  </a:lnTo>
                  <a:lnTo>
                    <a:pt x="568" y="509"/>
                  </a:lnTo>
                  <a:lnTo>
                    <a:pt x="567" y="509"/>
                  </a:lnTo>
                  <a:lnTo>
                    <a:pt x="566" y="510"/>
                  </a:lnTo>
                  <a:lnTo>
                    <a:pt x="565" y="511"/>
                  </a:lnTo>
                  <a:lnTo>
                    <a:pt x="565" y="511"/>
                  </a:lnTo>
                  <a:lnTo>
                    <a:pt x="564" y="511"/>
                  </a:lnTo>
                  <a:lnTo>
                    <a:pt x="563" y="512"/>
                  </a:lnTo>
                  <a:lnTo>
                    <a:pt x="560" y="512"/>
                  </a:lnTo>
                  <a:lnTo>
                    <a:pt x="557" y="513"/>
                  </a:lnTo>
                  <a:lnTo>
                    <a:pt x="553" y="514"/>
                  </a:lnTo>
                  <a:lnTo>
                    <a:pt x="548" y="514"/>
                  </a:lnTo>
                  <a:lnTo>
                    <a:pt x="545" y="514"/>
                  </a:lnTo>
                  <a:lnTo>
                    <a:pt x="543" y="515"/>
                  </a:lnTo>
                  <a:lnTo>
                    <a:pt x="541" y="516"/>
                  </a:lnTo>
                  <a:lnTo>
                    <a:pt x="540" y="516"/>
                  </a:lnTo>
                  <a:lnTo>
                    <a:pt x="539" y="517"/>
                  </a:lnTo>
                  <a:lnTo>
                    <a:pt x="538" y="518"/>
                  </a:lnTo>
                  <a:lnTo>
                    <a:pt x="537" y="518"/>
                  </a:lnTo>
                  <a:lnTo>
                    <a:pt x="536" y="520"/>
                  </a:lnTo>
                  <a:lnTo>
                    <a:pt x="535" y="521"/>
                  </a:lnTo>
                  <a:lnTo>
                    <a:pt x="535" y="522"/>
                  </a:lnTo>
                  <a:lnTo>
                    <a:pt x="534" y="523"/>
                  </a:lnTo>
                  <a:lnTo>
                    <a:pt x="535" y="524"/>
                  </a:lnTo>
                  <a:lnTo>
                    <a:pt x="535" y="527"/>
                  </a:lnTo>
                  <a:lnTo>
                    <a:pt x="535" y="528"/>
                  </a:lnTo>
                  <a:lnTo>
                    <a:pt x="535" y="528"/>
                  </a:lnTo>
                  <a:lnTo>
                    <a:pt x="534" y="529"/>
                  </a:lnTo>
                  <a:lnTo>
                    <a:pt x="534" y="530"/>
                  </a:lnTo>
                  <a:lnTo>
                    <a:pt x="533" y="530"/>
                  </a:lnTo>
                  <a:lnTo>
                    <a:pt x="533" y="531"/>
                  </a:lnTo>
                  <a:lnTo>
                    <a:pt x="532" y="532"/>
                  </a:lnTo>
                  <a:lnTo>
                    <a:pt x="528" y="534"/>
                  </a:lnTo>
                  <a:lnTo>
                    <a:pt x="527" y="535"/>
                  </a:lnTo>
                  <a:lnTo>
                    <a:pt x="526" y="535"/>
                  </a:lnTo>
                  <a:lnTo>
                    <a:pt x="524" y="535"/>
                  </a:lnTo>
                  <a:lnTo>
                    <a:pt x="521" y="536"/>
                  </a:lnTo>
                  <a:lnTo>
                    <a:pt x="516" y="537"/>
                  </a:lnTo>
                  <a:lnTo>
                    <a:pt x="513" y="538"/>
                  </a:lnTo>
                  <a:lnTo>
                    <a:pt x="512" y="538"/>
                  </a:lnTo>
                  <a:lnTo>
                    <a:pt x="511" y="538"/>
                  </a:lnTo>
                  <a:lnTo>
                    <a:pt x="507" y="537"/>
                  </a:lnTo>
                  <a:lnTo>
                    <a:pt x="504" y="537"/>
                  </a:lnTo>
                  <a:lnTo>
                    <a:pt x="503" y="536"/>
                  </a:lnTo>
                  <a:lnTo>
                    <a:pt x="500" y="536"/>
                  </a:lnTo>
                  <a:lnTo>
                    <a:pt x="498" y="535"/>
                  </a:lnTo>
                  <a:lnTo>
                    <a:pt x="495" y="535"/>
                  </a:lnTo>
                  <a:lnTo>
                    <a:pt x="494" y="535"/>
                  </a:lnTo>
                  <a:lnTo>
                    <a:pt x="493" y="535"/>
                  </a:lnTo>
                  <a:lnTo>
                    <a:pt x="492" y="535"/>
                  </a:lnTo>
                  <a:lnTo>
                    <a:pt x="491" y="535"/>
                  </a:lnTo>
                  <a:lnTo>
                    <a:pt x="490" y="536"/>
                  </a:lnTo>
                  <a:lnTo>
                    <a:pt x="488" y="537"/>
                  </a:lnTo>
                  <a:lnTo>
                    <a:pt x="487" y="538"/>
                  </a:lnTo>
                  <a:lnTo>
                    <a:pt x="485" y="540"/>
                  </a:lnTo>
                  <a:lnTo>
                    <a:pt x="483" y="540"/>
                  </a:lnTo>
                  <a:lnTo>
                    <a:pt x="481" y="541"/>
                  </a:lnTo>
                  <a:lnTo>
                    <a:pt x="479" y="541"/>
                  </a:lnTo>
                  <a:lnTo>
                    <a:pt x="477" y="541"/>
                  </a:lnTo>
                  <a:lnTo>
                    <a:pt x="476" y="541"/>
                  </a:lnTo>
                  <a:lnTo>
                    <a:pt x="475" y="541"/>
                  </a:lnTo>
                  <a:lnTo>
                    <a:pt x="474" y="541"/>
                  </a:lnTo>
                  <a:lnTo>
                    <a:pt x="472" y="540"/>
                  </a:lnTo>
                  <a:lnTo>
                    <a:pt x="471" y="540"/>
                  </a:lnTo>
                  <a:lnTo>
                    <a:pt x="470" y="539"/>
                  </a:lnTo>
                  <a:lnTo>
                    <a:pt x="466" y="537"/>
                  </a:lnTo>
                  <a:lnTo>
                    <a:pt x="465" y="536"/>
                  </a:lnTo>
                  <a:lnTo>
                    <a:pt x="464" y="535"/>
                  </a:lnTo>
                  <a:lnTo>
                    <a:pt x="464" y="534"/>
                  </a:lnTo>
                  <a:lnTo>
                    <a:pt x="462" y="532"/>
                  </a:lnTo>
                  <a:lnTo>
                    <a:pt x="461" y="531"/>
                  </a:lnTo>
                  <a:lnTo>
                    <a:pt x="460" y="530"/>
                  </a:lnTo>
                  <a:lnTo>
                    <a:pt x="460" y="529"/>
                  </a:lnTo>
                  <a:lnTo>
                    <a:pt x="459" y="529"/>
                  </a:lnTo>
                  <a:lnTo>
                    <a:pt x="459" y="529"/>
                  </a:lnTo>
                  <a:lnTo>
                    <a:pt x="458" y="529"/>
                  </a:lnTo>
                  <a:lnTo>
                    <a:pt x="457" y="529"/>
                  </a:lnTo>
                  <a:lnTo>
                    <a:pt x="456" y="529"/>
                  </a:lnTo>
                  <a:lnTo>
                    <a:pt x="455" y="529"/>
                  </a:lnTo>
                  <a:lnTo>
                    <a:pt x="453" y="530"/>
                  </a:lnTo>
                  <a:lnTo>
                    <a:pt x="451" y="531"/>
                  </a:lnTo>
                  <a:lnTo>
                    <a:pt x="450" y="531"/>
                  </a:lnTo>
                  <a:lnTo>
                    <a:pt x="449" y="532"/>
                  </a:lnTo>
                  <a:lnTo>
                    <a:pt x="449" y="532"/>
                  </a:lnTo>
                  <a:lnTo>
                    <a:pt x="448" y="533"/>
                  </a:lnTo>
                  <a:lnTo>
                    <a:pt x="445" y="536"/>
                  </a:lnTo>
                  <a:lnTo>
                    <a:pt x="444" y="537"/>
                  </a:lnTo>
                  <a:lnTo>
                    <a:pt x="443" y="538"/>
                  </a:lnTo>
                  <a:lnTo>
                    <a:pt x="442" y="539"/>
                  </a:lnTo>
                  <a:lnTo>
                    <a:pt x="441" y="539"/>
                  </a:lnTo>
                  <a:lnTo>
                    <a:pt x="440" y="540"/>
                  </a:lnTo>
                  <a:lnTo>
                    <a:pt x="440" y="540"/>
                  </a:lnTo>
                  <a:lnTo>
                    <a:pt x="439" y="540"/>
                  </a:lnTo>
                  <a:lnTo>
                    <a:pt x="438" y="540"/>
                  </a:lnTo>
                  <a:lnTo>
                    <a:pt x="437" y="541"/>
                  </a:lnTo>
                  <a:lnTo>
                    <a:pt x="436" y="540"/>
                  </a:lnTo>
                  <a:lnTo>
                    <a:pt x="433" y="540"/>
                  </a:lnTo>
                  <a:lnTo>
                    <a:pt x="432" y="540"/>
                  </a:lnTo>
                  <a:lnTo>
                    <a:pt x="431" y="540"/>
                  </a:lnTo>
                  <a:lnTo>
                    <a:pt x="430" y="540"/>
                  </a:lnTo>
                  <a:lnTo>
                    <a:pt x="430" y="540"/>
                  </a:lnTo>
                  <a:lnTo>
                    <a:pt x="429" y="540"/>
                  </a:lnTo>
                  <a:lnTo>
                    <a:pt x="429" y="541"/>
                  </a:lnTo>
                  <a:lnTo>
                    <a:pt x="428" y="541"/>
                  </a:lnTo>
                  <a:lnTo>
                    <a:pt x="427" y="542"/>
                  </a:lnTo>
                  <a:lnTo>
                    <a:pt x="427" y="543"/>
                  </a:lnTo>
                  <a:lnTo>
                    <a:pt x="426" y="544"/>
                  </a:lnTo>
                  <a:lnTo>
                    <a:pt x="425" y="546"/>
                  </a:lnTo>
                  <a:lnTo>
                    <a:pt x="424" y="550"/>
                  </a:lnTo>
                  <a:lnTo>
                    <a:pt x="423" y="551"/>
                  </a:lnTo>
                  <a:lnTo>
                    <a:pt x="423" y="552"/>
                  </a:lnTo>
                  <a:lnTo>
                    <a:pt x="422" y="553"/>
                  </a:lnTo>
                  <a:lnTo>
                    <a:pt x="421" y="554"/>
                  </a:lnTo>
                  <a:lnTo>
                    <a:pt x="421" y="554"/>
                  </a:lnTo>
                  <a:lnTo>
                    <a:pt x="420" y="554"/>
                  </a:lnTo>
                  <a:lnTo>
                    <a:pt x="419" y="555"/>
                  </a:lnTo>
                  <a:lnTo>
                    <a:pt x="418" y="555"/>
                  </a:lnTo>
                  <a:lnTo>
                    <a:pt x="416" y="555"/>
                  </a:lnTo>
                  <a:lnTo>
                    <a:pt x="413" y="555"/>
                  </a:lnTo>
                  <a:lnTo>
                    <a:pt x="412" y="555"/>
                  </a:lnTo>
                  <a:lnTo>
                    <a:pt x="409" y="555"/>
                  </a:lnTo>
                  <a:lnTo>
                    <a:pt x="406" y="556"/>
                  </a:lnTo>
                  <a:lnTo>
                    <a:pt x="404" y="557"/>
                  </a:lnTo>
                  <a:lnTo>
                    <a:pt x="400" y="558"/>
                  </a:lnTo>
                  <a:lnTo>
                    <a:pt x="398" y="559"/>
                  </a:lnTo>
                  <a:lnTo>
                    <a:pt x="396" y="560"/>
                  </a:lnTo>
                  <a:lnTo>
                    <a:pt x="394" y="561"/>
                  </a:lnTo>
                  <a:lnTo>
                    <a:pt x="394" y="562"/>
                  </a:lnTo>
                  <a:lnTo>
                    <a:pt x="393" y="563"/>
                  </a:lnTo>
                  <a:lnTo>
                    <a:pt x="392" y="564"/>
                  </a:lnTo>
                  <a:lnTo>
                    <a:pt x="390" y="566"/>
                  </a:lnTo>
                  <a:lnTo>
                    <a:pt x="389" y="568"/>
                  </a:lnTo>
                  <a:lnTo>
                    <a:pt x="387" y="571"/>
                  </a:lnTo>
                  <a:lnTo>
                    <a:pt x="385" y="572"/>
                  </a:lnTo>
                  <a:lnTo>
                    <a:pt x="383" y="573"/>
                  </a:lnTo>
                  <a:lnTo>
                    <a:pt x="382" y="574"/>
                  </a:lnTo>
                  <a:lnTo>
                    <a:pt x="381" y="575"/>
                  </a:lnTo>
                  <a:lnTo>
                    <a:pt x="377" y="577"/>
                  </a:lnTo>
                  <a:lnTo>
                    <a:pt x="376" y="578"/>
                  </a:lnTo>
                  <a:lnTo>
                    <a:pt x="375" y="579"/>
                  </a:lnTo>
                  <a:lnTo>
                    <a:pt x="374" y="579"/>
                  </a:lnTo>
                  <a:lnTo>
                    <a:pt x="372" y="581"/>
                  </a:lnTo>
                  <a:lnTo>
                    <a:pt x="370" y="583"/>
                  </a:lnTo>
                  <a:lnTo>
                    <a:pt x="368" y="585"/>
                  </a:lnTo>
                  <a:lnTo>
                    <a:pt x="367" y="586"/>
                  </a:lnTo>
                  <a:lnTo>
                    <a:pt x="366" y="588"/>
                  </a:lnTo>
                  <a:lnTo>
                    <a:pt x="364" y="591"/>
                  </a:lnTo>
                  <a:lnTo>
                    <a:pt x="363" y="592"/>
                  </a:lnTo>
                  <a:lnTo>
                    <a:pt x="362" y="593"/>
                  </a:lnTo>
                  <a:lnTo>
                    <a:pt x="361" y="593"/>
                  </a:lnTo>
                  <a:lnTo>
                    <a:pt x="361" y="593"/>
                  </a:lnTo>
                  <a:lnTo>
                    <a:pt x="360" y="593"/>
                  </a:lnTo>
                  <a:lnTo>
                    <a:pt x="359" y="593"/>
                  </a:lnTo>
                  <a:lnTo>
                    <a:pt x="358" y="593"/>
                  </a:lnTo>
                  <a:lnTo>
                    <a:pt x="358" y="593"/>
                  </a:lnTo>
                  <a:lnTo>
                    <a:pt x="357" y="592"/>
                  </a:lnTo>
                  <a:lnTo>
                    <a:pt x="354" y="590"/>
                  </a:lnTo>
                  <a:lnTo>
                    <a:pt x="352" y="589"/>
                  </a:lnTo>
                  <a:lnTo>
                    <a:pt x="351" y="588"/>
                  </a:lnTo>
                  <a:lnTo>
                    <a:pt x="349" y="588"/>
                  </a:lnTo>
                  <a:lnTo>
                    <a:pt x="348" y="587"/>
                  </a:lnTo>
                  <a:lnTo>
                    <a:pt x="346" y="587"/>
                  </a:lnTo>
                  <a:lnTo>
                    <a:pt x="345" y="587"/>
                  </a:lnTo>
                  <a:lnTo>
                    <a:pt x="343" y="587"/>
                  </a:lnTo>
                  <a:lnTo>
                    <a:pt x="338" y="588"/>
                  </a:lnTo>
                  <a:lnTo>
                    <a:pt x="336" y="588"/>
                  </a:lnTo>
                  <a:lnTo>
                    <a:pt x="335" y="588"/>
                  </a:lnTo>
                  <a:lnTo>
                    <a:pt x="335" y="589"/>
                  </a:lnTo>
                  <a:lnTo>
                    <a:pt x="334" y="589"/>
                  </a:lnTo>
                  <a:lnTo>
                    <a:pt x="333" y="589"/>
                  </a:lnTo>
                  <a:lnTo>
                    <a:pt x="333" y="590"/>
                  </a:lnTo>
                  <a:lnTo>
                    <a:pt x="332" y="591"/>
                  </a:lnTo>
                  <a:lnTo>
                    <a:pt x="330" y="594"/>
                  </a:lnTo>
                  <a:lnTo>
                    <a:pt x="328" y="596"/>
                  </a:lnTo>
                  <a:lnTo>
                    <a:pt x="327" y="597"/>
                  </a:lnTo>
                  <a:lnTo>
                    <a:pt x="326" y="598"/>
                  </a:lnTo>
                  <a:lnTo>
                    <a:pt x="325" y="599"/>
                  </a:lnTo>
                  <a:lnTo>
                    <a:pt x="325" y="600"/>
                  </a:lnTo>
                  <a:lnTo>
                    <a:pt x="324" y="600"/>
                  </a:lnTo>
                  <a:lnTo>
                    <a:pt x="323" y="601"/>
                  </a:lnTo>
                  <a:lnTo>
                    <a:pt x="322" y="601"/>
                  </a:lnTo>
                  <a:lnTo>
                    <a:pt x="322" y="601"/>
                  </a:lnTo>
                  <a:lnTo>
                    <a:pt x="320" y="601"/>
                  </a:lnTo>
                  <a:lnTo>
                    <a:pt x="319" y="600"/>
                  </a:lnTo>
                  <a:lnTo>
                    <a:pt x="317" y="600"/>
                  </a:lnTo>
                  <a:lnTo>
                    <a:pt x="316" y="600"/>
                  </a:lnTo>
                  <a:lnTo>
                    <a:pt x="315" y="599"/>
                  </a:lnTo>
                  <a:lnTo>
                    <a:pt x="314" y="599"/>
                  </a:lnTo>
                  <a:lnTo>
                    <a:pt x="312" y="597"/>
                  </a:lnTo>
                  <a:lnTo>
                    <a:pt x="311" y="596"/>
                  </a:lnTo>
                  <a:lnTo>
                    <a:pt x="310" y="595"/>
                  </a:lnTo>
                  <a:lnTo>
                    <a:pt x="309" y="595"/>
                  </a:lnTo>
                  <a:lnTo>
                    <a:pt x="308" y="595"/>
                  </a:lnTo>
                  <a:lnTo>
                    <a:pt x="307" y="595"/>
                  </a:lnTo>
                  <a:lnTo>
                    <a:pt x="305" y="595"/>
                  </a:lnTo>
                  <a:lnTo>
                    <a:pt x="304" y="595"/>
                  </a:lnTo>
                  <a:lnTo>
                    <a:pt x="302" y="595"/>
                  </a:lnTo>
                  <a:lnTo>
                    <a:pt x="301" y="596"/>
                  </a:lnTo>
                  <a:lnTo>
                    <a:pt x="300" y="596"/>
                  </a:lnTo>
                  <a:lnTo>
                    <a:pt x="299" y="597"/>
                  </a:lnTo>
                  <a:lnTo>
                    <a:pt x="299" y="597"/>
                  </a:lnTo>
                  <a:lnTo>
                    <a:pt x="299" y="598"/>
                  </a:lnTo>
                  <a:lnTo>
                    <a:pt x="298" y="598"/>
                  </a:lnTo>
                  <a:lnTo>
                    <a:pt x="298" y="598"/>
                  </a:lnTo>
                  <a:lnTo>
                    <a:pt x="298" y="598"/>
                  </a:lnTo>
                  <a:lnTo>
                    <a:pt x="297" y="597"/>
                  </a:lnTo>
                  <a:lnTo>
                    <a:pt x="297" y="596"/>
                  </a:lnTo>
                  <a:lnTo>
                    <a:pt x="295" y="593"/>
                  </a:lnTo>
                  <a:lnTo>
                    <a:pt x="295" y="592"/>
                  </a:lnTo>
                  <a:lnTo>
                    <a:pt x="294" y="591"/>
                  </a:lnTo>
                  <a:lnTo>
                    <a:pt x="293" y="590"/>
                  </a:lnTo>
                  <a:lnTo>
                    <a:pt x="293" y="589"/>
                  </a:lnTo>
                  <a:lnTo>
                    <a:pt x="292" y="588"/>
                  </a:lnTo>
                  <a:lnTo>
                    <a:pt x="291" y="587"/>
                  </a:lnTo>
                  <a:lnTo>
                    <a:pt x="288" y="585"/>
                  </a:lnTo>
                  <a:lnTo>
                    <a:pt x="287" y="584"/>
                  </a:lnTo>
                  <a:lnTo>
                    <a:pt x="285" y="584"/>
                  </a:lnTo>
                  <a:lnTo>
                    <a:pt x="283" y="582"/>
                  </a:lnTo>
                  <a:lnTo>
                    <a:pt x="280" y="581"/>
                  </a:lnTo>
                  <a:lnTo>
                    <a:pt x="278" y="580"/>
                  </a:lnTo>
                  <a:lnTo>
                    <a:pt x="276" y="579"/>
                  </a:lnTo>
                  <a:lnTo>
                    <a:pt x="275" y="578"/>
                  </a:lnTo>
                  <a:lnTo>
                    <a:pt x="274" y="577"/>
                  </a:lnTo>
                  <a:lnTo>
                    <a:pt x="273" y="576"/>
                  </a:lnTo>
                  <a:lnTo>
                    <a:pt x="272" y="575"/>
                  </a:lnTo>
                  <a:lnTo>
                    <a:pt x="271" y="572"/>
                  </a:lnTo>
                  <a:lnTo>
                    <a:pt x="270" y="571"/>
                  </a:lnTo>
                  <a:lnTo>
                    <a:pt x="269" y="570"/>
                  </a:lnTo>
                  <a:lnTo>
                    <a:pt x="268" y="569"/>
                  </a:lnTo>
                  <a:lnTo>
                    <a:pt x="268" y="569"/>
                  </a:lnTo>
                  <a:lnTo>
                    <a:pt x="267" y="569"/>
                  </a:lnTo>
                  <a:lnTo>
                    <a:pt x="266" y="568"/>
                  </a:lnTo>
                  <a:lnTo>
                    <a:pt x="265" y="568"/>
                  </a:lnTo>
                  <a:lnTo>
                    <a:pt x="264" y="568"/>
                  </a:lnTo>
                  <a:lnTo>
                    <a:pt x="261" y="568"/>
                  </a:lnTo>
                  <a:lnTo>
                    <a:pt x="261" y="568"/>
                  </a:lnTo>
                  <a:lnTo>
                    <a:pt x="260" y="567"/>
                  </a:lnTo>
                  <a:lnTo>
                    <a:pt x="259" y="567"/>
                  </a:lnTo>
                  <a:lnTo>
                    <a:pt x="259" y="567"/>
                  </a:lnTo>
                  <a:lnTo>
                    <a:pt x="259" y="566"/>
                  </a:lnTo>
                  <a:lnTo>
                    <a:pt x="259" y="565"/>
                  </a:lnTo>
                  <a:lnTo>
                    <a:pt x="259" y="565"/>
                  </a:lnTo>
                  <a:lnTo>
                    <a:pt x="259" y="564"/>
                  </a:lnTo>
                  <a:lnTo>
                    <a:pt x="259" y="563"/>
                  </a:lnTo>
                  <a:lnTo>
                    <a:pt x="259" y="563"/>
                  </a:lnTo>
                  <a:lnTo>
                    <a:pt x="260" y="561"/>
                  </a:lnTo>
                  <a:lnTo>
                    <a:pt x="261" y="560"/>
                  </a:lnTo>
                  <a:lnTo>
                    <a:pt x="262" y="558"/>
                  </a:lnTo>
                  <a:lnTo>
                    <a:pt x="264" y="555"/>
                  </a:lnTo>
                  <a:lnTo>
                    <a:pt x="265" y="555"/>
                  </a:lnTo>
                  <a:lnTo>
                    <a:pt x="267" y="553"/>
                  </a:lnTo>
                  <a:lnTo>
                    <a:pt x="270" y="549"/>
                  </a:lnTo>
                  <a:lnTo>
                    <a:pt x="271" y="548"/>
                  </a:lnTo>
                  <a:lnTo>
                    <a:pt x="272" y="547"/>
                  </a:lnTo>
                  <a:lnTo>
                    <a:pt x="272" y="546"/>
                  </a:lnTo>
                  <a:lnTo>
                    <a:pt x="273" y="545"/>
                  </a:lnTo>
                  <a:lnTo>
                    <a:pt x="274" y="541"/>
                  </a:lnTo>
                  <a:lnTo>
                    <a:pt x="275" y="540"/>
                  </a:lnTo>
                  <a:lnTo>
                    <a:pt x="275" y="539"/>
                  </a:lnTo>
                  <a:lnTo>
                    <a:pt x="277" y="535"/>
                  </a:lnTo>
                  <a:lnTo>
                    <a:pt x="278" y="534"/>
                  </a:lnTo>
                  <a:lnTo>
                    <a:pt x="279" y="533"/>
                  </a:lnTo>
                  <a:lnTo>
                    <a:pt x="279" y="532"/>
                  </a:lnTo>
                  <a:lnTo>
                    <a:pt x="279" y="531"/>
                  </a:lnTo>
                  <a:lnTo>
                    <a:pt x="280" y="528"/>
                  </a:lnTo>
                  <a:lnTo>
                    <a:pt x="280" y="527"/>
                  </a:lnTo>
                  <a:lnTo>
                    <a:pt x="281" y="525"/>
                  </a:lnTo>
                  <a:lnTo>
                    <a:pt x="282" y="524"/>
                  </a:lnTo>
                  <a:lnTo>
                    <a:pt x="283" y="522"/>
                  </a:lnTo>
                  <a:lnTo>
                    <a:pt x="284" y="519"/>
                  </a:lnTo>
                  <a:lnTo>
                    <a:pt x="285" y="518"/>
                  </a:lnTo>
                  <a:lnTo>
                    <a:pt x="286" y="518"/>
                  </a:lnTo>
                  <a:lnTo>
                    <a:pt x="286" y="517"/>
                  </a:lnTo>
                  <a:lnTo>
                    <a:pt x="287" y="517"/>
                  </a:lnTo>
                  <a:lnTo>
                    <a:pt x="288" y="517"/>
                  </a:lnTo>
                  <a:lnTo>
                    <a:pt x="289" y="516"/>
                  </a:lnTo>
                  <a:lnTo>
                    <a:pt x="292" y="516"/>
                  </a:lnTo>
                  <a:lnTo>
                    <a:pt x="295" y="515"/>
                  </a:lnTo>
                  <a:lnTo>
                    <a:pt x="296" y="514"/>
                  </a:lnTo>
                  <a:lnTo>
                    <a:pt x="298" y="514"/>
                  </a:lnTo>
                  <a:lnTo>
                    <a:pt x="298" y="513"/>
                  </a:lnTo>
                  <a:lnTo>
                    <a:pt x="299" y="513"/>
                  </a:lnTo>
                  <a:lnTo>
                    <a:pt x="300" y="512"/>
                  </a:lnTo>
                  <a:lnTo>
                    <a:pt x="300" y="512"/>
                  </a:lnTo>
                  <a:lnTo>
                    <a:pt x="301" y="510"/>
                  </a:lnTo>
                  <a:lnTo>
                    <a:pt x="301" y="508"/>
                  </a:lnTo>
                  <a:lnTo>
                    <a:pt x="302" y="507"/>
                  </a:lnTo>
                  <a:lnTo>
                    <a:pt x="302" y="506"/>
                  </a:lnTo>
                  <a:lnTo>
                    <a:pt x="302" y="505"/>
                  </a:lnTo>
                  <a:lnTo>
                    <a:pt x="301" y="504"/>
                  </a:lnTo>
                  <a:lnTo>
                    <a:pt x="301" y="503"/>
                  </a:lnTo>
                  <a:lnTo>
                    <a:pt x="300" y="502"/>
                  </a:lnTo>
                  <a:lnTo>
                    <a:pt x="297" y="498"/>
                  </a:lnTo>
                  <a:lnTo>
                    <a:pt x="296" y="497"/>
                  </a:lnTo>
                  <a:lnTo>
                    <a:pt x="296" y="496"/>
                  </a:lnTo>
                  <a:lnTo>
                    <a:pt x="294" y="496"/>
                  </a:lnTo>
                  <a:lnTo>
                    <a:pt x="292" y="494"/>
                  </a:lnTo>
                  <a:lnTo>
                    <a:pt x="290" y="493"/>
                  </a:lnTo>
                  <a:lnTo>
                    <a:pt x="289" y="492"/>
                  </a:lnTo>
                  <a:lnTo>
                    <a:pt x="288" y="491"/>
                  </a:lnTo>
                  <a:lnTo>
                    <a:pt x="288" y="490"/>
                  </a:lnTo>
                  <a:lnTo>
                    <a:pt x="287" y="490"/>
                  </a:lnTo>
                  <a:lnTo>
                    <a:pt x="287" y="489"/>
                  </a:lnTo>
                  <a:lnTo>
                    <a:pt x="287" y="488"/>
                  </a:lnTo>
                  <a:lnTo>
                    <a:pt x="287" y="487"/>
                  </a:lnTo>
                  <a:lnTo>
                    <a:pt x="287" y="486"/>
                  </a:lnTo>
                  <a:lnTo>
                    <a:pt x="288" y="485"/>
                  </a:lnTo>
                  <a:lnTo>
                    <a:pt x="288" y="485"/>
                  </a:lnTo>
                  <a:lnTo>
                    <a:pt x="288" y="484"/>
                  </a:lnTo>
                  <a:lnTo>
                    <a:pt x="287" y="483"/>
                  </a:lnTo>
                  <a:lnTo>
                    <a:pt x="287" y="482"/>
                  </a:lnTo>
                  <a:lnTo>
                    <a:pt x="287" y="481"/>
                  </a:lnTo>
                  <a:lnTo>
                    <a:pt x="286" y="481"/>
                  </a:lnTo>
                  <a:lnTo>
                    <a:pt x="285" y="480"/>
                  </a:lnTo>
                  <a:lnTo>
                    <a:pt x="284" y="479"/>
                  </a:lnTo>
                  <a:lnTo>
                    <a:pt x="283" y="479"/>
                  </a:lnTo>
                  <a:lnTo>
                    <a:pt x="282" y="478"/>
                  </a:lnTo>
                  <a:lnTo>
                    <a:pt x="281" y="478"/>
                  </a:lnTo>
                  <a:lnTo>
                    <a:pt x="280" y="478"/>
                  </a:lnTo>
                  <a:lnTo>
                    <a:pt x="280" y="478"/>
                  </a:lnTo>
                  <a:lnTo>
                    <a:pt x="279" y="478"/>
                  </a:lnTo>
                  <a:lnTo>
                    <a:pt x="278" y="478"/>
                  </a:lnTo>
                  <a:lnTo>
                    <a:pt x="277" y="478"/>
                  </a:lnTo>
                  <a:lnTo>
                    <a:pt x="277" y="478"/>
                  </a:lnTo>
                  <a:lnTo>
                    <a:pt x="275" y="479"/>
                  </a:lnTo>
                  <a:lnTo>
                    <a:pt x="273" y="480"/>
                  </a:lnTo>
                  <a:lnTo>
                    <a:pt x="273" y="480"/>
                  </a:lnTo>
                  <a:lnTo>
                    <a:pt x="269" y="480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2" y="483"/>
                  </a:lnTo>
                  <a:lnTo>
                    <a:pt x="260" y="483"/>
                  </a:lnTo>
                  <a:lnTo>
                    <a:pt x="259" y="484"/>
                  </a:lnTo>
                  <a:lnTo>
                    <a:pt x="257" y="484"/>
                  </a:lnTo>
                  <a:lnTo>
                    <a:pt x="255" y="484"/>
                  </a:lnTo>
                  <a:lnTo>
                    <a:pt x="251" y="484"/>
                  </a:lnTo>
                  <a:lnTo>
                    <a:pt x="248" y="484"/>
                  </a:lnTo>
                  <a:lnTo>
                    <a:pt x="246" y="484"/>
                  </a:lnTo>
                  <a:lnTo>
                    <a:pt x="244" y="484"/>
                  </a:lnTo>
                  <a:lnTo>
                    <a:pt x="243" y="483"/>
                  </a:lnTo>
                  <a:lnTo>
                    <a:pt x="238" y="482"/>
                  </a:lnTo>
                  <a:lnTo>
                    <a:pt x="237" y="482"/>
                  </a:lnTo>
                  <a:lnTo>
                    <a:pt x="236" y="482"/>
                  </a:lnTo>
                  <a:lnTo>
                    <a:pt x="235" y="481"/>
                  </a:lnTo>
                  <a:lnTo>
                    <a:pt x="234" y="481"/>
                  </a:lnTo>
                  <a:lnTo>
                    <a:pt x="232" y="482"/>
                  </a:lnTo>
                  <a:lnTo>
                    <a:pt x="231" y="482"/>
                  </a:lnTo>
                  <a:lnTo>
                    <a:pt x="229" y="483"/>
                  </a:lnTo>
                  <a:lnTo>
                    <a:pt x="228" y="483"/>
                  </a:lnTo>
                  <a:lnTo>
                    <a:pt x="228" y="483"/>
                  </a:lnTo>
                  <a:lnTo>
                    <a:pt x="227" y="483"/>
                  </a:lnTo>
                  <a:lnTo>
                    <a:pt x="227" y="483"/>
                  </a:lnTo>
                  <a:lnTo>
                    <a:pt x="226" y="483"/>
                  </a:lnTo>
                  <a:lnTo>
                    <a:pt x="225" y="483"/>
                  </a:lnTo>
                  <a:lnTo>
                    <a:pt x="222" y="481"/>
                  </a:lnTo>
                  <a:lnTo>
                    <a:pt x="215" y="477"/>
                  </a:lnTo>
                  <a:lnTo>
                    <a:pt x="213" y="475"/>
                  </a:lnTo>
                  <a:lnTo>
                    <a:pt x="211" y="474"/>
                  </a:lnTo>
                  <a:lnTo>
                    <a:pt x="210" y="473"/>
                  </a:lnTo>
                  <a:lnTo>
                    <a:pt x="206" y="469"/>
                  </a:lnTo>
                  <a:lnTo>
                    <a:pt x="202" y="467"/>
                  </a:lnTo>
                  <a:lnTo>
                    <a:pt x="201" y="465"/>
                  </a:lnTo>
                  <a:lnTo>
                    <a:pt x="198" y="463"/>
                  </a:lnTo>
                  <a:lnTo>
                    <a:pt x="197" y="462"/>
                  </a:lnTo>
                  <a:lnTo>
                    <a:pt x="196" y="461"/>
                  </a:lnTo>
                  <a:lnTo>
                    <a:pt x="196" y="460"/>
                  </a:lnTo>
                  <a:lnTo>
                    <a:pt x="195" y="458"/>
                  </a:lnTo>
                  <a:lnTo>
                    <a:pt x="194" y="456"/>
                  </a:lnTo>
                  <a:lnTo>
                    <a:pt x="193" y="454"/>
                  </a:lnTo>
                  <a:lnTo>
                    <a:pt x="193" y="453"/>
                  </a:lnTo>
                  <a:lnTo>
                    <a:pt x="193" y="451"/>
                  </a:lnTo>
                  <a:lnTo>
                    <a:pt x="193" y="449"/>
                  </a:lnTo>
                  <a:lnTo>
                    <a:pt x="193" y="446"/>
                  </a:lnTo>
                  <a:lnTo>
                    <a:pt x="194" y="442"/>
                  </a:lnTo>
                  <a:lnTo>
                    <a:pt x="194" y="439"/>
                  </a:lnTo>
                  <a:lnTo>
                    <a:pt x="194" y="438"/>
                  </a:lnTo>
                  <a:lnTo>
                    <a:pt x="194" y="437"/>
                  </a:lnTo>
                  <a:lnTo>
                    <a:pt x="194" y="435"/>
                  </a:lnTo>
                  <a:lnTo>
                    <a:pt x="194" y="434"/>
                  </a:lnTo>
                  <a:lnTo>
                    <a:pt x="193" y="432"/>
                  </a:lnTo>
                  <a:lnTo>
                    <a:pt x="193" y="429"/>
                  </a:lnTo>
                  <a:lnTo>
                    <a:pt x="192" y="428"/>
                  </a:lnTo>
                  <a:lnTo>
                    <a:pt x="192" y="427"/>
                  </a:lnTo>
                  <a:lnTo>
                    <a:pt x="191" y="426"/>
                  </a:lnTo>
                  <a:lnTo>
                    <a:pt x="190" y="425"/>
                  </a:lnTo>
                  <a:lnTo>
                    <a:pt x="190" y="424"/>
                  </a:lnTo>
                  <a:lnTo>
                    <a:pt x="189" y="423"/>
                  </a:lnTo>
                  <a:lnTo>
                    <a:pt x="188" y="423"/>
                  </a:lnTo>
                  <a:lnTo>
                    <a:pt x="187" y="423"/>
                  </a:lnTo>
                  <a:lnTo>
                    <a:pt x="186" y="422"/>
                  </a:lnTo>
                  <a:lnTo>
                    <a:pt x="185" y="422"/>
                  </a:lnTo>
                  <a:lnTo>
                    <a:pt x="183" y="422"/>
                  </a:lnTo>
                  <a:lnTo>
                    <a:pt x="181" y="422"/>
                  </a:lnTo>
                  <a:lnTo>
                    <a:pt x="180" y="422"/>
                  </a:lnTo>
                  <a:lnTo>
                    <a:pt x="176" y="423"/>
                  </a:lnTo>
                  <a:lnTo>
                    <a:pt x="172" y="423"/>
                  </a:lnTo>
                  <a:lnTo>
                    <a:pt x="171" y="423"/>
                  </a:lnTo>
                  <a:lnTo>
                    <a:pt x="169" y="424"/>
                  </a:lnTo>
                  <a:lnTo>
                    <a:pt x="165" y="425"/>
                  </a:lnTo>
                  <a:lnTo>
                    <a:pt x="163" y="425"/>
                  </a:lnTo>
                  <a:lnTo>
                    <a:pt x="158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6" y="425"/>
                  </a:lnTo>
                  <a:lnTo>
                    <a:pt x="155" y="425"/>
                  </a:lnTo>
                  <a:lnTo>
                    <a:pt x="154" y="424"/>
                  </a:lnTo>
                  <a:lnTo>
                    <a:pt x="153" y="422"/>
                  </a:lnTo>
                  <a:lnTo>
                    <a:pt x="152" y="422"/>
                  </a:lnTo>
                  <a:lnTo>
                    <a:pt x="151" y="421"/>
                  </a:lnTo>
                  <a:lnTo>
                    <a:pt x="149" y="420"/>
                  </a:lnTo>
                  <a:lnTo>
                    <a:pt x="147" y="419"/>
                  </a:lnTo>
                  <a:lnTo>
                    <a:pt x="144" y="418"/>
                  </a:lnTo>
                  <a:lnTo>
                    <a:pt x="139" y="416"/>
                  </a:lnTo>
                  <a:lnTo>
                    <a:pt x="132" y="415"/>
                  </a:lnTo>
                  <a:lnTo>
                    <a:pt x="131" y="414"/>
                  </a:lnTo>
                  <a:lnTo>
                    <a:pt x="130" y="414"/>
                  </a:lnTo>
                  <a:lnTo>
                    <a:pt x="129" y="414"/>
                  </a:lnTo>
                  <a:lnTo>
                    <a:pt x="128" y="414"/>
                  </a:lnTo>
                  <a:lnTo>
                    <a:pt x="128" y="414"/>
                  </a:lnTo>
                  <a:lnTo>
                    <a:pt x="127" y="415"/>
                  </a:lnTo>
                  <a:lnTo>
                    <a:pt x="125" y="415"/>
                  </a:lnTo>
                  <a:lnTo>
                    <a:pt x="121" y="417"/>
                  </a:lnTo>
                  <a:lnTo>
                    <a:pt x="120" y="418"/>
                  </a:lnTo>
                  <a:lnTo>
                    <a:pt x="118" y="419"/>
                  </a:lnTo>
                  <a:lnTo>
                    <a:pt x="117" y="419"/>
                  </a:lnTo>
                  <a:lnTo>
                    <a:pt x="115" y="419"/>
                  </a:lnTo>
                  <a:lnTo>
                    <a:pt x="114" y="419"/>
                  </a:lnTo>
                  <a:lnTo>
                    <a:pt x="112" y="419"/>
                  </a:lnTo>
                  <a:lnTo>
                    <a:pt x="110" y="418"/>
                  </a:lnTo>
                  <a:lnTo>
                    <a:pt x="109" y="418"/>
                  </a:lnTo>
                  <a:lnTo>
                    <a:pt x="109" y="417"/>
                  </a:lnTo>
                  <a:lnTo>
                    <a:pt x="108" y="417"/>
                  </a:lnTo>
                  <a:lnTo>
                    <a:pt x="107" y="416"/>
                  </a:lnTo>
                  <a:lnTo>
                    <a:pt x="106" y="415"/>
                  </a:lnTo>
                  <a:lnTo>
                    <a:pt x="105" y="415"/>
                  </a:lnTo>
                  <a:lnTo>
                    <a:pt x="102" y="411"/>
                  </a:lnTo>
                  <a:lnTo>
                    <a:pt x="101" y="409"/>
                  </a:lnTo>
                  <a:lnTo>
                    <a:pt x="99" y="408"/>
                  </a:lnTo>
                  <a:lnTo>
                    <a:pt x="98" y="407"/>
                  </a:lnTo>
                  <a:lnTo>
                    <a:pt x="97" y="406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5" y="405"/>
                  </a:lnTo>
                  <a:lnTo>
                    <a:pt x="94" y="405"/>
                  </a:lnTo>
                  <a:lnTo>
                    <a:pt x="92" y="405"/>
                  </a:lnTo>
                  <a:lnTo>
                    <a:pt x="88" y="404"/>
                  </a:lnTo>
                  <a:lnTo>
                    <a:pt x="87" y="404"/>
                  </a:lnTo>
                  <a:lnTo>
                    <a:pt x="86" y="404"/>
                  </a:lnTo>
                  <a:lnTo>
                    <a:pt x="85" y="403"/>
                  </a:lnTo>
                  <a:lnTo>
                    <a:pt x="84" y="403"/>
                  </a:lnTo>
                  <a:lnTo>
                    <a:pt x="83" y="402"/>
                  </a:lnTo>
                  <a:lnTo>
                    <a:pt x="82" y="402"/>
                  </a:lnTo>
                  <a:lnTo>
                    <a:pt x="82" y="402"/>
                  </a:lnTo>
                  <a:lnTo>
                    <a:pt x="82" y="401"/>
                  </a:lnTo>
                  <a:lnTo>
                    <a:pt x="82" y="401"/>
                  </a:lnTo>
                  <a:lnTo>
                    <a:pt x="83" y="401"/>
                  </a:lnTo>
                  <a:lnTo>
                    <a:pt x="84" y="400"/>
                  </a:lnTo>
                  <a:lnTo>
                    <a:pt x="85" y="399"/>
                  </a:lnTo>
                  <a:lnTo>
                    <a:pt x="86" y="399"/>
                  </a:lnTo>
                  <a:lnTo>
                    <a:pt x="86" y="398"/>
                  </a:lnTo>
                  <a:lnTo>
                    <a:pt x="87" y="397"/>
                  </a:lnTo>
                  <a:lnTo>
                    <a:pt x="87" y="397"/>
                  </a:lnTo>
                  <a:lnTo>
                    <a:pt x="87" y="396"/>
                  </a:lnTo>
                  <a:lnTo>
                    <a:pt x="88" y="394"/>
                  </a:lnTo>
                  <a:lnTo>
                    <a:pt x="88" y="393"/>
                  </a:lnTo>
                  <a:lnTo>
                    <a:pt x="88" y="393"/>
                  </a:lnTo>
                  <a:lnTo>
                    <a:pt x="88" y="392"/>
                  </a:lnTo>
                  <a:lnTo>
                    <a:pt x="87" y="391"/>
                  </a:lnTo>
                  <a:lnTo>
                    <a:pt x="87" y="390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4" y="388"/>
                  </a:lnTo>
                  <a:lnTo>
                    <a:pt x="82" y="387"/>
                  </a:lnTo>
                  <a:lnTo>
                    <a:pt x="80" y="387"/>
                  </a:lnTo>
                  <a:lnTo>
                    <a:pt x="75" y="385"/>
                  </a:lnTo>
                  <a:lnTo>
                    <a:pt x="74" y="384"/>
                  </a:lnTo>
                  <a:lnTo>
                    <a:pt x="72" y="384"/>
                  </a:lnTo>
                  <a:lnTo>
                    <a:pt x="70" y="383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3" y="377"/>
                  </a:lnTo>
                  <a:lnTo>
                    <a:pt x="62" y="376"/>
                  </a:lnTo>
                  <a:lnTo>
                    <a:pt x="61" y="376"/>
                  </a:lnTo>
                  <a:lnTo>
                    <a:pt x="60" y="375"/>
                  </a:lnTo>
                  <a:lnTo>
                    <a:pt x="59" y="375"/>
                  </a:lnTo>
                  <a:lnTo>
                    <a:pt x="58" y="375"/>
                  </a:lnTo>
                  <a:lnTo>
                    <a:pt x="57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3" y="376"/>
                  </a:lnTo>
                  <a:lnTo>
                    <a:pt x="51" y="376"/>
                  </a:lnTo>
                  <a:lnTo>
                    <a:pt x="49" y="377"/>
                  </a:lnTo>
                  <a:lnTo>
                    <a:pt x="44" y="380"/>
                  </a:lnTo>
                  <a:lnTo>
                    <a:pt x="42" y="380"/>
                  </a:lnTo>
                  <a:lnTo>
                    <a:pt x="41" y="381"/>
                  </a:lnTo>
                  <a:lnTo>
                    <a:pt x="40" y="381"/>
                  </a:lnTo>
                  <a:lnTo>
                    <a:pt x="39" y="381"/>
                  </a:lnTo>
                  <a:lnTo>
                    <a:pt x="38" y="381"/>
                  </a:lnTo>
                  <a:lnTo>
                    <a:pt x="36" y="380"/>
                  </a:lnTo>
                  <a:lnTo>
                    <a:pt x="36" y="380"/>
                  </a:lnTo>
                  <a:lnTo>
                    <a:pt x="35" y="380"/>
                  </a:lnTo>
                  <a:lnTo>
                    <a:pt x="33" y="378"/>
                  </a:lnTo>
                  <a:lnTo>
                    <a:pt x="30" y="376"/>
                  </a:lnTo>
                  <a:lnTo>
                    <a:pt x="27" y="373"/>
                  </a:lnTo>
                  <a:lnTo>
                    <a:pt x="25" y="371"/>
                  </a:lnTo>
                  <a:lnTo>
                    <a:pt x="22" y="368"/>
                  </a:lnTo>
                  <a:lnTo>
                    <a:pt x="21" y="367"/>
                  </a:lnTo>
                  <a:lnTo>
                    <a:pt x="16" y="362"/>
                  </a:lnTo>
                  <a:lnTo>
                    <a:pt x="15" y="361"/>
                  </a:lnTo>
                  <a:lnTo>
                    <a:pt x="15" y="360"/>
                  </a:lnTo>
                  <a:lnTo>
                    <a:pt x="12" y="356"/>
                  </a:lnTo>
                  <a:lnTo>
                    <a:pt x="9" y="352"/>
                  </a:lnTo>
                  <a:lnTo>
                    <a:pt x="8" y="350"/>
                  </a:lnTo>
                  <a:lnTo>
                    <a:pt x="8" y="349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7" y="346"/>
                  </a:lnTo>
                  <a:lnTo>
                    <a:pt x="7" y="345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9" y="341"/>
                  </a:lnTo>
                  <a:lnTo>
                    <a:pt x="10" y="339"/>
                  </a:lnTo>
                  <a:lnTo>
                    <a:pt x="11" y="337"/>
                  </a:lnTo>
                  <a:lnTo>
                    <a:pt x="13" y="335"/>
                  </a:lnTo>
                  <a:lnTo>
                    <a:pt x="13" y="334"/>
                  </a:lnTo>
                  <a:lnTo>
                    <a:pt x="14" y="333"/>
                  </a:lnTo>
                  <a:lnTo>
                    <a:pt x="14" y="333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3" y="331"/>
                  </a:lnTo>
                  <a:lnTo>
                    <a:pt x="12" y="329"/>
                  </a:lnTo>
                  <a:lnTo>
                    <a:pt x="11" y="328"/>
                  </a:lnTo>
                  <a:lnTo>
                    <a:pt x="11" y="327"/>
                  </a:lnTo>
                  <a:lnTo>
                    <a:pt x="10" y="326"/>
                  </a:lnTo>
                  <a:lnTo>
                    <a:pt x="9" y="325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3" y="320"/>
                  </a:lnTo>
                  <a:lnTo>
                    <a:pt x="2" y="319"/>
                  </a:lnTo>
                  <a:lnTo>
                    <a:pt x="1" y="317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0" y="314"/>
                  </a:lnTo>
                  <a:lnTo>
                    <a:pt x="0" y="313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2" y="303"/>
                  </a:lnTo>
                  <a:lnTo>
                    <a:pt x="3" y="301"/>
                  </a:lnTo>
                  <a:lnTo>
                    <a:pt x="4" y="299"/>
                  </a:lnTo>
                  <a:lnTo>
                    <a:pt x="5" y="295"/>
                  </a:lnTo>
                  <a:lnTo>
                    <a:pt x="6" y="290"/>
                  </a:lnTo>
                  <a:lnTo>
                    <a:pt x="6" y="289"/>
                  </a:lnTo>
                  <a:lnTo>
                    <a:pt x="6" y="289"/>
                  </a:lnTo>
                  <a:lnTo>
                    <a:pt x="6" y="288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7" y="279"/>
                  </a:lnTo>
                  <a:lnTo>
                    <a:pt x="9" y="275"/>
                  </a:lnTo>
                  <a:lnTo>
                    <a:pt x="11" y="270"/>
                  </a:lnTo>
                  <a:lnTo>
                    <a:pt x="11" y="268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3" y="263"/>
                  </a:lnTo>
                  <a:lnTo>
                    <a:pt x="13" y="260"/>
                  </a:lnTo>
                  <a:lnTo>
                    <a:pt x="13" y="259"/>
                  </a:lnTo>
                  <a:lnTo>
                    <a:pt x="13" y="255"/>
                  </a:lnTo>
                  <a:lnTo>
                    <a:pt x="13" y="254"/>
                  </a:lnTo>
                  <a:lnTo>
                    <a:pt x="13" y="252"/>
                  </a:lnTo>
                  <a:lnTo>
                    <a:pt x="14" y="248"/>
                  </a:lnTo>
                  <a:lnTo>
                    <a:pt x="14" y="247"/>
                  </a:lnTo>
                  <a:lnTo>
                    <a:pt x="14" y="245"/>
                  </a:lnTo>
                  <a:lnTo>
                    <a:pt x="13" y="242"/>
                  </a:lnTo>
                  <a:lnTo>
                    <a:pt x="13" y="241"/>
                  </a:lnTo>
                  <a:lnTo>
                    <a:pt x="13" y="240"/>
                  </a:lnTo>
                  <a:lnTo>
                    <a:pt x="12" y="238"/>
                  </a:lnTo>
                  <a:lnTo>
                    <a:pt x="12" y="237"/>
                  </a:lnTo>
                  <a:lnTo>
                    <a:pt x="11" y="235"/>
                  </a:lnTo>
                  <a:lnTo>
                    <a:pt x="11" y="234"/>
                  </a:lnTo>
                  <a:lnTo>
                    <a:pt x="8" y="230"/>
                  </a:lnTo>
                  <a:lnTo>
                    <a:pt x="7" y="229"/>
                  </a:lnTo>
                  <a:lnTo>
                    <a:pt x="7" y="228"/>
                  </a:lnTo>
                  <a:lnTo>
                    <a:pt x="7" y="227"/>
                  </a:lnTo>
                  <a:lnTo>
                    <a:pt x="7" y="227"/>
                  </a:lnTo>
                  <a:lnTo>
                    <a:pt x="7" y="226"/>
                  </a:lnTo>
                  <a:lnTo>
                    <a:pt x="7" y="225"/>
                  </a:lnTo>
                  <a:lnTo>
                    <a:pt x="7" y="225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3"/>
                  </a:lnTo>
                  <a:lnTo>
                    <a:pt x="10" y="223"/>
                  </a:lnTo>
                  <a:lnTo>
                    <a:pt x="11" y="222"/>
                  </a:lnTo>
                  <a:lnTo>
                    <a:pt x="13" y="222"/>
                  </a:lnTo>
                  <a:lnTo>
                    <a:pt x="14" y="221"/>
                  </a:lnTo>
                  <a:lnTo>
                    <a:pt x="15" y="221"/>
                  </a:lnTo>
                  <a:lnTo>
                    <a:pt x="16" y="220"/>
                  </a:lnTo>
                  <a:lnTo>
                    <a:pt x="16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17" y="216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7" y="212"/>
                  </a:lnTo>
                  <a:lnTo>
                    <a:pt x="16" y="206"/>
                  </a:lnTo>
                  <a:lnTo>
                    <a:pt x="16" y="205"/>
                  </a:lnTo>
                  <a:lnTo>
                    <a:pt x="16" y="205"/>
                  </a:lnTo>
                  <a:lnTo>
                    <a:pt x="16" y="204"/>
                  </a:lnTo>
                  <a:lnTo>
                    <a:pt x="18" y="201"/>
                  </a:lnTo>
                  <a:lnTo>
                    <a:pt x="18" y="200"/>
                  </a:lnTo>
                  <a:lnTo>
                    <a:pt x="19" y="198"/>
                  </a:lnTo>
                  <a:lnTo>
                    <a:pt x="19" y="194"/>
                  </a:lnTo>
                  <a:lnTo>
                    <a:pt x="20" y="193"/>
                  </a:lnTo>
                  <a:lnTo>
                    <a:pt x="20" y="192"/>
                  </a:lnTo>
                  <a:lnTo>
                    <a:pt x="20" y="191"/>
                  </a:lnTo>
                  <a:lnTo>
                    <a:pt x="21" y="190"/>
                  </a:lnTo>
                  <a:lnTo>
                    <a:pt x="21" y="189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3" y="188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31" y="185"/>
                  </a:lnTo>
                  <a:lnTo>
                    <a:pt x="33" y="185"/>
                  </a:lnTo>
                  <a:lnTo>
                    <a:pt x="34" y="184"/>
                  </a:lnTo>
                  <a:lnTo>
                    <a:pt x="35" y="184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1"/>
                  </a:lnTo>
                  <a:lnTo>
                    <a:pt x="37" y="180"/>
                  </a:lnTo>
                  <a:lnTo>
                    <a:pt x="37" y="179"/>
                  </a:lnTo>
                  <a:lnTo>
                    <a:pt x="36" y="176"/>
                  </a:lnTo>
                  <a:lnTo>
                    <a:pt x="36" y="175"/>
                  </a:lnTo>
                  <a:lnTo>
                    <a:pt x="36" y="174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7" y="172"/>
                  </a:lnTo>
                  <a:lnTo>
                    <a:pt x="37" y="171"/>
                  </a:lnTo>
                  <a:lnTo>
                    <a:pt x="38" y="171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1" y="169"/>
                  </a:lnTo>
                  <a:lnTo>
                    <a:pt x="42" y="169"/>
                  </a:lnTo>
                  <a:lnTo>
                    <a:pt x="43" y="169"/>
                  </a:lnTo>
                  <a:lnTo>
                    <a:pt x="45" y="169"/>
                  </a:lnTo>
                  <a:lnTo>
                    <a:pt x="46" y="169"/>
                  </a:lnTo>
                  <a:lnTo>
                    <a:pt x="51" y="171"/>
                  </a:lnTo>
                  <a:lnTo>
                    <a:pt x="53" y="171"/>
                  </a:lnTo>
                  <a:lnTo>
                    <a:pt x="55" y="171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2" y="172"/>
                  </a:lnTo>
                  <a:lnTo>
                    <a:pt x="68" y="173"/>
                  </a:lnTo>
                  <a:lnTo>
                    <a:pt x="69" y="173"/>
                  </a:lnTo>
                  <a:lnTo>
                    <a:pt x="71" y="173"/>
                  </a:lnTo>
                  <a:lnTo>
                    <a:pt x="73" y="173"/>
                  </a:lnTo>
                  <a:lnTo>
                    <a:pt x="75" y="173"/>
                  </a:lnTo>
                  <a:lnTo>
                    <a:pt x="77" y="173"/>
                  </a:lnTo>
                  <a:lnTo>
                    <a:pt x="79" y="172"/>
                  </a:lnTo>
                  <a:lnTo>
                    <a:pt x="80" y="172"/>
                  </a:lnTo>
                  <a:lnTo>
                    <a:pt x="83" y="171"/>
                  </a:lnTo>
                  <a:lnTo>
                    <a:pt x="88" y="169"/>
                  </a:lnTo>
                  <a:lnTo>
                    <a:pt x="90" y="168"/>
                  </a:lnTo>
                  <a:lnTo>
                    <a:pt x="92" y="167"/>
                  </a:lnTo>
                  <a:lnTo>
                    <a:pt x="93" y="167"/>
                  </a:lnTo>
                  <a:lnTo>
                    <a:pt x="93" y="167"/>
                  </a:lnTo>
                  <a:lnTo>
                    <a:pt x="94" y="167"/>
                  </a:lnTo>
                  <a:lnTo>
                    <a:pt x="94" y="168"/>
                  </a:lnTo>
                  <a:lnTo>
                    <a:pt x="98" y="169"/>
                  </a:lnTo>
                  <a:lnTo>
                    <a:pt x="100" y="170"/>
                  </a:lnTo>
                  <a:lnTo>
                    <a:pt x="101" y="170"/>
                  </a:lnTo>
                  <a:lnTo>
                    <a:pt x="104" y="171"/>
                  </a:lnTo>
                  <a:lnTo>
                    <a:pt x="106" y="171"/>
                  </a:lnTo>
                  <a:lnTo>
                    <a:pt x="106" y="172"/>
                  </a:lnTo>
                  <a:lnTo>
                    <a:pt x="108" y="172"/>
                  </a:lnTo>
                  <a:lnTo>
                    <a:pt x="110" y="174"/>
                  </a:lnTo>
                  <a:lnTo>
                    <a:pt x="111" y="175"/>
                  </a:lnTo>
                  <a:lnTo>
                    <a:pt x="112" y="175"/>
                  </a:lnTo>
                  <a:lnTo>
                    <a:pt x="112" y="175"/>
                  </a:lnTo>
                  <a:lnTo>
                    <a:pt x="113" y="175"/>
                  </a:lnTo>
                  <a:lnTo>
                    <a:pt x="113" y="175"/>
                  </a:lnTo>
                  <a:lnTo>
                    <a:pt x="114" y="175"/>
                  </a:lnTo>
                  <a:lnTo>
                    <a:pt x="114" y="174"/>
                  </a:lnTo>
                  <a:lnTo>
                    <a:pt x="115" y="174"/>
                  </a:lnTo>
                  <a:lnTo>
                    <a:pt x="116" y="172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2" y="163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8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2"/>
                  </a:lnTo>
                  <a:lnTo>
                    <a:pt x="136" y="162"/>
                  </a:lnTo>
                  <a:lnTo>
                    <a:pt x="137" y="162"/>
                  </a:lnTo>
                  <a:lnTo>
                    <a:pt x="139" y="162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43" y="160"/>
                  </a:lnTo>
                  <a:lnTo>
                    <a:pt x="145" y="158"/>
                  </a:lnTo>
                  <a:lnTo>
                    <a:pt x="146" y="157"/>
                  </a:lnTo>
                  <a:lnTo>
                    <a:pt x="147" y="156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9" y="154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0" y="149"/>
                  </a:lnTo>
                  <a:lnTo>
                    <a:pt x="150" y="147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9" y="143"/>
                  </a:lnTo>
                  <a:lnTo>
                    <a:pt x="149" y="142"/>
                  </a:lnTo>
                  <a:lnTo>
                    <a:pt x="148" y="140"/>
                  </a:lnTo>
                  <a:lnTo>
                    <a:pt x="148" y="139"/>
                  </a:lnTo>
                  <a:lnTo>
                    <a:pt x="146" y="137"/>
                  </a:lnTo>
                  <a:lnTo>
                    <a:pt x="145" y="134"/>
                  </a:lnTo>
                  <a:lnTo>
                    <a:pt x="144" y="134"/>
                  </a:lnTo>
                  <a:lnTo>
                    <a:pt x="143" y="133"/>
                  </a:lnTo>
                  <a:lnTo>
                    <a:pt x="143" y="132"/>
                  </a:lnTo>
                  <a:lnTo>
                    <a:pt x="142" y="132"/>
                  </a:lnTo>
                  <a:lnTo>
                    <a:pt x="141" y="131"/>
                  </a:lnTo>
                  <a:lnTo>
                    <a:pt x="139" y="130"/>
                  </a:lnTo>
                  <a:lnTo>
                    <a:pt x="138" y="130"/>
                  </a:lnTo>
                  <a:lnTo>
                    <a:pt x="134" y="129"/>
                  </a:lnTo>
                  <a:lnTo>
                    <a:pt x="132" y="128"/>
                  </a:lnTo>
                  <a:lnTo>
                    <a:pt x="127" y="125"/>
                  </a:lnTo>
                  <a:lnTo>
                    <a:pt x="126" y="125"/>
                  </a:lnTo>
                  <a:lnTo>
                    <a:pt x="125" y="124"/>
                  </a:lnTo>
                  <a:lnTo>
                    <a:pt x="124" y="123"/>
                  </a:lnTo>
                  <a:lnTo>
                    <a:pt x="124" y="122"/>
                  </a:lnTo>
                  <a:lnTo>
                    <a:pt x="123" y="121"/>
                  </a:lnTo>
                  <a:lnTo>
                    <a:pt x="123" y="119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2" y="114"/>
                  </a:lnTo>
                  <a:lnTo>
                    <a:pt x="122" y="113"/>
                  </a:lnTo>
                  <a:lnTo>
                    <a:pt x="121" y="111"/>
                  </a:lnTo>
                  <a:lnTo>
                    <a:pt x="122" y="110"/>
                  </a:lnTo>
                  <a:lnTo>
                    <a:pt x="122" y="108"/>
                  </a:lnTo>
                  <a:lnTo>
                    <a:pt x="122" y="107"/>
                  </a:lnTo>
                  <a:lnTo>
                    <a:pt x="122" y="106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5" y="99"/>
                  </a:lnTo>
                  <a:lnTo>
                    <a:pt x="133" y="89"/>
                  </a:lnTo>
                  <a:lnTo>
                    <a:pt x="134" y="88"/>
                  </a:lnTo>
                  <a:lnTo>
                    <a:pt x="135" y="87"/>
                  </a:lnTo>
                  <a:lnTo>
                    <a:pt x="136" y="85"/>
                  </a:lnTo>
                  <a:lnTo>
                    <a:pt x="137" y="81"/>
                  </a:lnTo>
                  <a:lnTo>
                    <a:pt x="139" y="78"/>
                  </a:lnTo>
                  <a:lnTo>
                    <a:pt x="139" y="77"/>
                  </a:lnTo>
                  <a:lnTo>
                    <a:pt x="140" y="74"/>
                  </a:lnTo>
                  <a:lnTo>
                    <a:pt x="141" y="74"/>
                  </a:lnTo>
                  <a:lnTo>
                    <a:pt x="141" y="73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3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5" y="69"/>
                  </a:lnTo>
                  <a:lnTo>
                    <a:pt x="147" y="68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50" y="67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3" y="69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55" y="69"/>
                  </a:lnTo>
                  <a:lnTo>
                    <a:pt x="156" y="70"/>
                  </a:lnTo>
                  <a:lnTo>
                    <a:pt x="157" y="70"/>
                  </a:lnTo>
                  <a:lnTo>
                    <a:pt x="158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2" y="68"/>
                  </a:lnTo>
                  <a:lnTo>
                    <a:pt x="163" y="68"/>
                  </a:lnTo>
                  <a:lnTo>
                    <a:pt x="168" y="65"/>
                  </a:lnTo>
                  <a:lnTo>
                    <a:pt x="170" y="64"/>
                  </a:lnTo>
                  <a:lnTo>
                    <a:pt x="172" y="63"/>
                  </a:lnTo>
                  <a:lnTo>
                    <a:pt x="174" y="63"/>
                  </a:lnTo>
                  <a:lnTo>
                    <a:pt x="177" y="62"/>
                  </a:lnTo>
                  <a:lnTo>
                    <a:pt x="179" y="61"/>
                  </a:lnTo>
                  <a:lnTo>
                    <a:pt x="184" y="60"/>
                  </a:lnTo>
                  <a:lnTo>
                    <a:pt x="186" y="59"/>
                  </a:lnTo>
                  <a:lnTo>
                    <a:pt x="188" y="59"/>
                  </a:lnTo>
                  <a:lnTo>
                    <a:pt x="191" y="58"/>
                  </a:lnTo>
                  <a:lnTo>
                    <a:pt x="193" y="57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8" y="54"/>
                  </a:lnTo>
                  <a:lnTo>
                    <a:pt x="200" y="53"/>
                  </a:lnTo>
                  <a:lnTo>
                    <a:pt x="200" y="52"/>
                  </a:lnTo>
                  <a:lnTo>
                    <a:pt x="201" y="51"/>
                  </a:lnTo>
                  <a:lnTo>
                    <a:pt x="204" y="48"/>
                  </a:lnTo>
                  <a:lnTo>
                    <a:pt x="205" y="46"/>
                  </a:lnTo>
                  <a:lnTo>
                    <a:pt x="206" y="45"/>
                  </a:lnTo>
                  <a:lnTo>
                    <a:pt x="207" y="44"/>
                  </a:lnTo>
                  <a:lnTo>
                    <a:pt x="208" y="44"/>
                  </a:lnTo>
                  <a:lnTo>
                    <a:pt x="209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3" y="43"/>
                  </a:lnTo>
                  <a:lnTo>
                    <a:pt x="217" y="43"/>
                  </a:lnTo>
                  <a:lnTo>
                    <a:pt x="219" y="43"/>
                  </a:lnTo>
                  <a:lnTo>
                    <a:pt x="220" y="43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4" y="43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6" y="41"/>
                  </a:lnTo>
                  <a:lnTo>
                    <a:pt x="226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39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7" y="36"/>
                  </a:lnTo>
                  <a:lnTo>
                    <a:pt x="227" y="35"/>
                  </a:lnTo>
                  <a:lnTo>
                    <a:pt x="227" y="34"/>
                  </a:lnTo>
                  <a:lnTo>
                    <a:pt x="226" y="32"/>
                  </a:lnTo>
                  <a:lnTo>
                    <a:pt x="225" y="28"/>
                  </a:lnTo>
                  <a:lnTo>
                    <a:pt x="224" y="27"/>
                  </a:lnTo>
                  <a:lnTo>
                    <a:pt x="224" y="26"/>
                  </a:lnTo>
                  <a:lnTo>
                    <a:pt x="224" y="25"/>
                  </a:lnTo>
                  <a:lnTo>
                    <a:pt x="224" y="24"/>
                  </a:lnTo>
                  <a:lnTo>
                    <a:pt x="224" y="23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5" y="21"/>
                  </a:lnTo>
                  <a:lnTo>
                    <a:pt x="226" y="20"/>
                  </a:lnTo>
                  <a:lnTo>
                    <a:pt x="226" y="19"/>
                  </a:lnTo>
                  <a:lnTo>
                    <a:pt x="228" y="18"/>
                  </a:lnTo>
                  <a:lnTo>
                    <a:pt x="229" y="16"/>
                  </a:lnTo>
                  <a:lnTo>
                    <a:pt x="230" y="15"/>
                  </a:lnTo>
                  <a:lnTo>
                    <a:pt x="231" y="15"/>
                  </a:lnTo>
                  <a:lnTo>
                    <a:pt x="232" y="14"/>
                  </a:lnTo>
                  <a:lnTo>
                    <a:pt x="233" y="14"/>
                  </a:lnTo>
                  <a:lnTo>
                    <a:pt x="235" y="13"/>
                  </a:lnTo>
                  <a:lnTo>
                    <a:pt x="236" y="12"/>
                  </a:lnTo>
                  <a:lnTo>
                    <a:pt x="237" y="12"/>
                  </a:lnTo>
                  <a:lnTo>
                    <a:pt x="240" y="12"/>
                  </a:lnTo>
                  <a:lnTo>
                    <a:pt x="241" y="12"/>
                  </a:lnTo>
                  <a:lnTo>
                    <a:pt x="242" y="11"/>
                  </a:lnTo>
                  <a:lnTo>
                    <a:pt x="243" y="11"/>
                  </a:lnTo>
                  <a:lnTo>
                    <a:pt x="244" y="10"/>
                  </a:lnTo>
                  <a:lnTo>
                    <a:pt x="245" y="10"/>
                  </a:lnTo>
                  <a:lnTo>
                    <a:pt x="246" y="9"/>
                  </a:lnTo>
                  <a:lnTo>
                    <a:pt x="249" y="7"/>
                  </a:lnTo>
                  <a:lnTo>
                    <a:pt x="252" y="4"/>
                  </a:lnTo>
                  <a:lnTo>
                    <a:pt x="253" y="3"/>
                  </a:lnTo>
                  <a:lnTo>
                    <a:pt x="254" y="3"/>
                  </a:lnTo>
                  <a:lnTo>
                    <a:pt x="255" y="2"/>
                  </a:lnTo>
                  <a:lnTo>
                    <a:pt x="256" y="1"/>
                  </a:lnTo>
                  <a:lnTo>
                    <a:pt x="256" y="0"/>
                  </a:lnTo>
                  <a:lnTo>
                    <a:pt x="262" y="4"/>
                  </a:lnTo>
                  <a:close/>
                </a:path>
              </a:pathLst>
            </a:custGeom>
            <a:solidFill>
              <a:srgbClr val="71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8" name="Freeform 282"/>
            <p:cNvSpPr>
              <a:spLocks/>
            </p:cNvSpPr>
            <p:nvPr/>
          </p:nvSpPr>
          <p:spPr bwMode="auto">
            <a:xfrm>
              <a:off x="3992" y="2386"/>
              <a:ext cx="565" cy="597"/>
            </a:xfrm>
            <a:custGeom>
              <a:avLst/>
              <a:gdLst>
                <a:gd name="T0" fmla="*/ 223 w 565"/>
                <a:gd name="T1" fmla="*/ 29 h 597"/>
                <a:gd name="T2" fmla="*/ 251 w 565"/>
                <a:gd name="T3" fmla="*/ 30 h 597"/>
                <a:gd name="T4" fmla="*/ 278 w 565"/>
                <a:gd name="T5" fmla="*/ 46 h 597"/>
                <a:gd name="T6" fmla="*/ 295 w 565"/>
                <a:gd name="T7" fmla="*/ 60 h 597"/>
                <a:gd name="T8" fmla="*/ 323 w 565"/>
                <a:gd name="T9" fmla="*/ 73 h 597"/>
                <a:gd name="T10" fmla="*/ 329 w 565"/>
                <a:gd name="T11" fmla="*/ 91 h 597"/>
                <a:gd name="T12" fmla="*/ 363 w 565"/>
                <a:gd name="T13" fmla="*/ 107 h 597"/>
                <a:gd name="T14" fmla="*/ 384 w 565"/>
                <a:gd name="T15" fmla="*/ 80 h 597"/>
                <a:gd name="T16" fmla="*/ 401 w 565"/>
                <a:gd name="T17" fmla="*/ 87 h 597"/>
                <a:gd name="T18" fmla="*/ 432 w 565"/>
                <a:gd name="T19" fmla="*/ 105 h 597"/>
                <a:gd name="T20" fmla="*/ 470 w 565"/>
                <a:gd name="T21" fmla="*/ 115 h 597"/>
                <a:gd name="T22" fmla="*/ 512 w 565"/>
                <a:gd name="T23" fmla="*/ 148 h 597"/>
                <a:gd name="T24" fmla="*/ 556 w 565"/>
                <a:gd name="T25" fmla="*/ 175 h 597"/>
                <a:gd name="T26" fmla="*/ 555 w 565"/>
                <a:gd name="T27" fmla="*/ 200 h 597"/>
                <a:gd name="T28" fmla="*/ 564 w 565"/>
                <a:gd name="T29" fmla="*/ 218 h 597"/>
                <a:gd name="T30" fmla="*/ 545 w 565"/>
                <a:gd name="T31" fmla="*/ 230 h 597"/>
                <a:gd name="T32" fmla="*/ 553 w 565"/>
                <a:gd name="T33" fmla="*/ 247 h 597"/>
                <a:gd name="T34" fmla="*/ 542 w 565"/>
                <a:gd name="T35" fmla="*/ 257 h 597"/>
                <a:gd name="T36" fmla="*/ 526 w 565"/>
                <a:gd name="T37" fmla="*/ 252 h 597"/>
                <a:gd name="T38" fmla="*/ 529 w 565"/>
                <a:gd name="T39" fmla="*/ 264 h 597"/>
                <a:gd name="T40" fmla="*/ 518 w 565"/>
                <a:gd name="T41" fmla="*/ 274 h 597"/>
                <a:gd name="T42" fmla="*/ 493 w 565"/>
                <a:gd name="T43" fmla="*/ 295 h 597"/>
                <a:gd name="T44" fmla="*/ 489 w 565"/>
                <a:gd name="T45" fmla="*/ 326 h 597"/>
                <a:gd name="T46" fmla="*/ 500 w 565"/>
                <a:gd name="T47" fmla="*/ 342 h 597"/>
                <a:gd name="T48" fmla="*/ 514 w 565"/>
                <a:gd name="T49" fmla="*/ 352 h 597"/>
                <a:gd name="T50" fmla="*/ 507 w 565"/>
                <a:gd name="T51" fmla="*/ 376 h 597"/>
                <a:gd name="T52" fmla="*/ 502 w 565"/>
                <a:gd name="T53" fmla="*/ 394 h 597"/>
                <a:gd name="T54" fmla="*/ 496 w 565"/>
                <a:gd name="T55" fmla="*/ 415 h 597"/>
                <a:gd name="T56" fmla="*/ 508 w 565"/>
                <a:gd name="T57" fmla="*/ 435 h 597"/>
                <a:gd name="T58" fmla="*/ 493 w 565"/>
                <a:gd name="T59" fmla="*/ 451 h 597"/>
                <a:gd name="T60" fmla="*/ 486 w 565"/>
                <a:gd name="T61" fmla="*/ 467 h 597"/>
                <a:gd name="T62" fmla="*/ 498 w 565"/>
                <a:gd name="T63" fmla="*/ 485 h 597"/>
                <a:gd name="T64" fmla="*/ 487 w 565"/>
                <a:gd name="T65" fmla="*/ 503 h 597"/>
                <a:gd name="T66" fmla="*/ 457 w 565"/>
                <a:gd name="T67" fmla="*/ 513 h 597"/>
                <a:gd name="T68" fmla="*/ 445 w 565"/>
                <a:gd name="T69" fmla="*/ 531 h 597"/>
                <a:gd name="T70" fmla="*/ 409 w 565"/>
                <a:gd name="T71" fmla="*/ 531 h 597"/>
                <a:gd name="T72" fmla="*/ 382 w 565"/>
                <a:gd name="T73" fmla="*/ 531 h 597"/>
                <a:gd name="T74" fmla="*/ 366 w 565"/>
                <a:gd name="T75" fmla="*/ 529 h 597"/>
                <a:gd name="T76" fmla="*/ 347 w 565"/>
                <a:gd name="T77" fmla="*/ 536 h 597"/>
                <a:gd name="T78" fmla="*/ 331 w 565"/>
                <a:gd name="T79" fmla="*/ 551 h 597"/>
                <a:gd name="T80" fmla="*/ 300 w 565"/>
                <a:gd name="T81" fmla="*/ 570 h 597"/>
                <a:gd name="T82" fmla="*/ 277 w 565"/>
                <a:gd name="T83" fmla="*/ 589 h 597"/>
                <a:gd name="T84" fmla="*/ 251 w 565"/>
                <a:gd name="T85" fmla="*/ 585 h 597"/>
                <a:gd name="T86" fmla="*/ 233 w 565"/>
                <a:gd name="T87" fmla="*/ 595 h 597"/>
                <a:gd name="T88" fmla="*/ 216 w 565"/>
                <a:gd name="T89" fmla="*/ 594 h 597"/>
                <a:gd name="T90" fmla="*/ 194 w 565"/>
                <a:gd name="T91" fmla="*/ 575 h 597"/>
                <a:gd name="T92" fmla="*/ 177 w 565"/>
                <a:gd name="T93" fmla="*/ 563 h 597"/>
                <a:gd name="T94" fmla="*/ 190 w 565"/>
                <a:gd name="T95" fmla="*/ 542 h 597"/>
                <a:gd name="T96" fmla="*/ 204 w 565"/>
                <a:gd name="T97" fmla="*/ 514 h 597"/>
                <a:gd name="T98" fmla="*/ 220 w 565"/>
                <a:gd name="T99" fmla="*/ 501 h 597"/>
                <a:gd name="T100" fmla="*/ 205 w 565"/>
                <a:gd name="T101" fmla="*/ 482 h 597"/>
                <a:gd name="T102" fmla="*/ 195 w 565"/>
                <a:gd name="T103" fmla="*/ 474 h 597"/>
                <a:gd name="T104" fmla="*/ 161 w 565"/>
                <a:gd name="T105" fmla="*/ 479 h 597"/>
                <a:gd name="T106" fmla="*/ 131 w 565"/>
                <a:gd name="T107" fmla="*/ 471 h 597"/>
                <a:gd name="T108" fmla="*/ 112 w 565"/>
                <a:gd name="T109" fmla="*/ 438 h 597"/>
                <a:gd name="T110" fmla="*/ 103 w 565"/>
                <a:gd name="T111" fmla="*/ 418 h 597"/>
                <a:gd name="T112" fmla="*/ 70 w 565"/>
                <a:gd name="T113" fmla="*/ 418 h 597"/>
                <a:gd name="T114" fmla="*/ 35 w 565"/>
                <a:gd name="T115" fmla="*/ 415 h 597"/>
                <a:gd name="T116" fmla="*/ 14 w 565"/>
                <a:gd name="T117" fmla="*/ 402 h 597"/>
                <a:gd name="T118" fmla="*/ 4 w 565"/>
                <a:gd name="T119" fmla="*/ 39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5" h="597">
                  <a:moveTo>
                    <a:pt x="180" y="0"/>
                  </a:moveTo>
                  <a:lnTo>
                    <a:pt x="188" y="6"/>
                  </a:lnTo>
                  <a:lnTo>
                    <a:pt x="190" y="8"/>
                  </a:lnTo>
                  <a:lnTo>
                    <a:pt x="195" y="11"/>
                  </a:lnTo>
                  <a:lnTo>
                    <a:pt x="205" y="18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0" y="23"/>
                  </a:lnTo>
                  <a:lnTo>
                    <a:pt x="213" y="25"/>
                  </a:lnTo>
                  <a:lnTo>
                    <a:pt x="214" y="27"/>
                  </a:lnTo>
                  <a:lnTo>
                    <a:pt x="215" y="27"/>
                  </a:lnTo>
                  <a:lnTo>
                    <a:pt x="216" y="27"/>
                  </a:lnTo>
                  <a:lnTo>
                    <a:pt x="217" y="28"/>
                  </a:lnTo>
                  <a:lnTo>
                    <a:pt x="218" y="28"/>
                  </a:lnTo>
                  <a:lnTo>
                    <a:pt x="220" y="28"/>
                  </a:lnTo>
                  <a:lnTo>
                    <a:pt x="222" y="29"/>
                  </a:lnTo>
                  <a:lnTo>
                    <a:pt x="223" y="29"/>
                  </a:lnTo>
                  <a:lnTo>
                    <a:pt x="225" y="29"/>
                  </a:lnTo>
                  <a:lnTo>
                    <a:pt x="230" y="28"/>
                  </a:lnTo>
                  <a:lnTo>
                    <a:pt x="231" y="28"/>
                  </a:lnTo>
                  <a:lnTo>
                    <a:pt x="232" y="28"/>
                  </a:lnTo>
                  <a:lnTo>
                    <a:pt x="233" y="28"/>
                  </a:lnTo>
                  <a:lnTo>
                    <a:pt x="236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5" y="28"/>
                  </a:lnTo>
                  <a:lnTo>
                    <a:pt x="246" y="28"/>
                  </a:lnTo>
                  <a:lnTo>
                    <a:pt x="247" y="28"/>
                  </a:lnTo>
                  <a:lnTo>
                    <a:pt x="250" y="29"/>
                  </a:lnTo>
                  <a:lnTo>
                    <a:pt x="251" y="30"/>
                  </a:lnTo>
                  <a:lnTo>
                    <a:pt x="252" y="30"/>
                  </a:lnTo>
                  <a:lnTo>
                    <a:pt x="253" y="31"/>
                  </a:lnTo>
                  <a:lnTo>
                    <a:pt x="255" y="32"/>
                  </a:lnTo>
                  <a:lnTo>
                    <a:pt x="256" y="32"/>
                  </a:lnTo>
                  <a:lnTo>
                    <a:pt x="260" y="34"/>
                  </a:lnTo>
                  <a:lnTo>
                    <a:pt x="262" y="35"/>
                  </a:lnTo>
                  <a:lnTo>
                    <a:pt x="263" y="36"/>
                  </a:lnTo>
                  <a:lnTo>
                    <a:pt x="264" y="36"/>
                  </a:lnTo>
                  <a:lnTo>
                    <a:pt x="264" y="36"/>
                  </a:lnTo>
                  <a:lnTo>
                    <a:pt x="268" y="40"/>
                  </a:lnTo>
                  <a:lnTo>
                    <a:pt x="269" y="41"/>
                  </a:lnTo>
                  <a:lnTo>
                    <a:pt x="270" y="42"/>
                  </a:lnTo>
                  <a:lnTo>
                    <a:pt x="271" y="43"/>
                  </a:lnTo>
                  <a:lnTo>
                    <a:pt x="273" y="44"/>
                  </a:lnTo>
                  <a:lnTo>
                    <a:pt x="275" y="45"/>
                  </a:lnTo>
                  <a:lnTo>
                    <a:pt x="276" y="46"/>
                  </a:lnTo>
                  <a:lnTo>
                    <a:pt x="278" y="46"/>
                  </a:lnTo>
                  <a:lnTo>
                    <a:pt x="279" y="47"/>
                  </a:lnTo>
                  <a:lnTo>
                    <a:pt x="283" y="47"/>
                  </a:lnTo>
                  <a:lnTo>
                    <a:pt x="285" y="48"/>
                  </a:lnTo>
                  <a:lnTo>
                    <a:pt x="288" y="49"/>
                  </a:lnTo>
                  <a:lnTo>
                    <a:pt x="289" y="50"/>
                  </a:lnTo>
                  <a:lnTo>
                    <a:pt x="290" y="50"/>
                  </a:lnTo>
                  <a:lnTo>
                    <a:pt x="291" y="50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92" y="53"/>
                  </a:lnTo>
                  <a:lnTo>
                    <a:pt x="293" y="57"/>
                  </a:lnTo>
                  <a:lnTo>
                    <a:pt x="294" y="58"/>
                  </a:lnTo>
                  <a:lnTo>
                    <a:pt x="294" y="59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6" y="61"/>
                  </a:lnTo>
                  <a:lnTo>
                    <a:pt x="297" y="61"/>
                  </a:lnTo>
                  <a:lnTo>
                    <a:pt x="298" y="62"/>
                  </a:lnTo>
                  <a:lnTo>
                    <a:pt x="299" y="62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5" y="64"/>
                  </a:lnTo>
                  <a:lnTo>
                    <a:pt x="307" y="65"/>
                  </a:lnTo>
                  <a:lnTo>
                    <a:pt x="309" y="65"/>
                  </a:lnTo>
                  <a:lnTo>
                    <a:pt x="311" y="66"/>
                  </a:lnTo>
                  <a:lnTo>
                    <a:pt x="312" y="67"/>
                  </a:lnTo>
                  <a:lnTo>
                    <a:pt x="315" y="69"/>
                  </a:lnTo>
                  <a:lnTo>
                    <a:pt x="317" y="70"/>
                  </a:lnTo>
                  <a:lnTo>
                    <a:pt x="318" y="71"/>
                  </a:lnTo>
                  <a:lnTo>
                    <a:pt x="320" y="72"/>
                  </a:lnTo>
                  <a:lnTo>
                    <a:pt x="321" y="72"/>
                  </a:lnTo>
                  <a:lnTo>
                    <a:pt x="323" y="73"/>
                  </a:lnTo>
                  <a:lnTo>
                    <a:pt x="324" y="73"/>
                  </a:lnTo>
                  <a:lnTo>
                    <a:pt x="327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9" y="75"/>
                  </a:lnTo>
                  <a:lnTo>
                    <a:pt x="329" y="76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29" y="78"/>
                  </a:lnTo>
                  <a:lnTo>
                    <a:pt x="329" y="79"/>
                  </a:lnTo>
                  <a:lnTo>
                    <a:pt x="328" y="82"/>
                  </a:lnTo>
                  <a:lnTo>
                    <a:pt x="328" y="84"/>
                  </a:lnTo>
                  <a:lnTo>
                    <a:pt x="328" y="86"/>
                  </a:lnTo>
                  <a:lnTo>
                    <a:pt x="328" y="87"/>
                  </a:lnTo>
                  <a:lnTo>
                    <a:pt x="328" y="89"/>
                  </a:lnTo>
                  <a:lnTo>
                    <a:pt x="328" y="90"/>
                  </a:lnTo>
                  <a:lnTo>
                    <a:pt x="329" y="91"/>
                  </a:lnTo>
                  <a:lnTo>
                    <a:pt x="330" y="93"/>
                  </a:lnTo>
                  <a:lnTo>
                    <a:pt x="331" y="94"/>
                  </a:lnTo>
                  <a:lnTo>
                    <a:pt x="332" y="95"/>
                  </a:lnTo>
                  <a:lnTo>
                    <a:pt x="333" y="96"/>
                  </a:lnTo>
                  <a:lnTo>
                    <a:pt x="334" y="97"/>
                  </a:lnTo>
                  <a:lnTo>
                    <a:pt x="337" y="98"/>
                  </a:lnTo>
                  <a:lnTo>
                    <a:pt x="345" y="103"/>
                  </a:lnTo>
                  <a:lnTo>
                    <a:pt x="350" y="105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4" y="107"/>
                  </a:lnTo>
                  <a:lnTo>
                    <a:pt x="355" y="107"/>
                  </a:lnTo>
                  <a:lnTo>
                    <a:pt x="356" y="107"/>
                  </a:lnTo>
                  <a:lnTo>
                    <a:pt x="358" y="107"/>
                  </a:lnTo>
                  <a:lnTo>
                    <a:pt x="360" y="107"/>
                  </a:lnTo>
                  <a:lnTo>
                    <a:pt x="362" y="107"/>
                  </a:lnTo>
                  <a:lnTo>
                    <a:pt x="363" y="107"/>
                  </a:lnTo>
                  <a:lnTo>
                    <a:pt x="364" y="107"/>
                  </a:lnTo>
                  <a:lnTo>
                    <a:pt x="366" y="106"/>
                  </a:lnTo>
                  <a:lnTo>
                    <a:pt x="366" y="106"/>
                  </a:lnTo>
                  <a:lnTo>
                    <a:pt x="367" y="105"/>
                  </a:lnTo>
                  <a:lnTo>
                    <a:pt x="368" y="104"/>
                  </a:lnTo>
                  <a:lnTo>
                    <a:pt x="369" y="104"/>
                  </a:lnTo>
                  <a:lnTo>
                    <a:pt x="371" y="100"/>
                  </a:lnTo>
                  <a:lnTo>
                    <a:pt x="373" y="98"/>
                  </a:lnTo>
                  <a:lnTo>
                    <a:pt x="374" y="96"/>
                  </a:lnTo>
                  <a:lnTo>
                    <a:pt x="375" y="95"/>
                  </a:lnTo>
                  <a:lnTo>
                    <a:pt x="375" y="94"/>
                  </a:lnTo>
                  <a:lnTo>
                    <a:pt x="377" y="90"/>
                  </a:lnTo>
                  <a:lnTo>
                    <a:pt x="378" y="87"/>
                  </a:lnTo>
                  <a:lnTo>
                    <a:pt x="380" y="85"/>
                  </a:lnTo>
                  <a:lnTo>
                    <a:pt x="381" y="83"/>
                  </a:lnTo>
                  <a:lnTo>
                    <a:pt x="382" y="82"/>
                  </a:lnTo>
                  <a:lnTo>
                    <a:pt x="384" y="80"/>
                  </a:lnTo>
                  <a:lnTo>
                    <a:pt x="385" y="79"/>
                  </a:lnTo>
                  <a:lnTo>
                    <a:pt x="386" y="78"/>
                  </a:lnTo>
                  <a:lnTo>
                    <a:pt x="387" y="77"/>
                  </a:lnTo>
                  <a:lnTo>
                    <a:pt x="388" y="77"/>
                  </a:lnTo>
                  <a:lnTo>
                    <a:pt x="389" y="77"/>
                  </a:lnTo>
                  <a:lnTo>
                    <a:pt x="389" y="77"/>
                  </a:lnTo>
                  <a:lnTo>
                    <a:pt x="390" y="78"/>
                  </a:lnTo>
                  <a:lnTo>
                    <a:pt x="391" y="78"/>
                  </a:lnTo>
                  <a:lnTo>
                    <a:pt x="392" y="79"/>
                  </a:lnTo>
                  <a:lnTo>
                    <a:pt x="394" y="82"/>
                  </a:lnTo>
                  <a:lnTo>
                    <a:pt x="395" y="83"/>
                  </a:lnTo>
                  <a:lnTo>
                    <a:pt x="396" y="84"/>
                  </a:lnTo>
                  <a:lnTo>
                    <a:pt x="397" y="85"/>
                  </a:lnTo>
                  <a:lnTo>
                    <a:pt x="398" y="85"/>
                  </a:lnTo>
                  <a:lnTo>
                    <a:pt x="399" y="86"/>
                  </a:lnTo>
                  <a:lnTo>
                    <a:pt x="400" y="87"/>
                  </a:lnTo>
                  <a:lnTo>
                    <a:pt x="401" y="87"/>
                  </a:lnTo>
                  <a:lnTo>
                    <a:pt x="403" y="88"/>
                  </a:lnTo>
                  <a:lnTo>
                    <a:pt x="405" y="89"/>
                  </a:lnTo>
                  <a:lnTo>
                    <a:pt x="408" y="89"/>
                  </a:lnTo>
                  <a:lnTo>
                    <a:pt x="412" y="90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17" y="92"/>
                  </a:lnTo>
                  <a:lnTo>
                    <a:pt x="418" y="93"/>
                  </a:lnTo>
                  <a:lnTo>
                    <a:pt x="419" y="93"/>
                  </a:lnTo>
                  <a:lnTo>
                    <a:pt x="420" y="94"/>
                  </a:lnTo>
                  <a:lnTo>
                    <a:pt x="421" y="95"/>
                  </a:lnTo>
                  <a:lnTo>
                    <a:pt x="423" y="97"/>
                  </a:lnTo>
                  <a:lnTo>
                    <a:pt x="425" y="98"/>
                  </a:lnTo>
                  <a:lnTo>
                    <a:pt x="428" y="102"/>
                  </a:lnTo>
                  <a:lnTo>
                    <a:pt x="430" y="104"/>
                  </a:lnTo>
                  <a:lnTo>
                    <a:pt x="431" y="105"/>
                  </a:lnTo>
                  <a:lnTo>
                    <a:pt x="432" y="105"/>
                  </a:lnTo>
                  <a:lnTo>
                    <a:pt x="433" y="106"/>
                  </a:lnTo>
                  <a:lnTo>
                    <a:pt x="433" y="106"/>
                  </a:lnTo>
                  <a:lnTo>
                    <a:pt x="434" y="106"/>
                  </a:lnTo>
                  <a:lnTo>
                    <a:pt x="435" y="106"/>
                  </a:lnTo>
                  <a:lnTo>
                    <a:pt x="436" y="107"/>
                  </a:lnTo>
                  <a:lnTo>
                    <a:pt x="438" y="107"/>
                  </a:lnTo>
                  <a:lnTo>
                    <a:pt x="444" y="107"/>
                  </a:lnTo>
                  <a:lnTo>
                    <a:pt x="446" y="107"/>
                  </a:lnTo>
                  <a:lnTo>
                    <a:pt x="447" y="107"/>
                  </a:lnTo>
                  <a:lnTo>
                    <a:pt x="448" y="108"/>
                  </a:lnTo>
                  <a:lnTo>
                    <a:pt x="449" y="108"/>
                  </a:lnTo>
                  <a:lnTo>
                    <a:pt x="453" y="110"/>
                  </a:lnTo>
                  <a:lnTo>
                    <a:pt x="454" y="110"/>
                  </a:lnTo>
                  <a:lnTo>
                    <a:pt x="460" y="112"/>
                  </a:lnTo>
                  <a:lnTo>
                    <a:pt x="465" y="113"/>
                  </a:lnTo>
                  <a:lnTo>
                    <a:pt x="469" y="115"/>
                  </a:lnTo>
                  <a:lnTo>
                    <a:pt x="470" y="115"/>
                  </a:lnTo>
                  <a:lnTo>
                    <a:pt x="472" y="115"/>
                  </a:lnTo>
                  <a:lnTo>
                    <a:pt x="477" y="119"/>
                  </a:lnTo>
                  <a:lnTo>
                    <a:pt x="483" y="121"/>
                  </a:lnTo>
                  <a:lnTo>
                    <a:pt x="485" y="122"/>
                  </a:lnTo>
                  <a:lnTo>
                    <a:pt x="487" y="123"/>
                  </a:lnTo>
                  <a:lnTo>
                    <a:pt x="489" y="125"/>
                  </a:lnTo>
                  <a:lnTo>
                    <a:pt x="491" y="126"/>
                  </a:lnTo>
                  <a:lnTo>
                    <a:pt x="493" y="128"/>
                  </a:lnTo>
                  <a:lnTo>
                    <a:pt x="495" y="129"/>
                  </a:lnTo>
                  <a:lnTo>
                    <a:pt x="500" y="135"/>
                  </a:lnTo>
                  <a:lnTo>
                    <a:pt x="502" y="137"/>
                  </a:lnTo>
                  <a:lnTo>
                    <a:pt x="503" y="139"/>
                  </a:lnTo>
                  <a:lnTo>
                    <a:pt x="505" y="142"/>
                  </a:lnTo>
                  <a:lnTo>
                    <a:pt x="507" y="143"/>
                  </a:lnTo>
                  <a:lnTo>
                    <a:pt x="508" y="145"/>
                  </a:lnTo>
                  <a:lnTo>
                    <a:pt x="510" y="146"/>
                  </a:lnTo>
                  <a:lnTo>
                    <a:pt x="512" y="148"/>
                  </a:lnTo>
                  <a:lnTo>
                    <a:pt x="513" y="148"/>
                  </a:lnTo>
                  <a:lnTo>
                    <a:pt x="514" y="148"/>
                  </a:lnTo>
                  <a:lnTo>
                    <a:pt x="515" y="149"/>
                  </a:lnTo>
                  <a:lnTo>
                    <a:pt x="518" y="149"/>
                  </a:lnTo>
                  <a:lnTo>
                    <a:pt x="519" y="150"/>
                  </a:lnTo>
                  <a:lnTo>
                    <a:pt x="525" y="151"/>
                  </a:lnTo>
                  <a:lnTo>
                    <a:pt x="530" y="153"/>
                  </a:lnTo>
                  <a:lnTo>
                    <a:pt x="532" y="154"/>
                  </a:lnTo>
                  <a:lnTo>
                    <a:pt x="534" y="155"/>
                  </a:lnTo>
                  <a:lnTo>
                    <a:pt x="536" y="156"/>
                  </a:lnTo>
                  <a:lnTo>
                    <a:pt x="541" y="159"/>
                  </a:lnTo>
                  <a:lnTo>
                    <a:pt x="545" y="162"/>
                  </a:lnTo>
                  <a:lnTo>
                    <a:pt x="546" y="163"/>
                  </a:lnTo>
                  <a:lnTo>
                    <a:pt x="547" y="164"/>
                  </a:lnTo>
                  <a:lnTo>
                    <a:pt x="549" y="165"/>
                  </a:lnTo>
                  <a:lnTo>
                    <a:pt x="550" y="167"/>
                  </a:lnTo>
                  <a:lnTo>
                    <a:pt x="556" y="175"/>
                  </a:lnTo>
                  <a:lnTo>
                    <a:pt x="556" y="176"/>
                  </a:lnTo>
                  <a:lnTo>
                    <a:pt x="556" y="177"/>
                  </a:lnTo>
                  <a:lnTo>
                    <a:pt x="556" y="178"/>
                  </a:lnTo>
                  <a:lnTo>
                    <a:pt x="556" y="180"/>
                  </a:lnTo>
                  <a:lnTo>
                    <a:pt x="555" y="182"/>
                  </a:lnTo>
                  <a:lnTo>
                    <a:pt x="554" y="185"/>
                  </a:lnTo>
                  <a:lnTo>
                    <a:pt x="552" y="191"/>
                  </a:lnTo>
                  <a:lnTo>
                    <a:pt x="552" y="192"/>
                  </a:lnTo>
                  <a:lnTo>
                    <a:pt x="551" y="193"/>
                  </a:lnTo>
                  <a:lnTo>
                    <a:pt x="551" y="194"/>
                  </a:lnTo>
                  <a:lnTo>
                    <a:pt x="551" y="195"/>
                  </a:lnTo>
                  <a:lnTo>
                    <a:pt x="551" y="195"/>
                  </a:lnTo>
                  <a:lnTo>
                    <a:pt x="552" y="196"/>
                  </a:lnTo>
                  <a:lnTo>
                    <a:pt x="552" y="197"/>
                  </a:lnTo>
                  <a:lnTo>
                    <a:pt x="553" y="198"/>
                  </a:lnTo>
                  <a:lnTo>
                    <a:pt x="554" y="200"/>
                  </a:lnTo>
                  <a:lnTo>
                    <a:pt x="555" y="200"/>
                  </a:lnTo>
                  <a:lnTo>
                    <a:pt x="557" y="201"/>
                  </a:lnTo>
                  <a:lnTo>
                    <a:pt x="560" y="203"/>
                  </a:lnTo>
                  <a:lnTo>
                    <a:pt x="561" y="204"/>
                  </a:lnTo>
                  <a:lnTo>
                    <a:pt x="562" y="205"/>
                  </a:lnTo>
                  <a:lnTo>
                    <a:pt x="563" y="206"/>
                  </a:lnTo>
                  <a:lnTo>
                    <a:pt x="564" y="206"/>
                  </a:lnTo>
                  <a:lnTo>
                    <a:pt x="564" y="207"/>
                  </a:lnTo>
                  <a:lnTo>
                    <a:pt x="565" y="208"/>
                  </a:lnTo>
                  <a:lnTo>
                    <a:pt x="565" y="209"/>
                  </a:lnTo>
                  <a:lnTo>
                    <a:pt x="565" y="210"/>
                  </a:lnTo>
                  <a:lnTo>
                    <a:pt x="565" y="211"/>
                  </a:lnTo>
                  <a:lnTo>
                    <a:pt x="565" y="212"/>
                  </a:lnTo>
                  <a:lnTo>
                    <a:pt x="565" y="213"/>
                  </a:lnTo>
                  <a:lnTo>
                    <a:pt x="565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4" y="218"/>
                  </a:lnTo>
                  <a:lnTo>
                    <a:pt x="563" y="220"/>
                  </a:lnTo>
                  <a:lnTo>
                    <a:pt x="562" y="221"/>
                  </a:lnTo>
                  <a:lnTo>
                    <a:pt x="560" y="223"/>
                  </a:lnTo>
                  <a:lnTo>
                    <a:pt x="558" y="225"/>
                  </a:lnTo>
                  <a:lnTo>
                    <a:pt x="557" y="227"/>
                  </a:lnTo>
                  <a:lnTo>
                    <a:pt x="555" y="228"/>
                  </a:lnTo>
                  <a:lnTo>
                    <a:pt x="554" y="228"/>
                  </a:lnTo>
                  <a:lnTo>
                    <a:pt x="553" y="229"/>
                  </a:lnTo>
                  <a:lnTo>
                    <a:pt x="552" y="229"/>
                  </a:lnTo>
                  <a:lnTo>
                    <a:pt x="551" y="230"/>
                  </a:lnTo>
                  <a:lnTo>
                    <a:pt x="550" y="230"/>
                  </a:lnTo>
                  <a:lnTo>
                    <a:pt x="549" y="230"/>
                  </a:lnTo>
                  <a:lnTo>
                    <a:pt x="547" y="230"/>
                  </a:lnTo>
                  <a:lnTo>
                    <a:pt x="546" y="230"/>
                  </a:lnTo>
                  <a:lnTo>
                    <a:pt x="545" y="230"/>
                  </a:lnTo>
                  <a:lnTo>
                    <a:pt x="545" y="230"/>
                  </a:lnTo>
                  <a:lnTo>
                    <a:pt x="545" y="230"/>
                  </a:lnTo>
                  <a:lnTo>
                    <a:pt x="545" y="230"/>
                  </a:lnTo>
                  <a:lnTo>
                    <a:pt x="545" y="231"/>
                  </a:lnTo>
                  <a:lnTo>
                    <a:pt x="545" y="232"/>
                  </a:lnTo>
                  <a:lnTo>
                    <a:pt x="545" y="233"/>
                  </a:lnTo>
                  <a:lnTo>
                    <a:pt x="546" y="234"/>
                  </a:lnTo>
                  <a:lnTo>
                    <a:pt x="546" y="235"/>
                  </a:lnTo>
                  <a:lnTo>
                    <a:pt x="547" y="236"/>
                  </a:lnTo>
                  <a:lnTo>
                    <a:pt x="548" y="237"/>
                  </a:lnTo>
                  <a:lnTo>
                    <a:pt x="550" y="239"/>
                  </a:lnTo>
                  <a:lnTo>
                    <a:pt x="551" y="240"/>
                  </a:lnTo>
                  <a:lnTo>
                    <a:pt x="552" y="241"/>
                  </a:lnTo>
                  <a:lnTo>
                    <a:pt x="553" y="243"/>
                  </a:lnTo>
                  <a:lnTo>
                    <a:pt x="553" y="244"/>
                  </a:lnTo>
                  <a:lnTo>
                    <a:pt x="553" y="245"/>
                  </a:lnTo>
                  <a:lnTo>
                    <a:pt x="553" y="246"/>
                  </a:lnTo>
                  <a:lnTo>
                    <a:pt x="553" y="247"/>
                  </a:lnTo>
                  <a:lnTo>
                    <a:pt x="553" y="247"/>
                  </a:lnTo>
                  <a:lnTo>
                    <a:pt x="553" y="248"/>
                  </a:lnTo>
                  <a:lnTo>
                    <a:pt x="553" y="249"/>
                  </a:lnTo>
                  <a:lnTo>
                    <a:pt x="552" y="252"/>
                  </a:lnTo>
                  <a:lnTo>
                    <a:pt x="551" y="255"/>
                  </a:lnTo>
                  <a:lnTo>
                    <a:pt x="551" y="256"/>
                  </a:lnTo>
                  <a:lnTo>
                    <a:pt x="550" y="257"/>
                  </a:lnTo>
                  <a:lnTo>
                    <a:pt x="550" y="257"/>
                  </a:lnTo>
                  <a:lnTo>
                    <a:pt x="549" y="258"/>
                  </a:lnTo>
                  <a:lnTo>
                    <a:pt x="548" y="258"/>
                  </a:lnTo>
                  <a:lnTo>
                    <a:pt x="548" y="258"/>
                  </a:lnTo>
                  <a:lnTo>
                    <a:pt x="547" y="259"/>
                  </a:lnTo>
                  <a:lnTo>
                    <a:pt x="545" y="259"/>
                  </a:lnTo>
                  <a:lnTo>
                    <a:pt x="544" y="259"/>
                  </a:lnTo>
                  <a:lnTo>
                    <a:pt x="544" y="258"/>
                  </a:lnTo>
                  <a:lnTo>
                    <a:pt x="543" y="258"/>
                  </a:lnTo>
                  <a:lnTo>
                    <a:pt x="542" y="258"/>
                  </a:lnTo>
                  <a:lnTo>
                    <a:pt x="542" y="257"/>
                  </a:lnTo>
                  <a:lnTo>
                    <a:pt x="541" y="256"/>
                  </a:lnTo>
                  <a:lnTo>
                    <a:pt x="540" y="255"/>
                  </a:lnTo>
                  <a:lnTo>
                    <a:pt x="540" y="255"/>
                  </a:lnTo>
                  <a:lnTo>
                    <a:pt x="539" y="253"/>
                  </a:lnTo>
                  <a:lnTo>
                    <a:pt x="538" y="251"/>
                  </a:lnTo>
                  <a:lnTo>
                    <a:pt x="538" y="251"/>
                  </a:lnTo>
                  <a:lnTo>
                    <a:pt x="537" y="251"/>
                  </a:lnTo>
                  <a:lnTo>
                    <a:pt x="537" y="250"/>
                  </a:lnTo>
                  <a:lnTo>
                    <a:pt x="536" y="250"/>
                  </a:lnTo>
                  <a:lnTo>
                    <a:pt x="535" y="250"/>
                  </a:lnTo>
                  <a:lnTo>
                    <a:pt x="534" y="249"/>
                  </a:lnTo>
                  <a:lnTo>
                    <a:pt x="533" y="249"/>
                  </a:lnTo>
                  <a:lnTo>
                    <a:pt x="531" y="250"/>
                  </a:lnTo>
                  <a:lnTo>
                    <a:pt x="530" y="250"/>
                  </a:lnTo>
                  <a:lnTo>
                    <a:pt x="529" y="251"/>
                  </a:lnTo>
                  <a:lnTo>
                    <a:pt x="527" y="251"/>
                  </a:lnTo>
                  <a:lnTo>
                    <a:pt x="526" y="252"/>
                  </a:lnTo>
                  <a:lnTo>
                    <a:pt x="525" y="253"/>
                  </a:lnTo>
                  <a:lnTo>
                    <a:pt x="524" y="254"/>
                  </a:lnTo>
                  <a:lnTo>
                    <a:pt x="522" y="256"/>
                  </a:lnTo>
                  <a:lnTo>
                    <a:pt x="521" y="257"/>
                  </a:lnTo>
                  <a:lnTo>
                    <a:pt x="521" y="258"/>
                  </a:lnTo>
                  <a:lnTo>
                    <a:pt x="520" y="259"/>
                  </a:lnTo>
                  <a:lnTo>
                    <a:pt x="520" y="259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20" y="261"/>
                  </a:lnTo>
                  <a:lnTo>
                    <a:pt x="520" y="261"/>
                  </a:lnTo>
                  <a:lnTo>
                    <a:pt x="521" y="261"/>
                  </a:lnTo>
                  <a:lnTo>
                    <a:pt x="522" y="261"/>
                  </a:lnTo>
                  <a:lnTo>
                    <a:pt x="526" y="262"/>
                  </a:lnTo>
                  <a:lnTo>
                    <a:pt x="527" y="263"/>
                  </a:lnTo>
                  <a:lnTo>
                    <a:pt x="528" y="263"/>
                  </a:lnTo>
                  <a:lnTo>
                    <a:pt x="529" y="264"/>
                  </a:lnTo>
                  <a:lnTo>
                    <a:pt x="529" y="264"/>
                  </a:lnTo>
                  <a:lnTo>
                    <a:pt x="530" y="265"/>
                  </a:lnTo>
                  <a:lnTo>
                    <a:pt x="530" y="265"/>
                  </a:lnTo>
                  <a:lnTo>
                    <a:pt x="531" y="266"/>
                  </a:lnTo>
                  <a:lnTo>
                    <a:pt x="531" y="267"/>
                  </a:lnTo>
                  <a:lnTo>
                    <a:pt x="531" y="267"/>
                  </a:lnTo>
                  <a:lnTo>
                    <a:pt x="531" y="268"/>
                  </a:lnTo>
                  <a:lnTo>
                    <a:pt x="530" y="269"/>
                  </a:lnTo>
                  <a:lnTo>
                    <a:pt x="530" y="269"/>
                  </a:lnTo>
                  <a:lnTo>
                    <a:pt x="530" y="270"/>
                  </a:lnTo>
                  <a:lnTo>
                    <a:pt x="529" y="271"/>
                  </a:lnTo>
                  <a:lnTo>
                    <a:pt x="528" y="272"/>
                  </a:lnTo>
                  <a:lnTo>
                    <a:pt x="527" y="272"/>
                  </a:lnTo>
                  <a:lnTo>
                    <a:pt x="526" y="273"/>
                  </a:lnTo>
                  <a:lnTo>
                    <a:pt x="524" y="273"/>
                  </a:lnTo>
                  <a:lnTo>
                    <a:pt x="521" y="274"/>
                  </a:lnTo>
                  <a:lnTo>
                    <a:pt x="518" y="274"/>
                  </a:lnTo>
                  <a:lnTo>
                    <a:pt x="514" y="274"/>
                  </a:lnTo>
                  <a:lnTo>
                    <a:pt x="512" y="275"/>
                  </a:lnTo>
                  <a:lnTo>
                    <a:pt x="510" y="275"/>
                  </a:lnTo>
                  <a:lnTo>
                    <a:pt x="509" y="276"/>
                  </a:lnTo>
                  <a:lnTo>
                    <a:pt x="507" y="277"/>
                  </a:lnTo>
                  <a:lnTo>
                    <a:pt x="506" y="278"/>
                  </a:lnTo>
                  <a:lnTo>
                    <a:pt x="505" y="278"/>
                  </a:lnTo>
                  <a:lnTo>
                    <a:pt x="505" y="279"/>
                  </a:lnTo>
                  <a:lnTo>
                    <a:pt x="504" y="280"/>
                  </a:lnTo>
                  <a:lnTo>
                    <a:pt x="503" y="281"/>
                  </a:lnTo>
                  <a:lnTo>
                    <a:pt x="502" y="282"/>
                  </a:lnTo>
                  <a:lnTo>
                    <a:pt x="501" y="284"/>
                  </a:lnTo>
                  <a:lnTo>
                    <a:pt x="499" y="288"/>
                  </a:lnTo>
                  <a:lnTo>
                    <a:pt x="498" y="289"/>
                  </a:lnTo>
                  <a:lnTo>
                    <a:pt x="497" y="291"/>
                  </a:lnTo>
                  <a:lnTo>
                    <a:pt x="495" y="294"/>
                  </a:lnTo>
                  <a:lnTo>
                    <a:pt x="493" y="295"/>
                  </a:lnTo>
                  <a:lnTo>
                    <a:pt x="492" y="297"/>
                  </a:lnTo>
                  <a:lnTo>
                    <a:pt x="491" y="299"/>
                  </a:lnTo>
                  <a:lnTo>
                    <a:pt x="491" y="300"/>
                  </a:lnTo>
                  <a:lnTo>
                    <a:pt x="491" y="301"/>
                  </a:lnTo>
                  <a:lnTo>
                    <a:pt x="490" y="303"/>
                  </a:lnTo>
                  <a:lnTo>
                    <a:pt x="490" y="307"/>
                  </a:lnTo>
                  <a:lnTo>
                    <a:pt x="490" y="310"/>
                  </a:lnTo>
                  <a:lnTo>
                    <a:pt x="490" y="312"/>
                  </a:lnTo>
                  <a:lnTo>
                    <a:pt x="489" y="315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8" y="322"/>
                  </a:lnTo>
                  <a:lnTo>
                    <a:pt x="488" y="323"/>
                  </a:lnTo>
                  <a:lnTo>
                    <a:pt x="488" y="324"/>
                  </a:lnTo>
                  <a:lnTo>
                    <a:pt x="488" y="325"/>
                  </a:lnTo>
                  <a:lnTo>
                    <a:pt x="489" y="325"/>
                  </a:lnTo>
                  <a:lnTo>
                    <a:pt x="489" y="326"/>
                  </a:lnTo>
                  <a:lnTo>
                    <a:pt x="490" y="327"/>
                  </a:lnTo>
                  <a:lnTo>
                    <a:pt x="491" y="327"/>
                  </a:lnTo>
                  <a:lnTo>
                    <a:pt x="495" y="331"/>
                  </a:lnTo>
                  <a:lnTo>
                    <a:pt x="502" y="336"/>
                  </a:lnTo>
                  <a:lnTo>
                    <a:pt x="503" y="336"/>
                  </a:lnTo>
                  <a:lnTo>
                    <a:pt x="503" y="337"/>
                  </a:lnTo>
                  <a:lnTo>
                    <a:pt x="503" y="337"/>
                  </a:lnTo>
                  <a:lnTo>
                    <a:pt x="504" y="338"/>
                  </a:lnTo>
                  <a:lnTo>
                    <a:pt x="503" y="338"/>
                  </a:lnTo>
                  <a:lnTo>
                    <a:pt x="503" y="338"/>
                  </a:lnTo>
                  <a:lnTo>
                    <a:pt x="503" y="339"/>
                  </a:lnTo>
                  <a:lnTo>
                    <a:pt x="501" y="340"/>
                  </a:lnTo>
                  <a:lnTo>
                    <a:pt x="501" y="340"/>
                  </a:lnTo>
                  <a:lnTo>
                    <a:pt x="500" y="341"/>
                  </a:lnTo>
                  <a:lnTo>
                    <a:pt x="500" y="341"/>
                  </a:lnTo>
                  <a:lnTo>
                    <a:pt x="500" y="342"/>
                  </a:lnTo>
                  <a:lnTo>
                    <a:pt x="500" y="342"/>
                  </a:lnTo>
                  <a:lnTo>
                    <a:pt x="500" y="343"/>
                  </a:lnTo>
                  <a:lnTo>
                    <a:pt x="501" y="343"/>
                  </a:lnTo>
                  <a:lnTo>
                    <a:pt x="501" y="344"/>
                  </a:lnTo>
                  <a:lnTo>
                    <a:pt x="502" y="344"/>
                  </a:lnTo>
                  <a:lnTo>
                    <a:pt x="503" y="345"/>
                  </a:lnTo>
                  <a:lnTo>
                    <a:pt x="504" y="345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11" y="347"/>
                  </a:lnTo>
                  <a:lnTo>
                    <a:pt x="512" y="348"/>
                  </a:lnTo>
                  <a:lnTo>
                    <a:pt x="512" y="348"/>
                  </a:lnTo>
                  <a:lnTo>
                    <a:pt x="513" y="349"/>
                  </a:lnTo>
                  <a:lnTo>
                    <a:pt x="513" y="349"/>
                  </a:lnTo>
                  <a:lnTo>
                    <a:pt x="514" y="350"/>
                  </a:lnTo>
                  <a:lnTo>
                    <a:pt x="514" y="351"/>
                  </a:lnTo>
                  <a:lnTo>
                    <a:pt x="514" y="351"/>
                  </a:lnTo>
                  <a:lnTo>
                    <a:pt x="514" y="352"/>
                  </a:lnTo>
                  <a:lnTo>
                    <a:pt x="514" y="353"/>
                  </a:lnTo>
                  <a:lnTo>
                    <a:pt x="514" y="354"/>
                  </a:lnTo>
                  <a:lnTo>
                    <a:pt x="513" y="355"/>
                  </a:lnTo>
                  <a:lnTo>
                    <a:pt x="513" y="356"/>
                  </a:lnTo>
                  <a:lnTo>
                    <a:pt x="512" y="358"/>
                  </a:lnTo>
                  <a:lnTo>
                    <a:pt x="511" y="360"/>
                  </a:lnTo>
                  <a:lnTo>
                    <a:pt x="507" y="365"/>
                  </a:lnTo>
                  <a:lnTo>
                    <a:pt x="506" y="366"/>
                  </a:lnTo>
                  <a:lnTo>
                    <a:pt x="506" y="367"/>
                  </a:lnTo>
                  <a:lnTo>
                    <a:pt x="505" y="368"/>
                  </a:lnTo>
                  <a:lnTo>
                    <a:pt x="505" y="369"/>
                  </a:lnTo>
                  <a:lnTo>
                    <a:pt x="505" y="370"/>
                  </a:lnTo>
                  <a:lnTo>
                    <a:pt x="505" y="371"/>
                  </a:lnTo>
                  <a:lnTo>
                    <a:pt x="505" y="372"/>
                  </a:lnTo>
                  <a:lnTo>
                    <a:pt x="506" y="374"/>
                  </a:lnTo>
                  <a:lnTo>
                    <a:pt x="506" y="375"/>
                  </a:lnTo>
                  <a:lnTo>
                    <a:pt x="507" y="376"/>
                  </a:lnTo>
                  <a:lnTo>
                    <a:pt x="507" y="377"/>
                  </a:lnTo>
                  <a:lnTo>
                    <a:pt x="509" y="379"/>
                  </a:lnTo>
                  <a:lnTo>
                    <a:pt x="510" y="381"/>
                  </a:lnTo>
                  <a:lnTo>
                    <a:pt x="511" y="382"/>
                  </a:lnTo>
                  <a:lnTo>
                    <a:pt x="511" y="383"/>
                  </a:lnTo>
                  <a:lnTo>
                    <a:pt x="512" y="384"/>
                  </a:lnTo>
                  <a:lnTo>
                    <a:pt x="512" y="384"/>
                  </a:lnTo>
                  <a:lnTo>
                    <a:pt x="512" y="385"/>
                  </a:lnTo>
                  <a:lnTo>
                    <a:pt x="512" y="386"/>
                  </a:lnTo>
                  <a:lnTo>
                    <a:pt x="511" y="387"/>
                  </a:lnTo>
                  <a:lnTo>
                    <a:pt x="511" y="387"/>
                  </a:lnTo>
                  <a:lnTo>
                    <a:pt x="510" y="388"/>
                  </a:lnTo>
                  <a:lnTo>
                    <a:pt x="510" y="388"/>
                  </a:lnTo>
                  <a:lnTo>
                    <a:pt x="508" y="390"/>
                  </a:lnTo>
                  <a:lnTo>
                    <a:pt x="505" y="392"/>
                  </a:lnTo>
                  <a:lnTo>
                    <a:pt x="503" y="393"/>
                  </a:lnTo>
                  <a:lnTo>
                    <a:pt x="502" y="394"/>
                  </a:lnTo>
                  <a:lnTo>
                    <a:pt x="501" y="396"/>
                  </a:lnTo>
                  <a:lnTo>
                    <a:pt x="500" y="397"/>
                  </a:lnTo>
                  <a:lnTo>
                    <a:pt x="499" y="399"/>
                  </a:lnTo>
                  <a:lnTo>
                    <a:pt x="498" y="400"/>
                  </a:lnTo>
                  <a:lnTo>
                    <a:pt x="497" y="402"/>
                  </a:lnTo>
                  <a:lnTo>
                    <a:pt x="497" y="403"/>
                  </a:lnTo>
                  <a:lnTo>
                    <a:pt x="496" y="405"/>
                  </a:lnTo>
                  <a:lnTo>
                    <a:pt x="496" y="406"/>
                  </a:lnTo>
                  <a:lnTo>
                    <a:pt x="495" y="408"/>
                  </a:lnTo>
                  <a:lnTo>
                    <a:pt x="495" y="409"/>
                  </a:lnTo>
                  <a:lnTo>
                    <a:pt x="495" y="410"/>
                  </a:lnTo>
                  <a:lnTo>
                    <a:pt x="495" y="411"/>
                  </a:lnTo>
                  <a:lnTo>
                    <a:pt x="495" y="412"/>
                  </a:lnTo>
                  <a:lnTo>
                    <a:pt x="495" y="413"/>
                  </a:lnTo>
                  <a:lnTo>
                    <a:pt x="496" y="414"/>
                  </a:lnTo>
                  <a:lnTo>
                    <a:pt x="496" y="415"/>
                  </a:lnTo>
                  <a:lnTo>
                    <a:pt x="496" y="415"/>
                  </a:lnTo>
                  <a:lnTo>
                    <a:pt x="497" y="416"/>
                  </a:lnTo>
                  <a:lnTo>
                    <a:pt x="498" y="417"/>
                  </a:lnTo>
                  <a:lnTo>
                    <a:pt x="500" y="418"/>
                  </a:lnTo>
                  <a:lnTo>
                    <a:pt x="503" y="421"/>
                  </a:lnTo>
                  <a:lnTo>
                    <a:pt x="504" y="422"/>
                  </a:lnTo>
                  <a:lnTo>
                    <a:pt x="505" y="423"/>
                  </a:lnTo>
                  <a:lnTo>
                    <a:pt x="506" y="423"/>
                  </a:lnTo>
                  <a:lnTo>
                    <a:pt x="506" y="424"/>
                  </a:lnTo>
                  <a:lnTo>
                    <a:pt x="507" y="425"/>
                  </a:lnTo>
                  <a:lnTo>
                    <a:pt x="507" y="426"/>
                  </a:lnTo>
                  <a:lnTo>
                    <a:pt x="508" y="427"/>
                  </a:lnTo>
                  <a:lnTo>
                    <a:pt x="508" y="428"/>
                  </a:lnTo>
                  <a:lnTo>
                    <a:pt x="508" y="429"/>
                  </a:lnTo>
                  <a:lnTo>
                    <a:pt x="508" y="431"/>
                  </a:lnTo>
                  <a:lnTo>
                    <a:pt x="508" y="433"/>
                  </a:lnTo>
                  <a:lnTo>
                    <a:pt x="508" y="434"/>
                  </a:lnTo>
                  <a:lnTo>
                    <a:pt x="508" y="435"/>
                  </a:lnTo>
                  <a:lnTo>
                    <a:pt x="507" y="436"/>
                  </a:lnTo>
                  <a:lnTo>
                    <a:pt x="507" y="437"/>
                  </a:lnTo>
                  <a:lnTo>
                    <a:pt x="506" y="438"/>
                  </a:lnTo>
                  <a:lnTo>
                    <a:pt x="504" y="439"/>
                  </a:lnTo>
                  <a:lnTo>
                    <a:pt x="502" y="440"/>
                  </a:lnTo>
                  <a:lnTo>
                    <a:pt x="501" y="441"/>
                  </a:lnTo>
                  <a:lnTo>
                    <a:pt x="498" y="442"/>
                  </a:lnTo>
                  <a:lnTo>
                    <a:pt x="497" y="443"/>
                  </a:lnTo>
                  <a:lnTo>
                    <a:pt x="496" y="444"/>
                  </a:lnTo>
                  <a:lnTo>
                    <a:pt x="495" y="444"/>
                  </a:lnTo>
                  <a:lnTo>
                    <a:pt x="495" y="445"/>
                  </a:lnTo>
                  <a:lnTo>
                    <a:pt x="494" y="446"/>
                  </a:lnTo>
                  <a:lnTo>
                    <a:pt x="494" y="446"/>
                  </a:lnTo>
                  <a:lnTo>
                    <a:pt x="493" y="448"/>
                  </a:lnTo>
                  <a:lnTo>
                    <a:pt x="493" y="449"/>
                  </a:lnTo>
                  <a:lnTo>
                    <a:pt x="493" y="450"/>
                  </a:lnTo>
                  <a:lnTo>
                    <a:pt x="493" y="451"/>
                  </a:lnTo>
                  <a:lnTo>
                    <a:pt x="493" y="452"/>
                  </a:lnTo>
                  <a:lnTo>
                    <a:pt x="494" y="455"/>
                  </a:lnTo>
                  <a:lnTo>
                    <a:pt x="494" y="457"/>
                  </a:lnTo>
                  <a:lnTo>
                    <a:pt x="495" y="458"/>
                  </a:lnTo>
                  <a:lnTo>
                    <a:pt x="495" y="459"/>
                  </a:lnTo>
                  <a:lnTo>
                    <a:pt x="495" y="460"/>
                  </a:lnTo>
                  <a:lnTo>
                    <a:pt x="495" y="460"/>
                  </a:lnTo>
                  <a:lnTo>
                    <a:pt x="494" y="461"/>
                  </a:lnTo>
                  <a:lnTo>
                    <a:pt x="494" y="462"/>
                  </a:lnTo>
                  <a:lnTo>
                    <a:pt x="493" y="463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1" y="465"/>
                  </a:lnTo>
                  <a:lnTo>
                    <a:pt x="489" y="466"/>
                  </a:lnTo>
                  <a:lnTo>
                    <a:pt x="488" y="466"/>
                  </a:lnTo>
                  <a:lnTo>
                    <a:pt x="487" y="467"/>
                  </a:lnTo>
                  <a:lnTo>
                    <a:pt x="486" y="467"/>
                  </a:lnTo>
                  <a:lnTo>
                    <a:pt x="485" y="467"/>
                  </a:lnTo>
                  <a:lnTo>
                    <a:pt x="485" y="468"/>
                  </a:lnTo>
                  <a:lnTo>
                    <a:pt x="485" y="468"/>
                  </a:lnTo>
                  <a:lnTo>
                    <a:pt x="485" y="468"/>
                  </a:lnTo>
                  <a:lnTo>
                    <a:pt x="485" y="469"/>
                  </a:lnTo>
                  <a:lnTo>
                    <a:pt x="485" y="470"/>
                  </a:lnTo>
                  <a:lnTo>
                    <a:pt x="485" y="471"/>
                  </a:lnTo>
                  <a:lnTo>
                    <a:pt x="486" y="472"/>
                  </a:lnTo>
                  <a:lnTo>
                    <a:pt x="487" y="473"/>
                  </a:lnTo>
                  <a:lnTo>
                    <a:pt x="489" y="475"/>
                  </a:lnTo>
                  <a:lnTo>
                    <a:pt x="490" y="476"/>
                  </a:lnTo>
                  <a:lnTo>
                    <a:pt x="494" y="480"/>
                  </a:lnTo>
                  <a:lnTo>
                    <a:pt x="496" y="481"/>
                  </a:lnTo>
                  <a:lnTo>
                    <a:pt x="496" y="482"/>
                  </a:lnTo>
                  <a:lnTo>
                    <a:pt x="497" y="483"/>
                  </a:lnTo>
                  <a:lnTo>
                    <a:pt x="498" y="484"/>
                  </a:lnTo>
                  <a:lnTo>
                    <a:pt x="498" y="485"/>
                  </a:lnTo>
                  <a:lnTo>
                    <a:pt x="499" y="486"/>
                  </a:lnTo>
                  <a:lnTo>
                    <a:pt x="499" y="487"/>
                  </a:lnTo>
                  <a:lnTo>
                    <a:pt x="498" y="487"/>
                  </a:lnTo>
                  <a:lnTo>
                    <a:pt x="498" y="488"/>
                  </a:lnTo>
                  <a:lnTo>
                    <a:pt x="498" y="489"/>
                  </a:lnTo>
                  <a:lnTo>
                    <a:pt x="497" y="490"/>
                  </a:lnTo>
                  <a:lnTo>
                    <a:pt x="496" y="491"/>
                  </a:lnTo>
                  <a:lnTo>
                    <a:pt x="495" y="491"/>
                  </a:lnTo>
                  <a:lnTo>
                    <a:pt x="493" y="494"/>
                  </a:lnTo>
                  <a:lnTo>
                    <a:pt x="492" y="495"/>
                  </a:lnTo>
                  <a:lnTo>
                    <a:pt x="491" y="495"/>
                  </a:lnTo>
                  <a:lnTo>
                    <a:pt x="491" y="496"/>
                  </a:lnTo>
                  <a:lnTo>
                    <a:pt x="490" y="497"/>
                  </a:lnTo>
                  <a:lnTo>
                    <a:pt x="489" y="500"/>
                  </a:lnTo>
                  <a:lnTo>
                    <a:pt x="489" y="501"/>
                  </a:lnTo>
                  <a:lnTo>
                    <a:pt x="488" y="502"/>
                  </a:lnTo>
                  <a:lnTo>
                    <a:pt x="487" y="503"/>
                  </a:lnTo>
                  <a:lnTo>
                    <a:pt x="486" y="504"/>
                  </a:lnTo>
                  <a:lnTo>
                    <a:pt x="486" y="505"/>
                  </a:lnTo>
                  <a:lnTo>
                    <a:pt x="485" y="505"/>
                  </a:lnTo>
                  <a:lnTo>
                    <a:pt x="484" y="506"/>
                  </a:lnTo>
                  <a:lnTo>
                    <a:pt x="483" y="507"/>
                  </a:lnTo>
                  <a:lnTo>
                    <a:pt x="483" y="507"/>
                  </a:lnTo>
                  <a:lnTo>
                    <a:pt x="482" y="507"/>
                  </a:lnTo>
                  <a:lnTo>
                    <a:pt x="481" y="508"/>
                  </a:lnTo>
                  <a:lnTo>
                    <a:pt x="478" y="508"/>
                  </a:lnTo>
                  <a:lnTo>
                    <a:pt x="475" y="509"/>
                  </a:lnTo>
                  <a:lnTo>
                    <a:pt x="471" y="510"/>
                  </a:lnTo>
                  <a:lnTo>
                    <a:pt x="466" y="510"/>
                  </a:lnTo>
                  <a:lnTo>
                    <a:pt x="463" y="510"/>
                  </a:lnTo>
                  <a:lnTo>
                    <a:pt x="461" y="511"/>
                  </a:lnTo>
                  <a:lnTo>
                    <a:pt x="459" y="512"/>
                  </a:lnTo>
                  <a:lnTo>
                    <a:pt x="458" y="512"/>
                  </a:lnTo>
                  <a:lnTo>
                    <a:pt x="457" y="513"/>
                  </a:lnTo>
                  <a:lnTo>
                    <a:pt x="456" y="514"/>
                  </a:lnTo>
                  <a:lnTo>
                    <a:pt x="455" y="514"/>
                  </a:lnTo>
                  <a:lnTo>
                    <a:pt x="454" y="516"/>
                  </a:lnTo>
                  <a:lnTo>
                    <a:pt x="453" y="517"/>
                  </a:lnTo>
                  <a:lnTo>
                    <a:pt x="453" y="518"/>
                  </a:lnTo>
                  <a:lnTo>
                    <a:pt x="452" y="519"/>
                  </a:lnTo>
                  <a:lnTo>
                    <a:pt x="453" y="520"/>
                  </a:lnTo>
                  <a:lnTo>
                    <a:pt x="453" y="523"/>
                  </a:lnTo>
                  <a:lnTo>
                    <a:pt x="453" y="524"/>
                  </a:lnTo>
                  <a:lnTo>
                    <a:pt x="453" y="524"/>
                  </a:lnTo>
                  <a:lnTo>
                    <a:pt x="452" y="525"/>
                  </a:lnTo>
                  <a:lnTo>
                    <a:pt x="452" y="526"/>
                  </a:lnTo>
                  <a:lnTo>
                    <a:pt x="451" y="526"/>
                  </a:lnTo>
                  <a:lnTo>
                    <a:pt x="451" y="527"/>
                  </a:lnTo>
                  <a:lnTo>
                    <a:pt x="450" y="528"/>
                  </a:lnTo>
                  <a:lnTo>
                    <a:pt x="446" y="530"/>
                  </a:lnTo>
                  <a:lnTo>
                    <a:pt x="445" y="531"/>
                  </a:lnTo>
                  <a:lnTo>
                    <a:pt x="444" y="531"/>
                  </a:lnTo>
                  <a:lnTo>
                    <a:pt x="442" y="531"/>
                  </a:lnTo>
                  <a:lnTo>
                    <a:pt x="439" y="532"/>
                  </a:lnTo>
                  <a:lnTo>
                    <a:pt x="434" y="533"/>
                  </a:lnTo>
                  <a:lnTo>
                    <a:pt x="431" y="534"/>
                  </a:lnTo>
                  <a:lnTo>
                    <a:pt x="430" y="534"/>
                  </a:lnTo>
                  <a:lnTo>
                    <a:pt x="429" y="534"/>
                  </a:lnTo>
                  <a:lnTo>
                    <a:pt x="425" y="533"/>
                  </a:lnTo>
                  <a:lnTo>
                    <a:pt x="422" y="533"/>
                  </a:lnTo>
                  <a:lnTo>
                    <a:pt x="421" y="532"/>
                  </a:lnTo>
                  <a:lnTo>
                    <a:pt x="418" y="532"/>
                  </a:lnTo>
                  <a:lnTo>
                    <a:pt x="416" y="531"/>
                  </a:lnTo>
                  <a:lnTo>
                    <a:pt x="413" y="531"/>
                  </a:lnTo>
                  <a:lnTo>
                    <a:pt x="412" y="531"/>
                  </a:lnTo>
                  <a:lnTo>
                    <a:pt x="411" y="531"/>
                  </a:lnTo>
                  <a:lnTo>
                    <a:pt x="410" y="531"/>
                  </a:lnTo>
                  <a:lnTo>
                    <a:pt x="409" y="531"/>
                  </a:lnTo>
                  <a:lnTo>
                    <a:pt x="408" y="532"/>
                  </a:lnTo>
                  <a:lnTo>
                    <a:pt x="406" y="533"/>
                  </a:lnTo>
                  <a:lnTo>
                    <a:pt x="405" y="534"/>
                  </a:lnTo>
                  <a:lnTo>
                    <a:pt x="403" y="536"/>
                  </a:lnTo>
                  <a:lnTo>
                    <a:pt x="401" y="536"/>
                  </a:lnTo>
                  <a:lnTo>
                    <a:pt x="399" y="537"/>
                  </a:lnTo>
                  <a:lnTo>
                    <a:pt x="397" y="537"/>
                  </a:lnTo>
                  <a:lnTo>
                    <a:pt x="395" y="537"/>
                  </a:lnTo>
                  <a:lnTo>
                    <a:pt x="394" y="537"/>
                  </a:lnTo>
                  <a:lnTo>
                    <a:pt x="393" y="537"/>
                  </a:lnTo>
                  <a:lnTo>
                    <a:pt x="392" y="537"/>
                  </a:lnTo>
                  <a:lnTo>
                    <a:pt x="390" y="536"/>
                  </a:lnTo>
                  <a:lnTo>
                    <a:pt x="389" y="536"/>
                  </a:lnTo>
                  <a:lnTo>
                    <a:pt x="388" y="535"/>
                  </a:lnTo>
                  <a:lnTo>
                    <a:pt x="384" y="533"/>
                  </a:lnTo>
                  <a:lnTo>
                    <a:pt x="383" y="532"/>
                  </a:lnTo>
                  <a:lnTo>
                    <a:pt x="382" y="531"/>
                  </a:lnTo>
                  <a:lnTo>
                    <a:pt x="382" y="530"/>
                  </a:lnTo>
                  <a:lnTo>
                    <a:pt x="380" y="528"/>
                  </a:lnTo>
                  <a:lnTo>
                    <a:pt x="379" y="527"/>
                  </a:lnTo>
                  <a:lnTo>
                    <a:pt x="378" y="526"/>
                  </a:lnTo>
                  <a:lnTo>
                    <a:pt x="37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6" y="525"/>
                  </a:lnTo>
                  <a:lnTo>
                    <a:pt x="375" y="525"/>
                  </a:lnTo>
                  <a:lnTo>
                    <a:pt x="374" y="525"/>
                  </a:lnTo>
                  <a:lnTo>
                    <a:pt x="373" y="525"/>
                  </a:lnTo>
                  <a:lnTo>
                    <a:pt x="371" y="526"/>
                  </a:lnTo>
                  <a:lnTo>
                    <a:pt x="369" y="527"/>
                  </a:lnTo>
                  <a:lnTo>
                    <a:pt x="368" y="527"/>
                  </a:lnTo>
                  <a:lnTo>
                    <a:pt x="367" y="528"/>
                  </a:lnTo>
                  <a:lnTo>
                    <a:pt x="367" y="528"/>
                  </a:lnTo>
                  <a:lnTo>
                    <a:pt x="366" y="529"/>
                  </a:lnTo>
                  <a:lnTo>
                    <a:pt x="363" y="532"/>
                  </a:lnTo>
                  <a:lnTo>
                    <a:pt x="362" y="533"/>
                  </a:lnTo>
                  <a:lnTo>
                    <a:pt x="361" y="534"/>
                  </a:lnTo>
                  <a:lnTo>
                    <a:pt x="360" y="535"/>
                  </a:lnTo>
                  <a:lnTo>
                    <a:pt x="359" y="535"/>
                  </a:lnTo>
                  <a:lnTo>
                    <a:pt x="358" y="536"/>
                  </a:lnTo>
                  <a:lnTo>
                    <a:pt x="358" y="536"/>
                  </a:lnTo>
                  <a:lnTo>
                    <a:pt x="357" y="536"/>
                  </a:lnTo>
                  <a:lnTo>
                    <a:pt x="356" y="536"/>
                  </a:lnTo>
                  <a:lnTo>
                    <a:pt x="355" y="537"/>
                  </a:lnTo>
                  <a:lnTo>
                    <a:pt x="354" y="536"/>
                  </a:lnTo>
                  <a:lnTo>
                    <a:pt x="351" y="536"/>
                  </a:lnTo>
                  <a:lnTo>
                    <a:pt x="350" y="536"/>
                  </a:lnTo>
                  <a:lnTo>
                    <a:pt x="349" y="536"/>
                  </a:lnTo>
                  <a:lnTo>
                    <a:pt x="348" y="536"/>
                  </a:lnTo>
                  <a:lnTo>
                    <a:pt x="348" y="536"/>
                  </a:lnTo>
                  <a:lnTo>
                    <a:pt x="347" y="536"/>
                  </a:lnTo>
                  <a:lnTo>
                    <a:pt x="347" y="537"/>
                  </a:lnTo>
                  <a:lnTo>
                    <a:pt x="346" y="537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4" y="540"/>
                  </a:lnTo>
                  <a:lnTo>
                    <a:pt x="343" y="542"/>
                  </a:lnTo>
                  <a:lnTo>
                    <a:pt x="342" y="546"/>
                  </a:lnTo>
                  <a:lnTo>
                    <a:pt x="341" y="547"/>
                  </a:lnTo>
                  <a:lnTo>
                    <a:pt x="341" y="548"/>
                  </a:lnTo>
                  <a:lnTo>
                    <a:pt x="340" y="549"/>
                  </a:lnTo>
                  <a:lnTo>
                    <a:pt x="339" y="550"/>
                  </a:lnTo>
                  <a:lnTo>
                    <a:pt x="339" y="550"/>
                  </a:lnTo>
                  <a:lnTo>
                    <a:pt x="338" y="550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1"/>
                  </a:lnTo>
                  <a:lnTo>
                    <a:pt x="331" y="551"/>
                  </a:lnTo>
                  <a:lnTo>
                    <a:pt x="330" y="551"/>
                  </a:lnTo>
                  <a:lnTo>
                    <a:pt x="327" y="551"/>
                  </a:lnTo>
                  <a:lnTo>
                    <a:pt x="324" y="552"/>
                  </a:lnTo>
                  <a:lnTo>
                    <a:pt x="322" y="553"/>
                  </a:lnTo>
                  <a:lnTo>
                    <a:pt x="318" y="554"/>
                  </a:lnTo>
                  <a:lnTo>
                    <a:pt x="316" y="555"/>
                  </a:lnTo>
                  <a:lnTo>
                    <a:pt x="314" y="556"/>
                  </a:lnTo>
                  <a:lnTo>
                    <a:pt x="312" y="557"/>
                  </a:lnTo>
                  <a:lnTo>
                    <a:pt x="312" y="558"/>
                  </a:lnTo>
                  <a:lnTo>
                    <a:pt x="311" y="559"/>
                  </a:lnTo>
                  <a:lnTo>
                    <a:pt x="310" y="560"/>
                  </a:lnTo>
                  <a:lnTo>
                    <a:pt x="308" y="562"/>
                  </a:lnTo>
                  <a:lnTo>
                    <a:pt x="307" y="564"/>
                  </a:lnTo>
                  <a:lnTo>
                    <a:pt x="305" y="567"/>
                  </a:lnTo>
                  <a:lnTo>
                    <a:pt x="303" y="568"/>
                  </a:lnTo>
                  <a:lnTo>
                    <a:pt x="301" y="569"/>
                  </a:lnTo>
                  <a:lnTo>
                    <a:pt x="300" y="570"/>
                  </a:lnTo>
                  <a:lnTo>
                    <a:pt x="299" y="571"/>
                  </a:lnTo>
                  <a:lnTo>
                    <a:pt x="295" y="573"/>
                  </a:lnTo>
                  <a:lnTo>
                    <a:pt x="294" y="574"/>
                  </a:lnTo>
                  <a:lnTo>
                    <a:pt x="293" y="575"/>
                  </a:lnTo>
                  <a:lnTo>
                    <a:pt x="292" y="575"/>
                  </a:lnTo>
                  <a:lnTo>
                    <a:pt x="290" y="577"/>
                  </a:lnTo>
                  <a:lnTo>
                    <a:pt x="288" y="579"/>
                  </a:lnTo>
                  <a:lnTo>
                    <a:pt x="286" y="581"/>
                  </a:lnTo>
                  <a:lnTo>
                    <a:pt x="285" y="582"/>
                  </a:lnTo>
                  <a:lnTo>
                    <a:pt x="284" y="584"/>
                  </a:lnTo>
                  <a:lnTo>
                    <a:pt x="282" y="587"/>
                  </a:lnTo>
                  <a:lnTo>
                    <a:pt x="281" y="588"/>
                  </a:lnTo>
                  <a:lnTo>
                    <a:pt x="280" y="589"/>
                  </a:lnTo>
                  <a:lnTo>
                    <a:pt x="279" y="589"/>
                  </a:lnTo>
                  <a:lnTo>
                    <a:pt x="279" y="589"/>
                  </a:lnTo>
                  <a:lnTo>
                    <a:pt x="278" y="589"/>
                  </a:lnTo>
                  <a:lnTo>
                    <a:pt x="277" y="589"/>
                  </a:lnTo>
                  <a:lnTo>
                    <a:pt x="276" y="589"/>
                  </a:lnTo>
                  <a:lnTo>
                    <a:pt x="276" y="589"/>
                  </a:lnTo>
                  <a:lnTo>
                    <a:pt x="275" y="588"/>
                  </a:lnTo>
                  <a:lnTo>
                    <a:pt x="272" y="586"/>
                  </a:lnTo>
                  <a:lnTo>
                    <a:pt x="270" y="585"/>
                  </a:lnTo>
                  <a:lnTo>
                    <a:pt x="269" y="584"/>
                  </a:lnTo>
                  <a:lnTo>
                    <a:pt x="267" y="584"/>
                  </a:lnTo>
                  <a:lnTo>
                    <a:pt x="266" y="583"/>
                  </a:lnTo>
                  <a:lnTo>
                    <a:pt x="264" y="583"/>
                  </a:lnTo>
                  <a:lnTo>
                    <a:pt x="263" y="583"/>
                  </a:lnTo>
                  <a:lnTo>
                    <a:pt x="261" y="583"/>
                  </a:lnTo>
                  <a:lnTo>
                    <a:pt x="256" y="584"/>
                  </a:lnTo>
                  <a:lnTo>
                    <a:pt x="254" y="584"/>
                  </a:lnTo>
                  <a:lnTo>
                    <a:pt x="253" y="584"/>
                  </a:lnTo>
                  <a:lnTo>
                    <a:pt x="253" y="585"/>
                  </a:lnTo>
                  <a:lnTo>
                    <a:pt x="252" y="585"/>
                  </a:lnTo>
                  <a:lnTo>
                    <a:pt x="251" y="585"/>
                  </a:lnTo>
                  <a:lnTo>
                    <a:pt x="251" y="586"/>
                  </a:lnTo>
                  <a:lnTo>
                    <a:pt x="250" y="587"/>
                  </a:lnTo>
                  <a:lnTo>
                    <a:pt x="248" y="590"/>
                  </a:lnTo>
                  <a:lnTo>
                    <a:pt x="246" y="592"/>
                  </a:lnTo>
                  <a:lnTo>
                    <a:pt x="245" y="593"/>
                  </a:lnTo>
                  <a:lnTo>
                    <a:pt x="244" y="594"/>
                  </a:lnTo>
                  <a:lnTo>
                    <a:pt x="243" y="595"/>
                  </a:lnTo>
                  <a:lnTo>
                    <a:pt x="243" y="596"/>
                  </a:lnTo>
                  <a:lnTo>
                    <a:pt x="242" y="596"/>
                  </a:lnTo>
                  <a:lnTo>
                    <a:pt x="241" y="597"/>
                  </a:lnTo>
                  <a:lnTo>
                    <a:pt x="240" y="597"/>
                  </a:lnTo>
                  <a:lnTo>
                    <a:pt x="240" y="597"/>
                  </a:lnTo>
                  <a:lnTo>
                    <a:pt x="238" y="597"/>
                  </a:lnTo>
                  <a:lnTo>
                    <a:pt x="237" y="596"/>
                  </a:lnTo>
                  <a:lnTo>
                    <a:pt x="235" y="596"/>
                  </a:lnTo>
                  <a:lnTo>
                    <a:pt x="234" y="596"/>
                  </a:lnTo>
                  <a:lnTo>
                    <a:pt x="233" y="595"/>
                  </a:lnTo>
                  <a:lnTo>
                    <a:pt x="232" y="595"/>
                  </a:lnTo>
                  <a:lnTo>
                    <a:pt x="230" y="593"/>
                  </a:lnTo>
                  <a:lnTo>
                    <a:pt x="229" y="592"/>
                  </a:lnTo>
                  <a:lnTo>
                    <a:pt x="228" y="591"/>
                  </a:lnTo>
                  <a:lnTo>
                    <a:pt x="227" y="591"/>
                  </a:lnTo>
                  <a:lnTo>
                    <a:pt x="226" y="591"/>
                  </a:lnTo>
                  <a:lnTo>
                    <a:pt x="225" y="591"/>
                  </a:lnTo>
                  <a:lnTo>
                    <a:pt x="223" y="591"/>
                  </a:lnTo>
                  <a:lnTo>
                    <a:pt x="222" y="591"/>
                  </a:lnTo>
                  <a:lnTo>
                    <a:pt x="220" y="591"/>
                  </a:lnTo>
                  <a:lnTo>
                    <a:pt x="219" y="592"/>
                  </a:lnTo>
                  <a:lnTo>
                    <a:pt x="218" y="592"/>
                  </a:lnTo>
                  <a:lnTo>
                    <a:pt x="217" y="593"/>
                  </a:lnTo>
                  <a:lnTo>
                    <a:pt x="217" y="593"/>
                  </a:lnTo>
                  <a:lnTo>
                    <a:pt x="217" y="594"/>
                  </a:lnTo>
                  <a:lnTo>
                    <a:pt x="216" y="594"/>
                  </a:lnTo>
                  <a:lnTo>
                    <a:pt x="216" y="594"/>
                  </a:lnTo>
                  <a:lnTo>
                    <a:pt x="216" y="594"/>
                  </a:lnTo>
                  <a:lnTo>
                    <a:pt x="215" y="593"/>
                  </a:lnTo>
                  <a:lnTo>
                    <a:pt x="215" y="592"/>
                  </a:lnTo>
                  <a:lnTo>
                    <a:pt x="213" y="589"/>
                  </a:lnTo>
                  <a:lnTo>
                    <a:pt x="213" y="588"/>
                  </a:lnTo>
                  <a:lnTo>
                    <a:pt x="212" y="587"/>
                  </a:lnTo>
                  <a:lnTo>
                    <a:pt x="211" y="586"/>
                  </a:lnTo>
                  <a:lnTo>
                    <a:pt x="211" y="585"/>
                  </a:lnTo>
                  <a:lnTo>
                    <a:pt x="210" y="584"/>
                  </a:lnTo>
                  <a:lnTo>
                    <a:pt x="209" y="583"/>
                  </a:lnTo>
                  <a:lnTo>
                    <a:pt x="206" y="581"/>
                  </a:lnTo>
                  <a:lnTo>
                    <a:pt x="205" y="580"/>
                  </a:lnTo>
                  <a:lnTo>
                    <a:pt x="203" y="580"/>
                  </a:lnTo>
                  <a:lnTo>
                    <a:pt x="201" y="578"/>
                  </a:lnTo>
                  <a:lnTo>
                    <a:pt x="198" y="577"/>
                  </a:lnTo>
                  <a:lnTo>
                    <a:pt x="196" y="576"/>
                  </a:lnTo>
                  <a:lnTo>
                    <a:pt x="194" y="575"/>
                  </a:lnTo>
                  <a:lnTo>
                    <a:pt x="193" y="574"/>
                  </a:lnTo>
                  <a:lnTo>
                    <a:pt x="192" y="573"/>
                  </a:lnTo>
                  <a:lnTo>
                    <a:pt x="191" y="572"/>
                  </a:lnTo>
                  <a:lnTo>
                    <a:pt x="190" y="571"/>
                  </a:lnTo>
                  <a:lnTo>
                    <a:pt x="189" y="568"/>
                  </a:lnTo>
                  <a:lnTo>
                    <a:pt x="188" y="567"/>
                  </a:lnTo>
                  <a:lnTo>
                    <a:pt x="187" y="566"/>
                  </a:lnTo>
                  <a:lnTo>
                    <a:pt x="186" y="565"/>
                  </a:lnTo>
                  <a:lnTo>
                    <a:pt x="186" y="565"/>
                  </a:lnTo>
                  <a:lnTo>
                    <a:pt x="185" y="565"/>
                  </a:lnTo>
                  <a:lnTo>
                    <a:pt x="184" y="564"/>
                  </a:lnTo>
                  <a:lnTo>
                    <a:pt x="183" y="564"/>
                  </a:lnTo>
                  <a:lnTo>
                    <a:pt x="182" y="564"/>
                  </a:lnTo>
                  <a:lnTo>
                    <a:pt x="179" y="564"/>
                  </a:lnTo>
                  <a:lnTo>
                    <a:pt x="179" y="564"/>
                  </a:lnTo>
                  <a:lnTo>
                    <a:pt x="178" y="563"/>
                  </a:lnTo>
                  <a:lnTo>
                    <a:pt x="177" y="563"/>
                  </a:lnTo>
                  <a:lnTo>
                    <a:pt x="177" y="563"/>
                  </a:lnTo>
                  <a:lnTo>
                    <a:pt x="177" y="562"/>
                  </a:lnTo>
                  <a:lnTo>
                    <a:pt x="177" y="561"/>
                  </a:lnTo>
                  <a:lnTo>
                    <a:pt x="177" y="561"/>
                  </a:lnTo>
                  <a:lnTo>
                    <a:pt x="177" y="560"/>
                  </a:lnTo>
                  <a:lnTo>
                    <a:pt x="177" y="559"/>
                  </a:lnTo>
                  <a:lnTo>
                    <a:pt x="177" y="559"/>
                  </a:lnTo>
                  <a:lnTo>
                    <a:pt x="178" y="557"/>
                  </a:lnTo>
                  <a:lnTo>
                    <a:pt x="179" y="556"/>
                  </a:lnTo>
                  <a:lnTo>
                    <a:pt x="180" y="554"/>
                  </a:lnTo>
                  <a:lnTo>
                    <a:pt x="182" y="551"/>
                  </a:lnTo>
                  <a:lnTo>
                    <a:pt x="183" y="551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89" y="544"/>
                  </a:lnTo>
                  <a:lnTo>
                    <a:pt x="190" y="543"/>
                  </a:lnTo>
                  <a:lnTo>
                    <a:pt x="190" y="542"/>
                  </a:lnTo>
                  <a:lnTo>
                    <a:pt x="191" y="541"/>
                  </a:lnTo>
                  <a:lnTo>
                    <a:pt x="192" y="537"/>
                  </a:lnTo>
                  <a:lnTo>
                    <a:pt x="193" y="536"/>
                  </a:lnTo>
                  <a:lnTo>
                    <a:pt x="193" y="535"/>
                  </a:lnTo>
                  <a:lnTo>
                    <a:pt x="195" y="531"/>
                  </a:lnTo>
                  <a:lnTo>
                    <a:pt x="196" y="530"/>
                  </a:lnTo>
                  <a:lnTo>
                    <a:pt x="197" y="529"/>
                  </a:lnTo>
                  <a:lnTo>
                    <a:pt x="197" y="528"/>
                  </a:lnTo>
                  <a:lnTo>
                    <a:pt x="197" y="527"/>
                  </a:lnTo>
                  <a:lnTo>
                    <a:pt x="198" y="524"/>
                  </a:lnTo>
                  <a:lnTo>
                    <a:pt x="198" y="523"/>
                  </a:lnTo>
                  <a:lnTo>
                    <a:pt x="199" y="521"/>
                  </a:lnTo>
                  <a:lnTo>
                    <a:pt x="200" y="520"/>
                  </a:lnTo>
                  <a:lnTo>
                    <a:pt x="201" y="518"/>
                  </a:lnTo>
                  <a:lnTo>
                    <a:pt x="202" y="515"/>
                  </a:lnTo>
                  <a:lnTo>
                    <a:pt x="203" y="514"/>
                  </a:lnTo>
                  <a:lnTo>
                    <a:pt x="204" y="514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6" y="513"/>
                  </a:lnTo>
                  <a:lnTo>
                    <a:pt x="207" y="512"/>
                  </a:lnTo>
                  <a:lnTo>
                    <a:pt x="210" y="512"/>
                  </a:lnTo>
                  <a:lnTo>
                    <a:pt x="213" y="511"/>
                  </a:lnTo>
                  <a:lnTo>
                    <a:pt x="214" y="510"/>
                  </a:lnTo>
                  <a:lnTo>
                    <a:pt x="216" y="510"/>
                  </a:lnTo>
                  <a:lnTo>
                    <a:pt x="216" y="509"/>
                  </a:lnTo>
                  <a:lnTo>
                    <a:pt x="217" y="509"/>
                  </a:lnTo>
                  <a:lnTo>
                    <a:pt x="218" y="508"/>
                  </a:lnTo>
                  <a:lnTo>
                    <a:pt x="218" y="508"/>
                  </a:lnTo>
                  <a:lnTo>
                    <a:pt x="219" y="506"/>
                  </a:lnTo>
                  <a:lnTo>
                    <a:pt x="219" y="504"/>
                  </a:lnTo>
                  <a:lnTo>
                    <a:pt x="220" y="503"/>
                  </a:lnTo>
                  <a:lnTo>
                    <a:pt x="220" y="502"/>
                  </a:lnTo>
                  <a:lnTo>
                    <a:pt x="220" y="501"/>
                  </a:lnTo>
                  <a:lnTo>
                    <a:pt x="219" y="500"/>
                  </a:lnTo>
                  <a:lnTo>
                    <a:pt x="219" y="499"/>
                  </a:lnTo>
                  <a:lnTo>
                    <a:pt x="218" y="498"/>
                  </a:lnTo>
                  <a:lnTo>
                    <a:pt x="215" y="494"/>
                  </a:lnTo>
                  <a:lnTo>
                    <a:pt x="214" y="493"/>
                  </a:lnTo>
                  <a:lnTo>
                    <a:pt x="214" y="492"/>
                  </a:lnTo>
                  <a:lnTo>
                    <a:pt x="212" y="492"/>
                  </a:lnTo>
                  <a:lnTo>
                    <a:pt x="210" y="490"/>
                  </a:lnTo>
                  <a:lnTo>
                    <a:pt x="208" y="489"/>
                  </a:lnTo>
                  <a:lnTo>
                    <a:pt x="207" y="488"/>
                  </a:lnTo>
                  <a:lnTo>
                    <a:pt x="206" y="487"/>
                  </a:lnTo>
                  <a:lnTo>
                    <a:pt x="206" y="486"/>
                  </a:lnTo>
                  <a:lnTo>
                    <a:pt x="205" y="486"/>
                  </a:lnTo>
                  <a:lnTo>
                    <a:pt x="205" y="485"/>
                  </a:lnTo>
                  <a:lnTo>
                    <a:pt x="205" y="484"/>
                  </a:lnTo>
                  <a:lnTo>
                    <a:pt x="205" y="483"/>
                  </a:lnTo>
                  <a:lnTo>
                    <a:pt x="205" y="482"/>
                  </a:lnTo>
                  <a:lnTo>
                    <a:pt x="206" y="481"/>
                  </a:lnTo>
                  <a:lnTo>
                    <a:pt x="206" y="481"/>
                  </a:lnTo>
                  <a:lnTo>
                    <a:pt x="206" y="480"/>
                  </a:lnTo>
                  <a:lnTo>
                    <a:pt x="205" y="479"/>
                  </a:lnTo>
                  <a:lnTo>
                    <a:pt x="205" y="478"/>
                  </a:lnTo>
                  <a:lnTo>
                    <a:pt x="205" y="477"/>
                  </a:lnTo>
                  <a:lnTo>
                    <a:pt x="204" y="477"/>
                  </a:lnTo>
                  <a:lnTo>
                    <a:pt x="203" y="476"/>
                  </a:lnTo>
                  <a:lnTo>
                    <a:pt x="202" y="475"/>
                  </a:lnTo>
                  <a:lnTo>
                    <a:pt x="201" y="475"/>
                  </a:lnTo>
                  <a:lnTo>
                    <a:pt x="200" y="474"/>
                  </a:lnTo>
                  <a:lnTo>
                    <a:pt x="199" y="474"/>
                  </a:lnTo>
                  <a:lnTo>
                    <a:pt x="198" y="474"/>
                  </a:lnTo>
                  <a:lnTo>
                    <a:pt x="198" y="474"/>
                  </a:lnTo>
                  <a:lnTo>
                    <a:pt x="197" y="474"/>
                  </a:lnTo>
                  <a:lnTo>
                    <a:pt x="196" y="474"/>
                  </a:lnTo>
                  <a:lnTo>
                    <a:pt x="195" y="474"/>
                  </a:lnTo>
                  <a:lnTo>
                    <a:pt x="195" y="474"/>
                  </a:lnTo>
                  <a:lnTo>
                    <a:pt x="193" y="475"/>
                  </a:lnTo>
                  <a:lnTo>
                    <a:pt x="191" y="476"/>
                  </a:lnTo>
                  <a:lnTo>
                    <a:pt x="191" y="476"/>
                  </a:lnTo>
                  <a:lnTo>
                    <a:pt x="187" y="476"/>
                  </a:lnTo>
                  <a:lnTo>
                    <a:pt x="185" y="477"/>
                  </a:lnTo>
                  <a:lnTo>
                    <a:pt x="183" y="477"/>
                  </a:lnTo>
                  <a:lnTo>
                    <a:pt x="180" y="479"/>
                  </a:lnTo>
                  <a:lnTo>
                    <a:pt x="178" y="479"/>
                  </a:lnTo>
                  <a:lnTo>
                    <a:pt x="177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69" y="480"/>
                  </a:lnTo>
                  <a:lnTo>
                    <a:pt x="166" y="480"/>
                  </a:lnTo>
                  <a:lnTo>
                    <a:pt x="164" y="480"/>
                  </a:lnTo>
                  <a:lnTo>
                    <a:pt x="162" y="480"/>
                  </a:lnTo>
                  <a:lnTo>
                    <a:pt x="161" y="479"/>
                  </a:lnTo>
                  <a:lnTo>
                    <a:pt x="156" y="478"/>
                  </a:lnTo>
                  <a:lnTo>
                    <a:pt x="155" y="478"/>
                  </a:lnTo>
                  <a:lnTo>
                    <a:pt x="154" y="478"/>
                  </a:lnTo>
                  <a:lnTo>
                    <a:pt x="153" y="477"/>
                  </a:lnTo>
                  <a:lnTo>
                    <a:pt x="152" y="477"/>
                  </a:lnTo>
                  <a:lnTo>
                    <a:pt x="150" y="478"/>
                  </a:lnTo>
                  <a:lnTo>
                    <a:pt x="149" y="478"/>
                  </a:lnTo>
                  <a:lnTo>
                    <a:pt x="147" y="479"/>
                  </a:lnTo>
                  <a:lnTo>
                    <a:pt x="146" y="479"/>
                  </a:lnTo>
                  <a:lnTo>
                    <a:pt x="146" y="479"/>
                  </a:lnTo>
                  <a:lnTo>
                    <a:pt x="145" y="479"/>
                  </a:lnTo>
                  <a:lnTo>
                    <a:pt x="145" y="479"/>
                  </a:lnTo>
                  <a:lnTo>
                    <a:pt x="144" y="479"/>
                  </a:lnTo>
                  <a:lnTo>
                    <a:pt x="143" y="479"/>
                  </a:lnTo>
                  <a:lnTo>
                    <a:pt x="140" y="477"/>
                  </a:lnTo>
                  <a:lnTo>
                    <a:pt x="133" y="473"/>
                  </a:lnTo>
                  <a:lnTo>
                    <a:pt x="131" y="471"/>
                  </a:lnTo>
                  <a:lnTo>
                    <a:pt x="129" y="470"/>
                  </a:lnTo>
                  <a:lnTo>
                    <a:pt x="128" y="469"/>
                  </a:lnTo>
                  <a:lnTo>
                    <a:pt x="124" y="465"/>
                  </a:lnTo>
                  <a:lnTo>
                    <a:pt x="120" y="463"/>
                  </a:lnTo>
                  <a:lnTo>
                    <a:pt x="119" y="461"/>
                  </a:lnTo>
                  <a:lnTo>
                    <a:pt x="116" y="459"/>
                  </a:lnTo>
                  <a:lnTo>
                    <a:pt x="115" y="458"/>
                  </a:lnTo>
                  <a:lnTo>
                    <a:pt x="114" y="457"/>
                  </a:lnTo>
                  <a:lnTo>
                    <a:pt x="114" y="456"/>
                  </a:lnTo>
                  <a:lnTo>
                    <a:pt x="113" y="454"/>
                  </a:lnTo>
                  <a:lnTo>
                    <a:pt x="112" y="452"/>
                  </a:lnTo>
                  <a:lnTo>
                    <a:pt x="111" y="450"/>
                  </a:lnTo>
                  <a:lnTo>
                    <a:pt x="111" y="449"/>
                  </a:lnTo>
                  <a:lnTo>
                    <a:pt x="111" y="447"/>
                  </a:lnTo>
                  <a:lnTo>
                    <a:pt x="111" y="445"/>
                  </a:lnTo>
                  <a:lnTo>
                    <a:pt x="111" y="442"/>
                  </a:lnTo>
                  <a:lnTo>
                    <a:pt x="112" y="438"/>
                  </a:lnTo>
                  <a:lnTo>
                    <a:pt x="112" y="435"/>
                  </a:lnTo>
                  <a:lnTo>
                    <a:pt x="112" y="434"/>
                  </a:lnTo>
                  <a:lnTo>
                    <a:pt x="112" y="433"/>
                  </a:lnTo>
                  <a:lnTo>
                    <a:pt x="112" y="431"/>
                  </a:lnTo>
                  <a:lnTo>
                    <a:pt x="112" y="430"/>
                  </a:lnTo>
                  <a:lnTo>
                    <a:pt x="111" y="428"/>
                  </a:lnTo>
                  <a:lnTo>
                    <a:pt x="111" y="425"/>
                  </a:lnTo>
                  <a:lnTo>
                    <a:pt x="110" y="424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7" y="419"/>
                  </a:lnTo>
                  <a:lnTo>
                    <a:pt x="106" y="419"/>
                  </a:lnTo>
                  <a:lnTo>
                    <a:pt x="105" y="419"/>
                  </a:lnTo>
                  <a:lnTo>
                    <a:pt x="104" y="418"/>
                  </a:lnTo>
                  <a:lnTo>
                    <a:pt x="103" y="418"/>
                  </a:lnTo>
                  <a:lnTo>
                    <a:pt x="101" y="418"/>
                  </a:lnTo>
                  <a:lnTo>
                    <a:pt x="99" y="418"/>
                  </a:lnTo>
                  <a:lnTo>
                    <a:pt x="98" y="418"/>
                  </a:lnTo>
                  <a:lnTo>
                    <a:pt x="94" y="419"/>
                  </a:lnTo>
                  <a:lnTo>
                    <a:pt x="90" y="419"/>
                  </a:lnTo>
                  <a:lnTo>
                    <a:pt x="89" y="419"/>
                  </a:lnTo>
                  <a:lnTo>
                    <a:pt x="87" y="420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76" y="422"/>
                  </a:lnTo>
                  <a:lnTo>
                    <a:pt x="75" y="422"/>
                  </a:lnTo>
                  <a:lnTo>
                    <a:pt x="75" y="422"/>
                  </a:lnTo>
                  <a:lnTo>
                    <a:pt x="74" y="421"/>
                  </a:lnTo>
                  <a:lnTo>
                    <a:pt x="73" y="421"/>
                  </a:lnTo>
                  <a:lnTo>
                    <a:pt x="72" y="420"/>
                  </a:lnTo>
                  <a:lnTo>
                    <a:pt x="71" y="418"/>
                  </a:lnTo>
                  <a:lnTo>
                    <a:pt x="70" y="418"/>
                  </a:lnTo>
                  <a:lnTo>
                    <a:pt x="69" y="417"/>
                  </a:lnTo>
                  <a:lnTo>
                    <a:pt x="67" y="416"/>
                  </a:lnTo>
                  <a:lnTo>
                    <a:pt x="65" y="415"/>
                  </a:lnTo>
                  <a:lnTo>
                    <a:pt x="62" y="414"/>
                  </a:lnTo>
                  <a:lnTo>
                    <a:pt x="57" y="412"/>
                  </a:lnTo>
                  <a:lnTo>
                    <a:pt x="50" y="411"/>
                  </a:lnTo>
                  <a:lnTo>
                    <a:pt x="49" y="410"/>
                  </a:lnTo>
                  <a:lnTo>
                    <a:pt x="48" y="410"/>
                  </a:lnTo>
                  <a:lnTo>
                    <a:pt x="47" y="410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45" y="411"/>
                  </a:lnTo>
                  <a:lnTo>
                    <a:pt x="43" y="411"/>
                  </a:lnTo>
                  <a:lnTo>
                    <a:pt x="39" y="413"/>
                  </a:lnTo>
                  <a:lnTo>
                    <a:pt x="38" y="414"/>
                  </a:lnTo>
                  <a:lnTo>
                    <a:pt x="36" y="415"/>
                  </a:lnTo>
                  <a:lnTo>
                    <a:pt x="35" y="415"/>
                  </a:lnTo>
                  <a:lnTo>
                    <a:pt x="33" y="415"/>
                  </a:lnTo>
                  <a:lnTo>
                    <a:pt x="32" y="415"/>
                  </a:lnTo>
                  <a:lnTo>
                    <a:pt x="30" y="415"/>
                  </a:lnTo>
                  <a:lnTo>
                    <a:pt x="28" y="414"/>
                  </a:lnTo>
                  <a:lnTo>
                    <a:pt x="27" y="414"/>
                  </a:lnTo>
                  <a:lnTo>
                    <a:pt x="27" y="413"/>
                  </a:lnTo>
                  <a:lnTo>
                    <a:pt x="26" y="413"/>
                  </a:lnTo>
                  <a:lnTo>
                    <a:pt x="25" y="412"/>
                  </a:lnTo>
                  <a:lnTo>
                    <a:pt x="24" y="411"/>
                  </a:lnTo>
                  <a:lnTo>
                    <a:pt x="23" y="411"/>
                  </a:lnTo>
                  <a:lnTo>
                    <a:pt x="20" y="407"/>
                  </a:lnTo>
                  <a:lnTo>
                    <a:pt x="19" y="405"/>
                  </a:lnTo>
                  <a:lnTo>
                    <a:pt x="17" y="404"/>
                  </a:lnTo>
                  <a:lnTo>
                    <a:pt x="16" y="403"/>
                  </a:lnTo>
                  <a:lnTo>
                    <a:pt x="15" y="402"/>
                  </a:lnTo>
                  <a:lnTo>
                    <a:pt x="14" y="402"/>
                  </a:lnTo>
                  <a:lnTo>
                    <a:pt x="14" y="402"/>
                  </a:lnTo>
                  <a:lnTo>
                    <a:pt x="13" y="401"/>
                  </a:lnTo>
                  <a:lnTo>
                    <a:pt x="12" y="401"/>
                  </a:lnTo>
                  <a:lnTo>
                    <a:pt x="10" y="401"/>
                  </a:lnTo>
                  <a:lnTo>
                    <a:pt x="6" y="400"/>
                  </a:lnTo>
                  <a:lnTo>
                    <a:pt x="5" y="400"/>
                  </a:lnTo>
                  <a:lnTo>
                    <a:pt x="4" y="400"/>
                  </a:lnTo>
                  <a:lnTo>
                    <a:pt x="3" y="399"/>
                  </a:lnTo>
                  <a:lnTo>
                    <a:pt x="2" y="399"/>
                  </a:lnTo>
                  <a:lnTo>
                    <a:pt x="1" y="39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1" y="397"/>
                  </a:lnTo>
                  <a:lnTo>
                    <a:pt x="2" y="396"/>
                  </a:lnTo>
                  <a:lnTo>
                    <a:pt x="3" y="395"/>
                  </a:lnTo>
                  <a:lnTo>
                    <a:pt x="4" y="395"/>
                  </a:lnTo>
                  <a:lnTo>
                    <a:pt x="4" y="394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5" y="392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9" name="Freeform 283"/>
            <p:cNvSpPr>
              <a:spLocks/>
            </p:cNvSpPr>
            <p:nvPr/>
          </p:nvSpPr>
          <p:spPr bwMode="auto">
            <a:xfrm>
              <a:off x="3910" y="2382"/>
              <a:ext cx="262" cy="396"/>
            </a:xfrm>
            <a:custGeom>
              <a:avLst/>
              <a:gdLst>
                <a:gd name="T0" fmla="*/ 87 w 262"/>
                <a:gd name="T1" fmla="*/ 390 h 396"/>
                <a:gd name="T2" fmla="*/ 75 w 262"/>
                <a:gd name="T3" fmla="*/ 385 h 396"/>
                <a:gd name="T4" fmla="*/ 62 w 262"/>
                <a:gd name="T5" fmla="*/ 376 h 396"/>
                <a:gd name="T6" fmla="*/ 54 w 262"/>
                <a:gd name="T7" fmla="*/ 375 h 396"/>
                <a:gd name="T8" fmla="*/ 40 w 262"/>
                <a:gd name="T9" fmla="*/ 381 h 396"/>
                <a:gd name="T10" fmla="*/ 30 w 262"/>
                <a:gd name="T11" fmla="*/ 376 h 396"/>
                <a:gd name="T12" fmla="*/ 15 w 262"/>
                <a:gd name="T13" fmla="*/ 360 h 396"/>
                <a:gd name="T14" fmla="*/ 7 w 262"/>
                <a:gd name="T15" fmla="*/ 346 h 396"/>
                <a:gd name="T16" fmla="*/ 11 w 262"/>
                <a:gd name="T17" fmla="*/ 337 h 396"/>
                <a:gd name="T18" fmla="*/ 13 w 262"/>
                <a:gd name="T19" fmla="*/ 331 h 396"/>
                <a:gd name="T20" fmla="*/ 4 w 262"/>
                <a:gd name="T21" fmla="*/ 321 h 396"/>
                <a:gd name="T22" fmla="*/ 0 w 262"/>
                <a:gd name="T23" fmla="*/ 313 h 396"/>
                <a:gd name="T24" fmla="*/ 4 w 262"/>
                <a:gd name="T25" fmla="*/ 299 h 396"/>
                <a:gd name="T26" fmla="*/ 5 w 262"/>
                <a:gd name="T27" fmla="*/ 286 h 396"/>
                <a:gd name="T28" fmla="*/ 11 w 262"/>
                <a:gd name="T29" fmla="*/ 268 h 396"/>
                <a:gd name="T30" fmla="*/ 13 w 262"/>
                <a:gd name="T31" fmla="*/ 254 h 396"/>
                <a:gd name="T32" fmla="*/ 13 w 262"/>
                <a:gd name="T33" fmla="*/ 240 h 396"/>
                <a:gd name="T34" fmla="*/ 7 w 262"/>
                <a:gd name="T35" fmla="*/ 228 h 396"/>
                <a:gd name="T36" fmla="*/ 8 w 262"/>
                <a:gd name="T37" fmla="*/ 224 h 396"/>
                <a:gd name="T38" fmla="*/ 16 w 262"/>
                <a:gd name="T39" fmla="*/ 220 h 396"/>
                <a:gd name="T40" fmla="*/ 17 w 262"/>
                <a:gd name="T41" fmla="*/ 213 h 396"/>
                <a:gd name="T42" fmla="*/ 18 w 262"/>
                <a:gd name="T43" fmla="*/ 200 h 396"/>
                <a:gd name="T44" fmla="*/ 21 w 262"/>
                <a:gd name="T45" fmla="*/ 189 h 396"/>
                <a:gd name="T46" fmla="*/ 33 w 262"/>
                <a:gd name="T47" fmla="*/ 185 h 396"/>
                <a:gd name="T48" fmla="*/ 37 w 262"/>
                <a:gd name="T49" fmla="*/ 181 h 396"/>
                <a:gd name="T50" fmla="*/ 36 w 262"/>
                <a:gd name="T51" fmla="*/ 173 h 396"/>
                <a:gd name="T52" fmla="*/ 40 w 262"/>
                <a:gd name="T53" fmla="*/ 170 h 396"/>
                <a:gd name="T54" fmla="*/ 53 w 262"/>
                <a:gd name="T55" fmla="*/ 171 h 396"/>
                <a:gd name="T56" fmla="*/ 71 w 262"/>
                <a:gd name="T57" fmla="*/ 173 h 396"/>
                <a:gd name="T58" fmla="*/ 88 w 262"/>
                <a:gd name="T59" fmla="*/ 169 h 396"/>
                <a:gd name="T60" fmla="*/ 98 w 262"/>
                <a:gd name="T61" fmla="*/ 169 h 396"/>
                <a:gd name="T62" fmla="*/ 110 w 262"/>
                <a:gd name="T63" fmla="*/ 174 h 396"/>
                <a:gd name="T64" fmla="*/ 114 w 262"/>
                <a:gd name="T65" fmla="*/ 174 h 396"/>
                <a:gd name="T66" fmla="*/ 119 w 262"/>
                <a:gd name="T67" fmla="*/ 165 h 396"/>
                <a:gd name="T68" fmla="*/ 125 w 262"/>
                <a:gd name="T69" fmla="*/ 161 h 396"/>
                <a:gd name="T70" fmla="*/ 137 w 262"/>
                <a:gd name="T71" fmla="*/ 162 h 396"/>
                <a:gd name="T72" fmla="*/ 147 w 262"/>
                <a:gd name="T73" fmla="*/ 156 h 396"/>
                <a:gd name="T74" fmla="*/ 150 w 262"/>
                <a:gd name="T75" fmla="*/ 149 h 396"/>
                <a:gd name="T76" fmla="*/ 148 w 262"/>
                <a:gd name="T77" fmla="*/ 139 h 396"/>
                <a:gd name="T78" fmla="*/ 141 w 262"/>
                <a:gd name="T79" fmla="*/ 131 h 396"/>
                <a:gd name="T80" fmla="*/ 125 w 262"/>
                <a:gd name="T81" fmla="*/ 124 h 396"/>
                <a:gd name="T82" fmla="*/ 122 w 262"/>
                <a:gd name="T83" fmla="*/ 114 h 396"/>
                <a:gd name="T84" fmla="*/ 123 w 262"/>
                <a:gd name="T85" fmla="*/ 104 h 396"/>
                <a:gd name="T86" fmla="*/ 135 w 262"/>
                <a:gd name="T87" fmla="*/ 87 h 396"/>
                <a:gd name="T88" fmla="*/ 141 w 262"/>
                <a:gd name="T89" fmla="*/ 73 h 396"/>
                <a:gd name="T90" fmla="*/ 147 w 262"/>
                <a:gd name="T91" fmla="*/ 68 h 396"/>
                <a:gd name="T92" fmla="*/ 154 w 262"/>
                <a:gd name="T93" fmla="*/ 69 h 396"/>
                <a:gd name="T94" fmla="*/ 161 w 262"/>
                <a:gd name="T95" fmla="*/ 69 h 396"/>
                <a:gd name="T96" fmla="*/ 177 w 262"/>
                <a:gd name="T97" fmla="*/ 62 h 396"/>
                <a:gd name="T98" fmla="*/ 194 w 262"/>
                <a:gd name="T99" fmla="*/ 57 h 396"/>
                <a:gd name="T100" fmla="*/ 205 w 262"/>
                <a:gd name="T101" fmla="*/ 46 h 396"/>
                <a:gd name="T102" fmla="*/ 213 w 262"/>
                <a:gd name="T103" fmla="*/ 43 h 396"/>
                <a:gd name="T104" fmla="*/ 225 w 262"/>
                <a:gd name="T105" fmla="*/ 42 h 396"/>
                <a:gd name="T106" fmla="*/ 228 w 262"/>
                <a:gd name="T107" fmla="*/ 38 h 396"/>
                <a:gd name="T108" fmla="*/ 225 w 262"/>
                <a:gd name="T109" fmla="*/ 28 h 396"/>
                <a:gd name="T110" fmla="*/ 225 w 262"/>
                <a:gd name="T111" fmla="*/ 22 h 396"/>
                <a:gd name="T112" fmla="*/ 231 w 262"/>
                <a:gd name="T113" fmla="*/ 15 h 396"/>
                <a:gd name="T114" fmla="*/ 241 w 262"/>
                <a:gd name="T115" fmla="*/ 12 h 396"/>
                <a:gd name="T116" fmla="*/ 252 w 262"/>
                <a:gd name="T117" fmla="*/ 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396">
                  <a:moveTo>
                    <a:pt x="87" y="396"/>
                  </a:moveTo>
                  <a:lnTo>
                    <a:pt x="88" y="394"/>
                  </a:lnTo>
                  <a:lnTo>
                    <a:pt x="88" y="393"/>
                  </a:lnTo>
                  <a:lnTo>
                    <a:pt x="88" y="393"/>
                  </a:lnTo>
                  <a:lnTo>
                    <a:pt x="88" y="392"/>
                  </a:lnTo>
                  <a:lnTo>
                    <a:pt x="87" y="391"/>
                  </a:lnTo>
                  <a:lnTo>
                    <a:pt x="87" y="390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4" y="388"/>
                  </a:lnTo>
                  <a:lnTo>
                    <a:pt x="82" y="387"/>
                  </a:lnTo>
                  <a:lnTo>
                    <a:pt x="80" y="387"/>
                  </a:lnTo>
                  <a:lnTo>
                    <a:pt x="75" y="385"/>
                  </a:lnTo>
                  <a:lnTo>
                    <a:pt x="74" y="384"/>
                  </a:lnTo>
                  <a:lnTo>
                    <a:pt x="72" y="384"/>
                  </a:lnTo>
                  <a:lnTo>
                    <a:pt x="70" y="383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3" y="377"/>
                  </a:lnTo>
                  <a:lnTo>
                    <a:pt x="62" y="376"/>
                  </a:lnTo>
                  <a:lnTo>
                    <a:pt x="61" y="376"/>
                  </a:lnTo>
                  <a:lnTo>
                    <a:pt x="60" y="375"/>
                  </a:lnTo>
                  <a:lnTo>
                    <a:pt x="59" y="375"/>
                  </a:lnTo>
                  <a:lnTo>
                    <a:pt x="58" y="375"/>
                  </a:lnTo>
                  <a:lnTo>
                    <a:pt x="57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3" y="376"/>
                  </a:lnTo>
                  <a:lnTo>
                    <a:pt x="51" y="376"/>
                  </a:lnTo>
                  <a:lnTo>
                    <a:pt x="49" y="377"/>
                  </a:lnTo>
                  <a:lnTo>
                    <a:pt x="44" y="380"/>
                  </a:lnTo>
                  <a:lnTo>
                    <a:pt x="42" y="380"/>
                  </a:lnTo>
                  <a:lnTo>
                    <a:pt x="41" y="381"/>
                  </a:lnTo>
                  <a:lnTo>
                    <a:pt x="40" y="381"/>
                  </a:lnTo>
                  <a:lnTo>
                    <a:pt x="39" y="381"/>
                  </a:lnTo>
                  <a:lnTo>
                    <a:pt x="38" y="381"/>
                  </a:lnTo>
                  <a:lnTo>
                    <a:pt x="36" y="380"/>
                  </a:lnTo>
                  <a:lnTo>
                    <a:pt x="36" y="380"/>
                  </a:lnTo>
                  <a:lnTo>
                    <a:pt x="35" y="380"/>
                  </a:lnTo>
                  <a:lnTo>
                    <a:pt x="33" y="378"/>
                  </a:lnTo>
                  <a:lnTo>
                    <a:pt x="30" y="376"/>
                  </a:lnTo>
                  <a:lnTo>
                    <a:pt x="27" y="373"/>
                  </a:lnTo>
                  <a:lnTo>
                    <a:pt x="25" y="371"/>
                  </a:lnTo>
                  <a:lnTo>
                    <a:pt x="22" y="368"/>
                  </a:lnTo>
                  <a:lnTo>
                    <a:pt x="21" y="367"/>
                  </a:lnTo>
                  <a:lnTo>
                    <a:pt x="16" y="362"/>
                  </a:lnTo>
                  <a:lnTo>
                    <a:pt x="15" y="361"/>
                  </a:lnTo>
                  <a:lnTo>
                    <a:pt x="15" y="360"/>
                  </a:lnTo>
                  <a:lnTo>
                    <a:pt x="12" y="356"/>
                  </a:lnTo>
                  <a:lnTo>
                    <a:pt x="9" y="352"/>
                  </a:lnTo>
                  <a:lnTo>
                    <a:pt x="8" y="350"/>
                  </a:lnTo>
                  <a:lnTo>
                    <a:pt x="8" y="349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7" y="346"/>
                  </a:lnTo>
                  <a:lnTo>
                    <a:pt x="7" y="345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9" y="341"/>
                  </a:lnTo>
                  <a:lnTo>
                    <a:pt x="10" y="339"/>
                  </a:lnTo>
                  <a:lnTo>
                    <a:pt x="11" y="337"/>
                  </a:lnTo>
                  <a:lnTo>
                    <a:pt x="13" y="335"/>
                  </a:lnTo>
                  <a:lnTo>
                    <a:pt x="13" y="334"/>
                  </a:lnTo>
                  <a:lnTo>
                    <a:pt x="14" y="333"/>
                  </a:lnTo>
                  <a:lnTo>
                    <a:pt x="14" y="333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3" y="331"/>
                  </a:lnTo>
                  <a:lnTo>
                    <a:pt x="12" y="329"/>
                  </a:lnTo>
                  <a:lnTo>
                    <a:pt x="11" y="328"/>
                  </a:lnTo>
                  <a:lnTo>
                    <a:pt x="11" y="327"/>
                  </a:lnTo>
                  <a:lnTo>
                    <a:pt x="10" y="326"/>
                  </a:lnTo>
                  <a:lnTo>
                    <a:pt x="9" y="325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3" y="320"/>
                  </a:lnTo>
                  <a:lnTo>
                    <a:pt x="2" y="319"/>
                  </a:lnTo>
                  <a:lnTo>
                    <a:pt x="1" y="317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0" y="314"/>
                  </a:lnTo>
                  <a:lnTo>
                    <a:pt x="0" y="313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2" y="303"/>
                  </a:lnTo>
                  <a:lnTo>
                    <a:pt x="3" y="301"/>
                  </a:lnTo>
                  <a:lnTo>
                    <a:pt x="4" y="299"/>
                  </a:lnTo>
                  <a:lnTo>
                    <a:pt x="5" y="295"/>
                  </a:lnTo>
                  <a:lnTo>
                    <a:pt x="6" y="290"/>
                  </a:lnTo>
                  <a:lnTo>
                    <a:pt x="6" y="289"/>
                  </a:lnTo>
                  <a:lnTo>
                    <a:pt x="6" y="289"/>
                  </a:lnTo>
                  <a:lnTo>
                    <a:pt x="6" y="288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7" y="279"/>
                  </a:lnTo>
                  <a:lnTo>
                    <a:pt x="9" y="275"/>
                  </a:lnTo>
                  <a:lnTo>
                    <a:pt x="11" y="270"/>
                  </a:lnTo>
                  <a:lnTo>
                    <a:pt x="11" y="268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3" y="263"/>
                  </a:lnTo>
                  <a:lnTo>
                    <a:pt x="13" y="260"/>
                  </a:lnTo>
                  <a:lnTo>
                    <a:pt x="13" y="259"/>
                  </a:lnTo>
                  <a:lnTo>
                    <a:pt x="13" y="255"/>
                  </a:lnTo>
                  <a:lnTo>
                    <a:pt x="13" y="254"/>
                  </a:lnTo>
                  <a:lnTo>
                    <a:pt x="13" y="252"/>
                  </a:lnTo>
                  <a:lnTo>
                    <a:pt x="14" y="248"/>
                  </a:lnTo>
                  <a:lnTo>
                    <a:pt x="14" y="247"/>
                  </a:lnTo>
                  <a:lnTo>
                    <a:pt x="14" y="245"/>
                  </a:lnTo>
                  <a:lnTo>
                    <a:pt x="13" y="242"/>
                  </a:lnTo>
                  <a:lnTo>
                    <a:pt x="13" y="241"/>
                  </a:lnTo>
                  <a:lnTo>
                    <a:pt x="13" y="240"/>
                  </a:lnTo>
                  <a:lnTo>
                    <a:pt x="12" y="238"/>
                  </a:lnTo>
                  <a:lnTo>
                    <a:pt x="12" y="237"/>
                  </a:lnTo>
                  <a:lnTo>
                    <a:pt x="11" y="235"/>
                  </a:lnTo>
                  <a:lnTo>
                    <a:pt x="11" y="234"/>
                  </a:lnTo>
                  <a:lnTo>
                    <a:pt x="8" y="230"/>
                  </a:lnTo>
                  <a:lnTo>
                    <a:pt x="7" y="229"/>
                  </a:lnTo>
                  <a:lnTo>
                    <a:pt x="7" y="228"/>
                  </a:lnTo>
                  <a:lnTo>
                    <a:pt x="7" y="227"/>
                  </a:lnTo>
                  <a:lnTo>
                    <a:pt x="7" y="227"/>
                  </a:lnTo>
                  <a:lnTo>
                    <a:pt x="7" y="226"/>
                  </a:lnTo>
                  <a:lnTo>
                    <a:pt x="7" y="225"/>
                  </a:lnTo>
                  <a:lnTo>
                    <a:pt x="7" y="225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3"/>
                  </a:lnTo>
                  <a:lnTo>
                    <a:pt x="10" y="223"/>
                  </a:lnTo>
                  <a:lnTo>
                    <a:pt x="11" y="222"/>
                  </a:lnTo>
                  <a:lnTo>
                    <a:pt x="13" y="222"/>
                  </a:lnTo>
                  <a:lnTo>
                    <a:pt x="14" y="221"/>
                  </a:lnTo>
                  <a:lnTo>
                    <a:pt x="15" y="221"/>
                  </a:lnTo>
                  <a:lnTo>
                    <a:pt x="16" y="220"/>
                  </a:lnTo>
                  <a:lnTo>
                    <a:pt x="16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17" y="216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7" y="212"/>
                  </a:lnTo>
                  <a:lnTo>
                    <a:pt x="16" y="206"/>
                  </a:lnTo>
                  <a:lnTo>
                    <a:pt x="16" y="205"/>
                  </a:lnTo>
                  <a:lnTo>
                    <a:pt x="16" y="205"/>
                  </a:lnTo>
                  <a:lnTo>
                    <a:pt x="16" y="204"/>
                  </a:lnTo>
                  <a:lnTo>
                    <a:pt x="18" y="201"/>
                  </a:lnTo>
                  <a:lnTo>
                    <a:pt x="18" y="200"/>
                  </a:lnTo>
                  <a:lnTo>
                    <a:pt x="19" y="198"/>
                  </a:lnTo>
                  <a:lnTo>
                    <a:pt x="19" y="194"/>
                  </a:lnTo>
                  <a:lnTo>
                    <a:pt x="20" y="193"/>
                  </a:lnTo>
                  <a:lnTo>
                    <a:pt x="20" y="192"/>
                  </a:lnTo>
                  <a:lnTo>
                    <a:pt x="20" y="191"/>
                  </a:lnTo>
                  <a:lnTo>
                    <a:pt x="21" y="190"/>
                  </a:lnTo>
                  <a:lnTo>
                    <a:pt x="21" y="189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23" y="188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31" y="185"/>
                  </a:lnTo>
                  <a:lnTo>
                    <a:pt x="33" y="185"/>
                  </a:lnTo>
                  <a:lnTo>
                    <a:pt x="34" y="184"/>
                  </a:lnTo>
                  <a:lnTo>
                    <a:pt x="35" y="184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1"/>
                  </a:lnTo>
                  <a:lnTo>
                    <a:pt x="37" y="180"/>
                  </a:lnTo>
                  <a:lnTo>
                    <a:pt x="37" y="179"/>
                  </a:lnTo>
                  <a:lnTo>
                    <a:pt x="36" y="176"/>
                  </a:lnTo>
                  <a:lnTo>
                    <a:pt x="36" y="175"/>
                  </a:lnTo>
                  <a:lnTo>
                    <a:pt x="36" y="174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7" y="172"/>
                  </a:lnTo>
                  <a:lnTo>
                    <a:pt x="37" y="171"/>
                  </a:lnTo>
                  <a:lnTo>
                    <a:pt x="38" y="171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1" y="169"/>
                  </a:lnTo>
                  <a:lnTo>
                    <a:pt x="42" y="169"/>
                  </a:lnTo>
                  <a:lnTo>
                    <a:pt x="43" y="169"/>
                  </a:lnTo>
                  <a:lnTo>
                    <a:pt x="45" y="169"/>
                  </a:lnTo>
                  <a:lnTo>
                    <a:pt x="46" y="169"/>
                  </a:lnTo>
                  <a:lnTo>
                    <a:pt x="51" y="171"/>
                  </a:lnTo>
                  <a:lnTo>
                    <a:pt x="53" y="171"/>
                  </a:lnTo>
                  <a:lnTo>
                    <a:pt x="55" y="171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2" y="172"/>
                  </a:lnTo>
                  <a:lnTo>
                    <a:pt x="68" y="173"/>
                  </a:lnTo>
                  <a:lnTo>
                    <a:pt x="69" y="173"/>
                  </a:lnTo>
                  <a:lnTo>
                    <a:pt x="71" y="173"/>
                  </a:lnTo>
                  <a:lnTo>
                    <a:pt x="73" y="173"/>
                  </a:lnTo>
                  <a:lnTo>
                    <a:pt x="75" y="173"/>
                  </a:lnTo>
                  <a:lnTo>
                    <a:pt x="77" y="173"/>
                  </a:lnTo>
                  <a:lnTo>
                    <a:pt x="79" y="172"/>
                  </a:lnTo>
                  <a:lnTo>
                    <a:pt x="80" y="172"/>
                  </a:lnTo>
                  <a:lnTo>
                    <a:pt x="83" y="171"/>
                  </a:lnTo>
                  <a:lnTo>
                    <a:pt x="88" y="169"/>
                  </a:lnTo>
                  <a:lnTo>
                    <a:pt x="90" y="168"/>
                  </a:lnTo>
                  <a:lnTo>
                    <a:pt x="92" y="167"/>
                  </a:lnTo>
                  <a:lnTo>
                    <a:pt x="93" y="167"/>
                  </a:lnTo>
                  <a:lnTo>
                    <a:pt x="93" y="167"/>
                  </a:lnTo>
                  <a:lnTo>
                    <a:pt x="94" y="167"/>
                  </a:lnTo>
                  <a:lnTo>
                    <a:pt x="94" y="168"/>
                  </a:lnTo>
                  <a:lnTo>
                    <a:pt x="98" y="169"/>
                  </a:lnTo>
                  <a:lnTo>
                    <a:pt x="100" y="170"/>
                  </a:lnTo>
                  <a:lnTo>
                    <a:pt x="101" y="170"/>
                  </a:lnTo>
                  <a:lnTo>
                    <a:pt x="104" y="171"/>
                  </a:lnTo>
                  <a:lnTo>
                    <a:pt x="106" y="171"/>
                  </a:lnTo>
                  <a:lnTo>
                    <a:pt x="106" y="172"/>
                  </a:lnTo>
                  <a:lnTo>
                    <a:pt x="108" y="172"/>
                  </a:lnTo>
                  <a:lnTo>
                    <a:pt x="110" y="174"/>
                  </a:lnTo>
                  <a:lnTo>
                    <a:pt x="111" y="175"/>
                  </a:lnTo>
                  <a:lnTo>
                    <a:pt x="112" y="175"/>
                  </a:lnTo>
                  <a:lnTo>
                    <a:pt x="112" y="175"/>
                  </a:lnTo>
                  <a:lnTo>
                    <a:pt x="113" y="175"/>
                  </a:lnTo>
                  <a:lnTo>
                    <a:pt x="113" y="175"/>
                  </a:lnTo>
                  <a:lnTo>
                    <a:pt x="114" y="175"/>
                  </a:lnTo>
                  <a:lnTo>
                    <a:pt x="114" y="174"/>
                  </a:lnTo>
                  <a:lnTo>
                    <a:pt x="115" y="174"/>
                  </a:lnTo>
                  <a:lnTo>
                    <a:pt x="116" y="172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2" y="163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8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2"/>
                  </a:lnTo>
                  <a:lnTo>
                    <a:pt x="136" y="162"/>
                  </a:lnTo>
                  <a:lnTo>
                    <a:pt x="137" y="162"/>
                  </a:lnTo>
                  <a:lnTo>
                    <a:pt x="139" y="162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43" y="160"/>
                  </a:lnTo>
                  <a:lnTo>
                    <a:pt x="145" y="158"/>
                  </a:lnTo>
                  <a:lnTo>
                    <a:pt x="146" y="157"/>
                  </a:lnTo>
                  <a:lnTo>
                    <a:pt x="147" y="156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9" y="154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0" y="149"/>
                  </a:lnTo>
                  <a:lnTo>
                    <a:pt x="150" y="147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9" y="143"/>
                  </a:lnTo>
                  <a:lnTo>
                    <a:pt x="149" y="142"/>
                  </a:lnTo>
                  <a:lnTo>
                    <a:pt x="148" y="140"/>
                  </a:lnTo>
                  <a:lnTo>
                    <a:pt x="148" y="139"/>
                  </a:lnTo>
                  <a:lnTo>
                    <a:pt x="146" y="137"/>
                  </a:lnTo>
                  <a:lnTo>
                    <a:pt x="145" y="134"/>
                  </a:lnTo>
                  <a:lnTo>
                    <a:pt x="144" y="134"/>
                  </a:lnTo>
                  <a:lnTo>
                    <a:pt x="143" y="133"/>
                  </a:lnTo>
                  <a:lnTo>
                    <a:pt x="143" y="132"/>
                  </a:lnTo>
                  <a:lnTo>
                    <a:pt x="142" y="132"/>
                  </a:lnTo>
                  <a:lnTo>
                    <a:pt x="141" y="131"/>
                  </a:lnTo>
                  <a:lnTo>
                    <a:pt x="139" y="130"/>
                  </a:lnTo>
                  <a:lnTo>
                    <a:pt x="138" y="130"/>
                  </a:lnTo>
                  <a:lnTo>
                    <a:pt x="134" y="129"/>
                  </a:lnTo>
                  <a:lnTo>
                    <a:pt x="132" y="128"/>
                  </a:lnTo>
                  <a:lnTo>
                    <a:pt x="127" y="125"/>
                  </a:lnTo>
                  <a:lnTo>
                    <a:pt x="126" y="125"/>
                  </a:lnTo>
                  <a:lnTo>
                    <a:pt x="125" y="124"/>
                  </a:lnTo>
                  <a:lnTo>
                    <a:pt x="124" y="123"/>
                  </a:lnTo>
                  <a:lnTo>
                    <a:pt x="124" y="122"/>
                  </a:lnTo>
                  <a:lnTo>
                    <a:pt x="123" y="121"/>
                  </a:lnTo>
                  <a:lnTo>
                    <a:pt x="123" y="119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2" y="114"/>
                  </a:lnTo>
                  <a:lnTo>
                    <a:pt x="122" y="113"/>
                  </a:lnTo>
                  <a:lnTo>
                    <a:pt x="121" y="111"/>
                  </a:lnTo>
                  <a:lnTo>
                    <a:pt x="122" y="110"/>
                  </a:lnTo>
                  <a:lnTo>
                    <a:pt x="122" y="108"/>
                  </a:lnTo>
                  <a:lnTo>
                    <a:pt x="122" y="107"/>
                  </a:lnTo>
                  <a:lnTo>
                    <a:pt x="122" y="106"/>
                  </a:lnTo>
                  <a:lnTo>
                    <a:pt x="123" y="104"/>
                  </a:lnTo>
                  <a:lnTo>
                    <a:pt x="123" y="103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5" y="99"/>
                  </a:lnTo>
                  <a:lnTo>
                    <a:pt x="133" y="89"/>
                  </a:lnTo>
                  <a:lnTo>
                    <a:pt x="134" y="88"/>
                  </a:lnTo>
                  <a:lnTo>
                    <a:pt x="135" y="87"/>
                  </a:lnTo>
                  <a:lnTo>
                    <a:pt x="136" y="85"/>
                  </a:lnTo>
                  <a:lnTo>
                    <a:pt x="137" y="81"/>
                  </a:lnTo>
                  <a:lnTo>
                    <a:pt x="139" y="78"/>
                  </a:lnTo>
                  <a:lnTo>
                    <a:pt x="139" y="77"/>
                  </a:lnTo>
                  <a:lnTo>
                    <a:pt x="140" y="74"/>
                  </a:lnTo>
                  <a:lnTo>
                    <a:pt x="141" y="74"/>
                  </a:lnTo>
                  <a:lnTo>
                    <a:pt x="141" y="73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3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5" y="69"/>
                  </a:lnTo>
                  <a:lnTo>
                    <a:pt x="147" y="68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50" y="67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3" y="69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55" y="69"/>
                  </a:lnTo>
                  <a:lnTo>
                    <a:pt x="156" y="70"/>
                  </a:lnTo>
                  <a:lnTo>
                    <a:pt x="157" y="70"/>
                  </a:lnTo>
                  <a:lnTo>
                    <a:pt x="158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2" y="68"/>
                  </a:lnTo>
                  <a:lnTo>
                    <a:pt x="163" y="68"/>
                  </a:lnTo>
                  <a:lnTo>
                    <a:pt x="168" y="65"/>
                  </a:lnTo>
                  <a:lnTo>
                    <a:pt x="170" y="64"/>
                  </a:lnTo>
                  <a:lnTo>
                    <a:pt x="172" y="63"/>
                  </a:lnTo>
                  <a:lnTo>
                    <a:pt x="174" y="63"/>
                  </a:lnTo>
                  <a:lnTo>
                    <a:pt x="177" y="62"/>
                  </a:lnTo>
                  <a:lnTo>
                    <a:pt x="179" y="61"/>
                  </a:lnTo>
                  <a:lnTo>
                    <a:pt x="184" y="60"/>
                  </a:lnTo>
                  <a:lnTo>
                    <a:pt x="186" y="59"/>
                  </a:lnTo>
                  <a:lnTo>
                    <a:pt x="188" y="59"/>
                  </a:lnTo>
                  <a:lnTo>
                    <a:pt x="191" y="58"/>
                  </a:lnTo>
                  <a:lnTo>
                    <a:pt x="193" y="57"/>
                  </a:lnTo>
                  <a:lnTo>
                    <a:pt x="194" y="57"/>
                  </a:lnTo>
                  <a:lnTo>
                    <a:pt x="196" y="56"/>
                  </a:lnTo>
                  <a:lnTo>
                    <a:pt x="198" y="54"/>
                  </a:lnTo>
                  <a:lnTo>
                    <a:pt x="200" y="53"/>
                  </a:lnTo>
                  <a:lnTo>
                    <a:pt x="200" y="52"/>
                  </a:lnTo>
                  <a:lnTo>
                    <a:pt x="201" y="51"/>
                  </a:lnTo>
                  <a:lnTo>
                    <a:pt x="204" y="48"/>
                  </a:lnTo>
                  <a:lnTo>
                    <a:pt x="205" y="46"/>
                  </a:lnTo>
                  <a:lnTo>
                    <a:pt x="206" y="45"/>
                  </a:lnTo>
                  <a:lnTo>
                    <a:pt x="207" y="44"/>
                  </a:lnTo>
                  <a:lnTo>
                    <a:pt x="208" y="44"/>
                  </a:lnTo>
                  <a:lnTo>
                    <a:pt x="209" y="43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3" y="43"/>
                  </a:lnTo>
                  <a:lnTo>
                    <a:pt x="217" y="43"/>
                  </a:lnTo>
                  <a:lnTo>
                    <a:pt x="219" y="43"/>
                  </a:lnTo>
                  <a:lnTo>
                    <a:pt x="220" y="43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4" y="43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6" y="41"/>
                  </a:lnTo>
                  <a:lnTo>
                    <a:pt x="226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7" y="39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7" y="36"/>
                  </a:lnTo>
                  <a:lnTo>
                    <a:pt x="227" y="35"/>
                  </a:lnTo>
                  <a:lnTo>
                    <a:pt x="227" y="34"/>
                  </a:lnTo>
                  <a:lnTo>
                    <a:pt x="226" y="32"/>
                  </a:lnTo>
                  <a:lnTo>
                    <a:pt x="225" y="28"/>
                  </a:lnTo>
                  <a:lnTo>
                    <a:pt x="224" y="27"/>
                  </a:lnTo>
                  <a:lnTo>
                    <a:pt x="224" y="26"/>
                  </a:lnTo>
                  <a:lnTo>
                    <a:pt x="224" y="25"/>
                  </a:lnTo>
                  <a:lnTo>
                    <a:pt x="224" y="24"/>
                  </a:lnTo>
                  <a:lnTo>
                    <a:pt x="224" y="23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5" y="21"/>
                  </a:lnTo>
                  <a:lnTo>
                    <a:pt x="226" y="20"/>
                  </a:lnTo>
                  <a:lnTo>
                    <a:pt x="226" y="19"/>
                  </a:lnTo>
                  <a:lnTo>
                    <a:pt x="228" y="18"/>
                  </a:lnTo>
                  <a:lnTo>
                    <a:pt x="229" y="16"/>
                  </a:lnTo>
                  <a:lnTo>
                    <a:pt x="230" y="15"/>
                  </a:lnTo>
                  <a:lnTo>
                    <a:pt x="231" y="15"/>
                  </a:lnTo>
                  <a:lnTo>
                    <a:pt x="232" y="14"/>
                  </a:lnTo>
                  <a:lnTo>
                    <a:pt x="233" y="14"/>
                  </a:lnTo>
                  <a:lnTo>
                    <a:pt x="235" y="13"/>
                  </a:lnTo>
                  <a:lnTo>
                    <a:pt x="236" y="12"/>
                  </a:lnTo>
                  <a:lnTo>
                    <a:pt x="237" y="12"/>
                  </a:lnTo>
                  <a:lnTo>
                    <a:pt x="240" y="12"/>
                  </a:lnTo>
                  <a:lnTo>
                    <a:pt x="241" y="12"/>
                  </a:lnTo>
                  <a:lnTo>
                    <a:pt x="242" y="11"/>
                  </a:lnTo>
                  <a:lnTo>
                    <a:pt x="243" y="11"/>
                  </a:lnTo>
                  <a:lnTo>
                    <a:pt x="244" y="10"/>
                  </a:lnTo>
                  <a:lnTo>
                    <a:pt x="245" y="10"/>
                  </a:lnTo>
                  <a:lnTo>
                    <a:pt x="246" y="9"/>
                  </a:lnTo>
                  <a:lnTo>
                    <a:pt x="249" y="7"/>
                  </a:lnTo>
                  <a:lnTo>
                    <a:pt x="252" y="4"/>
                  </a:lnTo>
                  <a:lnTo>
                    <a:pt x="253" y="3"/>
                  </a:lnTo>
                  <a:lnTo>
                    <a:pt x="254" y="3"/>
                  </a:lnTo>
                  <a:lnTo>
                    <a:pt x="255" y="2"/>
                  </a:lnTo>
                  <a:lnTo>
                    <a:pt x="256" y="1"/>
                  </a:lnTo>
                  <a:lnTo>
                    <a:pt x="256" y="0"/>
                  </a:lnTo>
                  <a:lnTo>
                    <a:pt x="262" y="4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0" name="Freeform 284"/>
            <p:cNvSpPr>
              <a:spLocks/>
            </p:cNvSpPr>
            <p:nvPr/>
          </p:nvSpPr>
          <p:spPr bwMode="auto">
            <a:xfrm>
              <a:off x="4189" y="2527"/>
              <a:ext cx="911" cy="657"/>
            </a:xfrm>
            <a:custGeom>
              <a:avLst/>
              <a:gdLst>
                <a:gd name="T0" fmla="*/ 482 w 911"/>
                <a:gd name="T1" fmla="*/ 2 h 657"/>
                <a:gd name="T2" fmla="*/ 532 w 911"/>
                <a:gd name="T3" fmla="*/ 24 h 657"/>
                <a:gd name="T4" fmla="*/ 510 w 911"/>
                <a:gd name="T5" fmla="*/ 45 h 657"/>
                <a:gd name="T6" fmla="*/ 540 w 911"/>
                <a:gd name="T7" fmla="*/ 65 h 657"/>
                <a:gd name="T8" fmla="*/ 544 w 911"/>
                <a:gd name="T9" fmla="*/ 123 h 657"/>
                <a:gd name="T10" fmla="*/ 553 w 911"/>
                <a:gd name="T11" fmla="*/ 154 h 657"/>
                <a:gd name="T12" fmla="*/ 581 w 911"/>
                <a:gd name="T13" fmla="*/ 123 h 657"/>
                <a:gd name="T14" fmla="*/ 572 w 911"/>
                <a:gd name="T15" fmla="*/ 88 h 657"/>
                <a:gd name="T16" fmla="*/ 611 w 911"/>
                <a:gd name="T17" fmla="*/ 108 h 657"/>
                <a:gd name="T18" fmla="*/ 636 w 911"/>
                <a:gd name="T19" fmla="*/ 150 h 657"/>
                <a:gd name="T20" fmla="*/ 642 w 911"/>
                <a:gd name="T21" fmla="*/ 172 h 657"/>
                <a:gd name="T22" fmla="*/ 685 w 911"/>
                <a:gd name="T23" fmla="*/ 207 h 657"/>
                <a:gd name="T24" fmla="*/ 692 w 911"/>
                <a:gd name="T25" fmla="*/ 282 h 657"/>
                <a:gd name="T26" fmla="*/ 710 w 911"/>
                <a:gd name="T27" fmla="*/ 300 h 657"/>
                <a:gd name="T28" fmla="*/ 678 w 911"/>
                <a:gd name="T29" fmla="*/ 342 h 657"/>
                <a:gd name="T30" fmla="*/ 713 w 911"/>
                <a:gd name="T31" fmla="*/ 349 h 657"/>
                <a:gd name="T32" fmla="*/ 733 w 911"/>
                <a:gd name="T33" fmla="*/ 382 h 657"/>
                <a:gd name="T34" fmla="*/ 782 w 911"/>
                <a:gd name="T35" fmla="*/ 404 h 657"/>
                <a:gd name="T36" fmla="*/ 818 w 911"/>
                <a:gd name="T37" fmla="*/ 431 h 657"/>
                <a:gd name="T38" fmla="*/ 864 w 911"/>
                <a:gd name="T39" fmla="*/ 441 h 657"/>
                <a:gd name="T40" fmla="*/ 908 w 911"/>
                <a:gd name="T41" fmla="*/ 491 h 657"/>
                <a:gd name="T42" fmla="*/ 868 w 911"/>
                <a:gd name="T43" fmla="*/ 519 h 657"/>
                <a:gd name="T44" fmla="*/ 827 w 911"/>
                <a:gd name="T45" fmla="*/ 507 h 657"/>
                <a:gd name="T46" fmla="*/ 777 w 911"/>
                <a:gd name="T47" fmla="*/ 516 h 657"/>
                <a:gd name="T48" fmla="*/ 714 w 911"/>
                <a:gd name="T49" fmla="*/ 491 h 657"/>
                <a:gd name="T50" fmla="*/ 661 w 911"/>
                <a:gd name="T51" fmla="*/ 554 h 657"/>
                <a:gd name="T52" fmla="*/ 618 w 911"/>
                <a:gd name="T53" fmla="*/ 646 h 657"/>
                <a:gd name="T54" fmla="*/ 600 w 911"/>
                <a:gd name="T55" fmla="*/ 630 h 657"/>
                <a:gd name="T56" fmla="*/ 574 w 911"/>
                <a:gd name="T57" fmla="*/ 597 h 657"/>
                <a:gd name="T58" fmla="*/ 509 w 911"/>
                <a:gd name="T59" fmla="*/ 585 h 657"/>
                <a:gd name="T60" fmla="*/ 486 w 911"/>
                <a:gd name="T61" fmla="*/ 559 h 657"/>
                <a:gd name="T62" fmla="*/ 432 w 911"/>
                <a:gd name="T63" fmla="*/ 540 h 657"/>
                <a:gd name="T64" fmla="*/ 385 w 911"/>
                <a:gd name="T65" fmla="*/ 568 h 657"/>
                <a:gd name="T66" fmla="*/ 346 w 911"/>
                <a:gd name="T67" fmla="*/ 586 h 657"/>
                <a:gd name="T68" fmla="*/ 259 w 911"/>
                <a:gd name="T69" fmla="*/ 583 h 657"/>
                <a:gd name="T70" fmla="*/ 182 w 911"/>
                <a:gd name="T71" fmla="*/ 546 h 657"/>
                <a:gd name="T72" fmla="*/ 157 w 911"/>
                <a:gd name="T73" fmla="*/ 524 h 657"/>
                <a:gd name="T74" fmla="*/ 132 w 911"/>
                <a:gd name="T75" fmla="*/ 505 h 657"/>
                <a:gd name="T76" fmla="*/ 89 w 911"/>
                <a:gd name="T77" fmla="*/ 512 h 657"/>
                <a:gd name="T78" fmla="*/ 13 w 911"/>
                <a:gd name="T79" fmla="*/ 484 h 657"/>
                <a:gd name="T80" fmla="*/ 12 w 911"/>
                <a:gd name="T81" fmla="*/ 459 h 657"/>
                <a:gd name="T82" fmla="*/ 36 w 911"/>
                <a:gd name="T83" fmla="*/ 454 h 657"/>
                <a:gd name="T84" fmla="*/ 70 w 911"/>
                <a:gd name="T85" fmla="*/ 443 h 657"/>
                <a:gd name="T86" fmla="*/ 108 w 911"/>
                <a:gd name="T87" fmla="*/ 426 h 657"/>
                <a:gd name="T88" fmla="*/ 148 w 911"/>
                <a:gd name="T89" fmla="*/ 398 h 657"/>
                <a:gd name="T90" fmla="*/ 176 w 911"/>
                <a:gd name="T91" fmla="*/ 384 h 657"/>
                <a:gd name="T92" fmla="*/ 211 w 911"/>
                <a:gd name="T93" fmla="*/ 391 h 657"/>
                <a:gd name="T94" fmla="*/ 256 w 911"/>
                <a:gd name="T95" fmla="*/ 382 h 657"/>
                <a:gd name="T96" fmla="*/ 292 w 911"/>
                <a:gd name="T97" fmla="*/ 360 h 657"/>
                <a:gd name="T98" fmla="*/ 288 w 911"/>
                <a:gd name="T99" fmla="*/ 328 h 657"/>
                <a:gd name="T100" fmla="*/ 297 w 911"/>
                <a:gd name="T101" fmla="*/ 305 h 657"/>
                <a:gd name="T102" fmla="*/ 301 w 911"/>
                <a:gd name="T103" fmla="*/ 276 h 657"/>
                <a:gd name="T104" fmla="*/ 315 w 911"/>
                <a:gd name="T105" fmla="*/ 245 h 657"/>
                <a:gd name="T106" fmla="*/ 317 w 911"/>
                <a:gd name="T107" fmla="*/ 210 h 657"/>
                <a:gd name="T108" fmla="*/ 306 w 911"/>
                <a:gd name="T109" fmla="*/ 196 h 657"/>
                <a:gd name="T110" fmla="*/ 302 w 911"/>
                <a:gd name="T111" fmla="*/ 147 h 657"/>
                <a:gd name="T112" fmla="*/ 333 w 911"/>
                <a:gd name="T113" fmla="*/ 124 h 657"/>
                <a:gd name="T114" fmla="*/ 338 w 911"/>
                <a:gd name="T115" fmla="*/ 109 h 657"/>
                <a:gd name="T116" fmla="*/ 356 w 911"/>
                <a:gd name="T117" fmla="*/ 106 h 657"/>
                <a:gd name="T118" fmla="*/ 357 w 911"/>
                <a:gd name="T119" fmla="*/ 87 h 657"/>
                <a:gd name="T120" fmla="*/ 355 w 911"/>
                <a:gd name="T121" fmla="*/ 56 h 657"/>
                <a:gd name="T122" fmla="*/ 371 w 911"/>
                <a:gd name="T123" fmla="*/ 27 h 657"/>
                <a:gd name="T124" fmla="*/ 415 w 911"/>
                <a:gd name="T125" fmla="*/ 26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1" h="657">
                  <a:moveTo>
                    <a:pt x="430" y="0"/>
                  </a:moveTo>
                  <a:lnTo>
                    <a:pt x="431" y="0"/>
                  </a:lnTo>
                  <a:lnTo>
                    <a:pt x="431" y="0"/>
                  </a:lnTo>
                  <a:lnTo>
                    <a:pt x="433" y="1"/>
                  </a:lnTo>
                  <a:lnTo>
                    <a:pt x="437" y="2"/>
                  </a:lnTo>
                  <a:lnTo>
                    <a:pt x="439" y="2"/>
                  </a:lnTo>
                  <a:lnTo>
                    <a:pt x="442" y="3"/>
                  </a:lnTo>
                  <a:lnTo>
                    <a:pt x="446" y="3"/>
                  </a:lnTo>
                  <a:lnTo>
                    <a:pt x="448" y="3"/>
                  </a:lnTo>
                  <a:lnTo>
                    <a:pt x="450" y="3"/>
                  </a:lnTo>
                  <a:lnTo>
                    <a:pt x="452" y="2"/>
                  </a:lnTo>
                  <a:lnTo>
                    <a:pt x="456" y="1"/>
                  </a:lnTo>
                  <a:lnTo>
                    <a:pt x="457" y="1"/>
                  </a:lnTo>
                  <a:lnTo>
                    <a:pt x="458" y="1"/>
                  </a:lnTo>
                  <a:lnTo>
                    <a:pt x="459" y="1"/>
                  </a:lnTo>
                  <a:lnTo>
                    <a:pt x="461" y="1"/>
                  </a:lnTo>
                  <a:lnTo>
                    <a:pt x="463" y="1"/>
                  </a:lnTo>
                  <a:lnTo>
                    <a:pt x="466" y="3"/>
                  </a:lnTo>
                  <a:lnTo>
                    <a:pt x="467" y="3"/>
                  </a:lnTo>
                  <a:lnTo>
                    <a:pt x="468" y="3"/>
                  </a:lnTo>
                  <a:lnTo>
                    <a:pt x="469" y="3"/>
                  </a:lnTo>
                  <a:lnTo>
                    <a:pt x="470" y="3"/>
                  </a:lnTo>
                  <a:lnTo>
                    <a:pt x="474" y="2"/>
                  </a:lnTo>
                  <a:lnTo>
                    <a:pt x="476" y="2"/>
                  </a:lnTo>
                  <a:lnTo>
                    <a:pt x="477" y="2"/>
                  </a:lnTo>
                  <a:lnTo>
                    <a:pt x="479" y="2"/>
                  </a:lnTo>
                  <a:lnTo>
                    <a:pt x="482" y="2"/>
                  </a:lnTo>
                  <a:lnTo>
                    <a:pt x="486" y="3"/>
                  </a:lnTo>
                  <a:lnTo>
                    <a:pt x="487" y="3"/>
                  </a:lnTo>
                  <a:lnTo>
                    <a:pt x="489" y="3"/>
                  </a:lnTo>
                  <a:lnTo>
                    <a:pt x="491" y="4"/>
                  </a:lnTo>
                  <a:lnTo>
                    <a:pt x="493" y="4"/>
                  </a:lnTo>
                  <a:lnTo>
                    <a:pt x="495" y="5"/>
                  </a:lnTo>
                  <a:lnTo>
                    <a:pt x="496" y="6"/>
                  </a:lnTo>
                  <a:lnTo>
                    <a:pt x="500" y="8"/>
                  </a:lnTo>
                  <a:lnTo>
                    <a:pt x="510" y="12"/>
                  </a:lnTo>
                  <a:lnTo>
                    <a:pt x="512" y="13"/>
                  </a:lnTo>
                  <a:lnTo>
                    <a:pt x="514" y="14"/>
                  </a:lnTo>
                  <a:lnTo>
                    <a:pt x="517" y="15"/>
                  </a:lnTo>
                  <a:lnTo>
                    <a:pt x="519" y="16"/>
                  </a:lnTo>
                  <a:lnTo>
                    <a:pt x="522" y="17"/>
                  </a:lnTo>
                  <a:lnTo>
                    <a:pt x="524" y="18"/>
                  </a:lnTo>
                  <a:lnTo>
                    <a:pt x="526" y="18"/>
                  </a:lnTo>
                  <a:lnTo>
                    <a:pt x="528" y="18"/>
                  </a:lnTo>
                  <a:lnTo>
                    <a:pt x="530" y="19"/>
                  </a:lnTo>
                  <a:lnTo>
                    <a:pt x="532" y="19"/>
                  </a:lnTo>
                  <a:lnTo>
                    <a:pt x="534" y="18"/>
                  </a:lnTo>
                  <a:lnTo>
                    <a:pt x="534" y="18"/>
                  </a:lnTo>
                  <a:lnTo>
                    <a:pt x="535" y="18"/>
                  </a:lnTo>
                  <a:lnTo>
                    <a:pt x="534" y="19"/>
                  </a:lnTo>
                  <a:lnTo>
                    <a:pt x="534" y="20"/>
                  </a:lnTo>
                  <a:lnTo>
                    <a:pt x="533" y="21"/>
                  </a:lnTo>
                  <a:lnTo>
                    <a:pt x="533" y="22"/>
                  </a:lnTo>
                  <a:lnTo>
                    <a:pt x="532" y="24"/>
                  </a:lnTo>
                  <a:lnTo>
                    <a:pt x="531" y="28"/>
                  </a:lnTo>
                  <a:lnTo>
                    <a:pt x="531" y="29"/>
                  </a:lnTo>
                  <a:lnTo>
                    <a:pt x="531" y="29"/>
                  </a:lnTo>
                  <a:lnTo>
                    <a:pt x="530" y="30"/>
                  </a:lnTo>
                  <a:lnTo>
                    <a:pt x="530" y="31"/>
                  </a:lnTo>
                  <a:lnTo>
                    <a:pt x="529" y="31"/>
                  </a:lnTo>
                  <a:lnTo>
                    <a:pt x="529" y="32"/>
                  </a:lnTo>
                  <a:lnTo>
                    <a:pt x="528" y="32"/>
                  </a:lnTo>
                  <a:lnTo>
                    <a:pt x="527" y="32"/>
                  </a:lnTo>
                  <a:lnTo>
                    <a:pt x="526" y="32"/>
                  </a:lnTo>
                  <a:lnTo>
                    <a:pt x="525" y="32"/>
                  </a:lnTo>
                  <a:lnTo>
                    <a:pt x="524" y="32"/>
                  </a:lnTo>
                  <a:lnTo>
                    <a:pt x="518" y="31"/>
                  </a:lnTo>
                  <a:lnTo>
                    <a:pt x="514" y="30"/>
                  </a:lnTo>
                  <a:lnTo>
                    <a:pt x="513" y="30"/>
                  </a:lnTo>
                  <a:lnTo>
                    <a:pt x="512" y="30"/>
                  </a:lnTo>
                  <a:lnTo>
                    <a:pt x="512" y="31"/>
                  </a:lnTo>
                  <a:lnTo>
                    <a:pt x="511" y="31"/>
                  </a:lnTo>
                  <a:lnTo>
                    <a:pt x="511" y="32"/>
                  </a:lnTo>
                  <a:lnTo>
                    <a:pt x="511" y="33"/>
                  </a:lnTo>
                  <a:lnTo>
                    <a:pt x="510" y="34"/>
                  </a:lnTo>
                  <a:lnTo>
                    <a:pt x="510" y="36"/>
                  </a:lnTo>
                  <a:lnTo>
                    <a:pt x="510" y="37"/>
                  </a:lnTo>
                  <a:lnTo>
                    <a:pt x="510" y="38"/>
                  </a:lnTo>
                  <a:lnTo>
                    <a:pt x="510" y="42"/>
                  </a:lnTo>
                  <a:lnTo>
                    <a:pt x="510" y="43"/>
                  </a:lnTo>
                  <a:lnTo>
                    <a:pt x="510" y="45"/>
                  </a:lnTo>
                  <a:lnTo>
                    <a:pt x="510" y="48"/>
                  </a:lnTo>
                  <a:lnTo>
                    <a:pt x="510" y="50"/>
                  </a:lnTo>
                  <a:lnTo>
                    <a:pt x="510" y="51"/>
                  </a:lnTo>
                  <a:lnTo>
                    <a:pt x="511" y="51"/>
                  </a:lnTo>
                  <a:lnTo>
                    <a:pt x="511" y="52"/>
                  </a:lnTo>
                  <a:lnTo>
                    <a:pt x="511" y="53"/>
                  </a:lnTo>
                  <a:lnTo>
                    <a:pt x="512" y="53"/>
                  </a:lnTo>
                  <a:lnTo>
                    <a:pt x="512" y="54"/>
                  </a:lnTo>
                  <a:lnTo>
                    <a:pt x="513" y="54"/>
                  </a:lnTo>
                  <a:lnTo>
                    <a:pt x="514" y="54"/>
                  </a:lnTo>
                  <a:lnTo>
                    <a:pt x="518" y="56"/>
                  </a:lnTo>
                  <a:lnTo>
                    <a:pt x="522" y="57"/>
                  </a:lnTo>
                  <a:lnTo>
                    <a:pt x="528" y="58"/>
                  </a:lnTo>
                  <a:lnTo>
                    <a:pt x="531" y="59"/>
                  </a:lnTo>
                  <a:lnTo>
                    <a:pt x="533" y="60"/>
                  </a:lnTo>
                  <a:lnTo>
                    <a:pt x="535" y="60"/>
                  </a:lnTo>
                  <a:lnTo>
                    <a:pt x="538" y="60"/>
                  </a:lnTo>
                  <a:lnTo>
                    <a:pt x="541" y="61"/>
                  </a:lnTo>
                  <a:lnTo>
                    <a:pt x="542" y="61"/>
                  </a:lnTo>
                  <a:lnTo>
                    <a:pt x="542" y="61"/>
                  </a:lnTo>
                  <a:lnTo>
                    <a:pt x="543" y="62"/>
                  </a:lnTo>
                  <a:lnTo>
                    <a:pt x="543" y="62"/>
                  </a:lnTo>
                  <a:lnTo>
                    <a:pt x="543" y="62"/>
                  </a:lnTo>
                  <a:lnTo>
                    <a:pt x="543" y="63"/>
                  </a:lnTo>
                  <a:lnTo>
                    <a:pt x="542" y="63"/>
                  </a:lnTo>
                  <a:lnTo>
                    <a:pt x="541" y="64"/>
                  </a:lnTo>
                  <a:lnTo>
                    <a:pt x="540" y="65"/>
                  </a:lnTo>
                  <a:lnTo>
                    <a:pt x="539" y="66"/>
                  </a:lnTo>
                  <a:lnTo>
                    <a:pt x="538" y="67"/>
                  </a:lnTo>
                  <a:lnTo>
                    <a:pt x="537" y="68"/>
                  </a:lnTo>
                  <a:lnTo>
                    <a:pt x="536" y="71"/>
                  </a:lnTo>
                  <a:lnTo>
                    <a:pt x="535" y="73"/>
                  </a:lnTo>
                  <a:lnTo>
                    <a:pt x="532" y="77"/>
                  </a:lnTo>
                  <a:lnTo>
                    <a:pt x="531" y="78"/>
                  </a:lnTo>
                  <a:lnTo>
                    <a:pt x="531" y="80"/>
                  </a:lnTo>
                  <a:lnTo>
                    <a:pt x="530" y="82"/>
                  </a:lnTo>
                  <a:lnTo>
                    <a:pt x="530" y="84"/>
                  </a:lnTo>
                  <a:lnTo>
                    <a:pt x="530" y="86"/>
                  </a:lnTo>
                  <a:lnTo>
                    <a:pt x="530" y="88"/>
                  </a:lnTo>
                  <a:lnTo>
                    <a:pt x="531" y="90"/>
                  </a:lnTo>
                  <a:lnTo>
                    <a:pt x="531" y="92"/>
                  </a:lnTo>
                  <a:lnTo>
                    <a:pt x="532" y="97"/>
                  </a:lnTo>
                  <a:lnTo>
                    <a:pt x="534" y="102"/>
                  </a:lnTo>
                  <a:lnTo>
                    <a:pt x="535" y="106"/>
                  </a:lnTo>
                  <a:lnTo>
                    <a:pt x="536" y="108"/>
                  </a:lnTo>
                  <a:lnTo>
                    <a:pt x="536" y="109"/>
                  </a:lnTo>
                  <a:lnTo>
                    <a:pt x="537" y="110"/>
                  </a:lnTo>
                  <a:lnTo>
                    <a:pt x="538" y="112"/>
                  </a:lnTo>
                  <a:lnTo>
                    <a:pt x="541" y="116"/>
                  </a:lnTo>
                  <a:lnTo>
                    <a:pt x="542" y="117"/>
                  </a:lnTo>
                  <a:lnTo>
                    <a:pt x="542" y="119"/>
                  </a:lnTo>
                  <a:lnTo>
                    <a:pt x="543" y="120"/>
                  </a:lnTo>
                  <a:lnTo>
                    <a:pt x="544" y="122"/>
                  </a:lnTo>
                  <a:lnTo>
                    <a:pt x="544" y="123"/>
                  </a:lnTo>
                  <a:lnTo>
                    <a:pt x="544" y="124"/>
                  </a:lnTo>
                  <a:lnTo>
                    <a:pt x="544" y="125"/>
                  </a:lnTo>
                  <a:lnTo>
                    <a:pt x="544" y="126"/>
                  </a:lnTo>
                  <a:lnTo>
                    <a:pt x="543" y="126"/>
                  </a:lnTo>
                  <a:lnTo>
                    <a:pt x="543" y="127"/>
                  </a:lnTo>
                  <a:lnTo>
                    <a:pt x="542" y="128"/>
                  </a:lnTo>
                  <a:lnTo>
                    <a:pt x="540" y="130"/>
                  </a:lnTo>
                  <a:lnTo>
                    <a:pt x="539" y="131"/>
                  </a:lnTo>
                  <a:lnTo>
                    <a:pt x="538" y="132"/>
                  </a:lnTo>
                  <a:lnTo>
                    <a:pt x="538" y="133"/>
                  </a:lnTo>
                  <a:lnTo>
                    <a:pt x="537" y="134"/>
                  </a:lnTo>
                  <a:lnTo>
                    <a:pt x="537" y="135"/>
                  </a:lnTo>
                  <a:lnTo>
                    <a:pt x="537" y="136"/>
                  </a:lnTo>
                  <a:lnTo>
                    <a:pt x="536" y="137"/>
                  </a:lnTo>
                  <a:lnTo>
                    <a:pt x="536" y="138"/>
                  </a:lnTo>
                  <a:lnTo>
                    <a:pt x="536" y="139"/>
                  </a:lnTo>
                  <a:lnTo>
                    <a:pt x="537" y="140"/>
                  </a:lnTo>
                  <a:lnTo>
                    <a:pt x="537" y="140"/>
                  </a:lnTo>
                  <a:lnTo>
                    <a:pt x="538" y="141"/>
                  </a:lnTo>
                  <a:lnTo>
                    <a:pt x="538" y="142"/>
                  </a:lnTo>
                  <a:lnTo>
                    <a:pt x="540" y="144"/>
                  </a:lnTo>
                  <a:lnTo>
                    <a:pt x="541" y="145"/>
                  </a:lnTo>
                  <a:lnTo>
                    <a:pt x="542" y="146"/>
                  </a:lnTo>
                  <a:lnTo>
                    <a:pt x="544" y="148"/>
                  </a:lnTo>
                  <a:lnTo>
                    <a:pt x="549" y="151"/>
                  </a:lnTo>
                  <a:lnTo>
                    <a:pt x="551" y="153"/>
                  </a:lnTo>
                  <a:lnTo>
                    <a:pt x="553" y="154"/>
                  </a:lnTo>
                  <a:lnTo>
                    <a:pt x="556" y="155"/>
                  </a:lnTo>
                  <a:lnTo>
                    <a:pt x="558" y="155"/>
                  </a:lnTo>
                  <a:lnTo>
                    <a:pt x="559" y="156"/>
                  </a:lnTo>
                  <a:lnTo>
                    <a:pt x="561" y="156"/>
                  </a:lnTo>
                  <a:lnTo>
                    <a:pt x="562" y="155"/>
                  </a:lnTo>
                  <a:lnTo>
                    <a:pt x="563" y="155"/>
                  </a:lnTo>
                  <a:lnTo>
                    <a:pt x="564" y="154"/>
                  </a:lnTo>
                  <a:lnTo>
                    <a:pt x="566" y="153"/>
                  </a:lnTo>
                  <a:lnTo>
                    <a:pt x="568" y="152"/>
                  </a:lnTo>
                  <a:lnTo>
                    <a:pt x="570" y="150"/>
                  </a:lnTo>
                  <a:lnTo>
                    <a:pt x="571" y="148"/>
                  </a:lnTo>
                  <a:lnTo>
                    <a:pt x="572" y="147"/>
                  </a:lnTo>
                  <a:lnTo>
                    <a:pt x="573" y="146"/>
                  </a:lnTo>
                  <a:lnTo>
                    <a:pt x="574" y="144"/>
                  </a:lnTo>
                  <a:lnTo>
                    <a:pt x="575" y="142"/>
                  </a:lnTo>
                  <a:lnTo>
                    <a:pt x="576" y="138"/>
                  </a:lnTo>
                  <a:lnTo>
                    <a:pt x="578" y="135"/>
                  </a:lnTo>
                  <a:lnTo>
                    <a:pt x="579" y="133"/>
                  </a:lnTo>
                  <a:lnTo>
                    <a:pt x="581" y="131"/>
                  </a:lnTo>
                  <a:lnTo>
                    <a:pt x="581" y="129"/>
                  </a:lnTo>
                  <a:lnTo>
                    <a:pt x="582" y="129"/>
                  </a:lnTo>
                  <a:lnTo>
                    <a:pt x="582" y="128"/>
                  </a:lnTo>
                  <a:lnTo>
                    <a:pt x="582" y="127"/>
                  </a:lnTo>
                  <a:lnTo>
                    <a:pt x="582" y="126"/>
                  </a:lnTo>
                  <a:lnTo>
                    <a:pt x="582" y="125"/>
                  </a:lnTo>
                  <a:lnTo>
                    <a:pt x="581" y="124"/>
                  </a:lnTo>
                  <a:lnTo>
                    <a:pt x="581" y="123"/>
                  </a:lnTo>
                  <a:lnTo>
                    <a:pt x="581" y="122"/>
                  </a:lnTo>
                  <a:lnTo>
                    <a:pt x="580" y="120"/>
                  </a:lnTo>
                  <a:lnTo>
                    <a:pt x="578" y="117"/>
                  </a:lnTo>
                  <a:lnTo>
                    <a:pt x="578" y="117"/>
                  </a:lnTo>
                  <a:lnTo>
                    <a:pt x="577" y="115"/>
                  </a:lnTo>
                  <a:lnTo>
                    <a:pt x="576" y="113"/>
                  </a:lnTo>
                  <a:lnTo>
                    <a:pt x="576" y="112"/>
                  </a:lnTo>
                  <a:lnTo>
                    <a:pt x="576" y="111"/>
                  </a:lnTo>
                  <a:lnTo>
                    <a:pt x="575" y="110"/>
                  </a:lnTo>
                  <a:lnTo>
                    <a:pt x="574" y="109"/>
                  </a:lnTo>
                  <a:lnTo>
                    <a:pt x="567" y="102"/>
                  </a:lnTo>
                  <a:lnTo>
                    <a:pt x="566" y="101"/>
                  </a:lnTo>
                  <a:lnTo>
                    <a:pt x="566" y="101"/>
                  </a:lnTo>
                  <a:lnTo>
                    <a:pt x="565" y="100"/>
                  </a:lnTo>
                  <a:lnTo>
                    <a:pt x="565" y="99"/>
                  </a:lnTo>
                  <a:lnTo>
                    <a:pt x="564" y="98"/>
                  </a:lnTo>
                  <a:lnTo>
                    <a:pt x="564" y="97"/>
                  </a:lnTo>
                  <a:lnTo>
                    <a:pt x="563" y="96"/>
                  </a:lnTo>
                  <a:lnTo>
                    <a:pt x="563" y="96"/>
                  </a:lnTo>
                  <a:lnTo>
                    <a:pt x="563" y="96"/>
                  </a:lnTo>
                  <a:lnTo>
                    <a:pt x="564" y="95"/>
                  </a:lnTo>
                  <a:lnTo>
                    <a:pt x="564" y="95"/>
                  </a:lnTo>
                  <a:lnTo>
                    <a:pt x="564" y="94"/>
                  </a:lnTo>
                  <a:lnTo>
                    <a:pt x="566" y="92"/>
                  </a:lnTo>
                  <a:lnTo>
                    <a:pt x="568" y="90"/>
                  </a:lnTo>
                  <a:lnTo>
                    <a:pt x="570" y="89"/>
                  </a:lnTo>
                  <a:lnTo>
                    <a:pt x="572" y="88"/>
                  </a:lnTo>
                  <a:lnTo>
                    <a:pt x="575" y="86"/>
                  </a:lnTo>
                  <a:lnTo>
                    <a:pt x="577" y="85"/>
                  </a:lnTo>
                  <a:lnTo>
                    <a:pt x="579" y="85"/>
                  </a:lnTo>
                  <a:lnTo>
                    <a:pt x="580" y="84"/>
                  </a:lnTo>
                  <a:lnTo>
                    <a:pt x="582" y="84"/>
                  </a:lnTo>
                  <a:lnTo>
                    <a:pt x="583" y="84"/>
                  </a:lnTo>
                  <a:lnTo>
                    <a:pt x="585" y="84"/>
                  </a:lnTo>
                  <a:lnTo>
                    <a:pt x="587" y="85"/>
                  </a:lnTo>
                  <a:lnTo>
                    <a:pt x="591" y="86"/>
                  </a:lnTo>
                  <a:lnTo>
                    <a:pt x="593" y="87"/>
                  </a:lnTo>
                  <a:lnTo>
                    <a:pt x="594" y="87"/>
                  </a:lnTo>
                  <a:lnTo>
                    <a:pt x="595" y="87"/>
                  </a:lnTo>
                  <a:lnTo>
                    <a:pt x="596" y="88"/>
                  </a:lnTo>
                  <a:lnTo>
                    <a:pt x="597" y="89"/>
                  </a:lnTo>
                  <a:lnTo>
                    <a:pt x="598" y="90"/>
                  </a:lnTo>
                  <a:lnTo>
                    <a:pt x="600" y="92"/>
                  </a:lnTo>
                  <a:lnTo>
                    <a:pt x="601" y="94"/>
                  </a:lnTo>
                  <a:lnTo>
                    <a:pt x="601" y="94"/>
                  </a:lnTo>
                  <a:lnTo>
                    <a:pt x="602" y="97"/>
                  </a:lnTo>
                  <a:lnTo>
                    <a:pt x="604" y="99"/>
                  </a:lnTo>
                  <a:lnTo>
                    <a:pt x="605" y="100"/>
                  </a:lnTo>
                  <a:lnTo>
                    <a:pt x="607" y="103"/>
                  </a:lnTo>
                  <a:lnTo>
                    <a:pt x="608" y="104"/>
                  </a:lnTo>
                  <a:lnTo>
                    <a:pt x="608" y="105"/>
                  </a:lnTo>
                  <a:lnTo>
                    <a:pt x="609" y="107"/>
                  </a:lnTo>
                  <a:lnTo>
                    <a:pt x="610" y="107"/>
                  </a:lnTo>
                  <a:lnTo>
                    <a:pt x="611" y="108"/>
                  </a:lnTo>
                  <a:lnTo>
                    <a:pt x="612" y="110"/>
                  </a:lnTo>
                  <a:lnTo>
                    <a:pt x="613" y="111"/>
                  </a:lnTo>
                  <a:lnTo>
                    <a:pt x="613" y="113"/>
                  </a:lnTo>
                  <a:lnTo>
                    <a:pt x="614" y="114"/>
                  </a:lnTo>
                  <a:lnTo>
                    <a:pt x="615" y="118"/>
                  </a:lnTo>
                  <a:lnTo>
                    <a:pt x="617" y="123"/>
                  </a:lnTo>
                  <a:lnTo>
                    <a:pt x="618" y="127"/>
                  </a:lnTo>
                  <a:lnTo>
                    <a:pt x="618" y="128"/>
                  </a:lnTo>
                  <a:lnTo>
                    <a:pt x="619" y="129"/>
                  </a:lnTo>
                  <a:lnTo>
                    <a:pt x="620" y="130"/>
                  </a:lnTo>
                  <a:lnTo>
                    <a:pt x="620" y="131"/>
                  </a:lnTo>
                  <a:lnTo>
                    <a:pt x="621" y="132"/>
                  </a:lnTo>
                  <a:lnTo>
                    <a:pt x="624" y="135"/>
                  </a:lnTo>
                  <a:lnTo>
                    <a:pt x="625" y="135"/>
                  </a:lnTo>
                  <a:lnTo>
                    <a:pt x="625" y="136"/>
                  </a:lnTo>
                  <a:lnTo>
                    <a:pt x="626" y="137"/>
                  </a:lnTo>
                  <a:lnTo>
                    <a:pt x="626" y="138"/>
                  </a:lnTo>
                  <a:lnTo>
                    <a:pt x="628" y="141"/>
                  </a:lnTo>
                  <a:lnTo>
                    <a:pt x="629" y="143"/>
                  </a:lnTo>
                  <a:lnTo>
                    <a:pt x="629" y="144"/>
                  </a:lnTo>
                  <a:lnTo>
                    <a:pt x="631" y="145"/>
                  </a:lnTo>
                  <a:lnTo>
                    <a:pt x="632" y="147"/>
                  </a:lnTo>
                  <a:lnTo>
                    <a:pt x="633" y="148"/>
                  </a:lnTo>
                  <a:lnTo>
                    <a:pt x="634" y="149"/>
                  </a:lnTo>
                  <a:lnTo>
                    <a:pt x="634" y="149"/>
                  </a:lnTo>
                  <a:lnTo>
                    <a:pt x="635" y="150"/>
                  </a:lnTo>
                  <a:lnTo>
                    <a:pt x="636" y="150"/>
                  </a:lnTo>
                  <a:lnTo>
                    <a:pt x="636" y="150"/>
                  </a:lnTo>
                  <a:lnTo>
                    <a:pt x="637" y="151"/>
                  </a:lnTo>
                  <a:lnTo>
                    <a:pt x="637" y="151"/>
                  </a:lnTo>
                  <a:lnTo>
                    <a:pt x="638" y="151"/>
                  </a:lnTo>
                  <a:lnTo>
                    <a:pt x="639" y="150"/>
                  </a:lnTo>
                  <a:lnTo>
                    <a:pt x="639" y="150"/>
                  </a:lnTo>
                  <a:lnTo>
                    <a:pt x="640" y="150"/>
                  </a:lnTo>
                  <a:lnTo>
                    <a:pt x="640" y="149"/>
                  </a:lnTo>
                  <a:lnTo>
                    <a:pt x="641" y="147"/>
                  </a:lnTo>
                  <a:lnTo>
                    <a:pt x="642" y="146"/>
                  </a:lnTo>
                  <a:lnTo>
                    <a:pt x="642" y="146"/>
                  </a:lnTo>
                  <a:lnTo>
                    <a:pt x="643" y="146"/>
                  </a:lnTo>
                  <a:lnTo>
                    <a:pt x="643" y="146"/>
                  </a:lnTo>
                  <a:lnTo>
                    <a:pt x="644" y="146"/>
                  </a:lnTo>
                  <a:lnTo>
                    <a:pt x="644" y="146"/>
                  </a:lnTo>
                  <a:lnTo>
                    <a:pt x="644" y="147"/>
                  </a:lnTo>
                  <a:lnTo>
                    <a:pt x="644" y="148"/>
                  </a:lnTo>
                  <a:lnTo>
                    <a:pt x="645" y="149"/>
                  </a:lnTo>
                  <a:lnTo>
                    <a:pt x="645" y="151"/>
                  </a:lnTo>
                  <a:lnTo>
                    <a:pt x="645" y="153"/>
                  </a:lnTo>
                  <a:lnTo>
                    <a:pt x="644" y="155"/>
                  </a:lnTo>
                  <a:lnTo>
                    <a:pt x="644" y="158"/>
                  </a:lnTo>
                  <a:lnTo>
                    <a:pt x="644" y="159"/>
                  </a:lnTo>
                  <a:lnTo>
                    <a:pt x="643" y="164"/>
                  </a:lnTo>
                  <a:lnTo>
                    <a:pt x="642" y="168"/>
                  </a:lnTo>
                  <a:lnTo>
                    <a:pt x="642" y="171"/>
                  </a:lnTo>
                  <a:lnTo>
                    <a:pt x="642" y="172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3"/>
                  </a:lnTo>
                  <a:lnTo>
                    <a:pt x="643" y="174"/>
                  </a:lnTo>
                  <a:lnTo>
                    <a:pt x="643" y="175"/>
                  </a:lnTo>
                  <a:lnTo>
                    <a:pt x="644" y="175"/>
                  </a:lnTo>
                  <a:lnTo>
                    <a:pt x="645" y="176"/>
                  </a:lnTo>
                  <a:lnTo>
                    <a:pt x="646" y="177"/>
                  </a:lnTo>
                  <a:lnTo>
                    <a:pt x="649" y="178"/>
                  </a:lnTo>
                  <a:lnTo>
                    <a:pt x="651" y="180"/>
                  </a:lnTo>
                  <a:lnTo>
                    <a:pt x="654" y="181"/>
                  </a:lnTo>
                  <a:lnTo>
                    <a:pt x="656" y="182"/>
                  </a:lnTo>
                  <a:lnTo>
                    <a:pt x="660" y="183"/>
                  </a:lnTo>
                  <a:lnTo>
                    <a:pt x="664" y="184"/>
                  </a:lnTo>
                  <a:lnTo>
                    <a:pt x="666" y="185"/>
                  </a:lnTo>
                  <a:lnTo>
                    <a:pt x="668" y="186"/>
                  </a:lnTo>
                  <a:lnTo>
                    <a:pt x="671" y="187"/>
                  </a:lnTo>
                  <a:lnTo>
                    <a:pt x="672" y="188"/>
                  </a:lnTo>
                  <a:lnTo>
                    <a:pt x="674" y="190"/>
                  </a:lnTo>
                  <a:lnTo>
                    <a:pt x="678" y="193"/>
                  </a:lnTo>
                  <a:lnTo>
                    <a:pt x="680" y="194"/>
                  </a:lnTo>
                  <a:lnTo>
                    <a:pt x="680" y="195"/>
                  </a:lnTo>
                  <a:lnTo>
                    <a:pt x="681" y="196"/>
                  </a:lnTo>
                  <a:lnTo>
                    <a:pt x="682" y="197"/>
                  </a:lnTo>
                  <a:lnTo>
                    <a:pt x="682" y="198"/>
                  </a:lnTo>
                  <a:lnTo>
                    <a:pt x="683" y="200"/>
                  </a:lnTo>
                  <a:lnTo>
                    <a:pt x="685" y="207"/>
                  </a:lnTo>
                  <a:lnTo>
                    <a:pt x="686" y="211"/>
                  </a:lnTo>
                  <a:lnTo>
                    <a:pt x="687" y="213"/>
                  </a:lnTo>
                  <a:lnTo>
                    <a:pt x="689" y="218"/>
                  </a:lnTo>
                  <a:lnTo>
                    <a:pt x="691" y="224"/>
                  </a:lnTo>
                  <a:lnTo>
                    <a:pt x="692" y="226"/>
                  </a:lnTo>
                  <a:lnTo>
                    <a:pt x="692" y="226"/>
                  </a:lnTo>
                  <a:lnTo>
                    <a:pt x="687" y="236"/>
                  </a:lnTo>
                  <a:lnTo>
                    <a:pt x="686" y="239"/>
                  </a:lnTo>
                  <a:lnTo>
                    <a:pt x="685" y="241"/>
                  </a:lnTo>
                  <a:lnTo>
                    <a:pt x="684" y="242"/>
                  </a:lnTo>
                  <a:lnTo>
                    <a:pt x="684" y="243"/>
                  </a:lnTo>
                  <a:lnTo>
                    <a:pt x="684" y="245"/>
                  </a:lnTo>
                  <a:lnTo>
                    <a:pt x="683" y="247"/>
                  </a:lnTo>
                  <a:lnTo>
                    <a:pt x="684" y="249"/>
                  </a:lnTo>
                  <a:lnTo>
                    <a:pt x="684" y="250"/>
                  </a:lnTo>
                  <a:lnTo>
                    <a:pt x="685" y="254"/>
                  </a:lnTo>
                  <a:lnTo>
                    <a:pt x="685" y="256"/>
                  </a:lnTo>
                  <a:lnTo>
                    <a:pt x="685" y="258"/>
                  </a:lnTo>
                  <a:lnTo>
                    <a:pt x="686" y="263"/>
                  </a:lnTo>
                  <a:lnTo>
                    <a:pt x="686" y="265"/>
                  </a:lnTo>
                  <a:lnTo>
                    <a:pt x="686" y="266"/>
                  </a:lnTo>
                  <a:lnTo>
                    <a:pt x="687" y="268"/>
                  </a:lnTo>
                  <a:lnTo>
                    <a:pt x="687" y="270"/>
                  </a:lnTo>
                  <a:lnTo>
                    <a:pt x="690" y="276"/>
                  </a:lnTo>
                  <a:lnTo>
                    <a:pt x="692" y="280"/>
                  </a:lnTo>
                  <a:lnTo>
                    <a:pt x="692" y="281"/>
                  </a:lnTo>
                  <a:lnTo>
                    <a:pt x="692" y="282"/>
                  </a:lnTo>
                  <a:lnTo>
                    <a:pt x="692" y="283"/>
                  </a:lnTo>
                  <a:lnTo>
                    <a:pt x="692" y="284"/>
                  </a:lnTo>
                  <a:lnTo>
                    <a:pt x="692" y="287"/>
                  </a:lnTo>
                  <a:lnTo>
                    <a:pt x="692" y="288"/>
                  </a:lnTo>
                  <a:lnTo>
                    <a:pt x="693" y="289"/>
                  </a:lnTo>
                  <a:lnTo>
                    <a:pt x="693" y="289"/>
                  </a:lnTo>
                  <a:lnTo>
                    <a:pt x="693" y="290"/>
                  </a:lnTo>
                  <a:lnTo>
                    <a:pt x="693" y="290"/>
                  </a:lnTo>
                  <a:lnTo>
                    <a:pt x="694" y="290"/>
                  </a:lnTo>
                  <a:lnTo>
                    <a:pt x="695" y="291"/>
                  </a:lnTo>
                  <a:lnTo>
                    <a:pt x="696" y="291"/>
                  </a:lnTo>
                  <a:lnTo>
                    <a:pt x="698" y="291"/>
                  </a:lnTo>
                  <a:lnTo>
                    <a:pt x="702" y="291"/>
                  </a:lnTo>
                  <a:lnTo>
                    <a:pt x="703" y="291"/>
                  </a:lnTo>
                  <a:lnTo>
                    <a:pt x="706" y="290"/>
                  </a:lnTo>
                  <a:lnTo>
                    <a:pt x="706" y="290"/>
                  </a:lnTo>
                  <a:lnTo>
                    <a:pt x="707" y="290"/>
                  </a:lnTo>
                  <a:lnTo>
                    <a:pt x="708" y="291"/>
                  </a:lnTo>
                  <a:lnTo>
                    <a:pt x="709" y="291"/>
                  </a:lnTo>
                  <a:lnTo>
                    <a:pt x="709" y="292"/>
                  </a:lnTo>
                  <a:lnTo>
                    <a:pt x="710" y="292"/>
                  </a:lnTo>
                  <a:lnTo>
                    <a:pt x="710" y="293"/>
                  </a:lnTo>
                  <a:lnTo>
                    <a:pt x="710" y="294"/>
                  </a:lnTo>
                  <a:lnTo>
                    <a:pt x="710" y="296"/>
                  </a:lnTo>
                  <a:lnTo>
                    <a:pt x="710" y="297"/>
                  </a:lnTo>
                  <a:lnTo>
                    <a:pt x="710" y="298"/>
                  </a:lnTo>
                  <a:lnTo>
                    <a:pt x="710" y="300"/>
                  </a:lnTo>
                  <a:lnTo>
                    <a:pt x="710" y="302"/>
                  </a:lnTo>
                  <a:lnTo>
                    <a:pt x="709" y="304"/>
                  </a:lnTo>
                  <a:lnTo>
                    <a:pt x="708" y="306"/>
                  </a:lnTo>
                  <a:lnTo>
                    <a:pt x="708" y="308"/>
                  </a:lnTo>
                  <a:lnTo>
                    <a:pt x="707" y="309"/>
                  </a:lnTo>
                  <a:lnTo>
                    <a:pt x="706" y="311"/>
                  </a:lnTo>
                  <a:lnTo>
                    <a:pt x="705" y="312"/>
                  </a:lnTo>
                  <a:lnTo>
                    <a:pt x="705" y="313"/>
                  </a:lnTo>
                  <a:lnTo>
                    <a:pt x="704" y="313"/>
                  </a:lnTo>
                  <a:lnTo>
                    <a:pt x="702" y="315"/>
                  </a:lnTo>
                  <a:lnTo>
                    <a:pt x="699" y="318"/>
                  </a:lnTo>
                  <a:lnTo>
                    <a:pt x="696" y="319"/>
                  </a:lnTo>
                  <a:lnTo>
                    <a:pt x="695" y="320"/>
                  </a:lnTo>
                  <a:lnTo>
                    <a:pt x="693" y="321"/>
                  </a:lnTo>
                  <a:lnTo>
                    <a:pt x="692" y="322"/>
                  </a:lnTo>
                  <a:lnTo>
                    <a:pt x="691" y="324"/>
                  </a:lnTo>
                  <a:lnTo>
                    <a:pt x="690" y="326"/>
                  </a:lnTo>
                  <a:lnTo>
                    <a:pt x="689" y="327"/>
                  </a:lnTo>
                  <a:lnTo>
                    <a:pt x="687" y="333"/>
                  </a:lnTo>
                  <a:lnTo>
                    <a:pt x="685" y="335"/>
                  </a:lnTo>
                  <a:lnTo>
                    <a:pt x="685" y="336"/>
                  </a:lnTo>
                  <a:lnTo>
                    <a:pt x="684" y="337"/>
                  </a:lnTo>
                  <a:lnTo>
                    <a:pt x="683" y="338"/>
                  </a:lnTo>
                  <a:lnTo>
                    <a:pt x="682" y="339"/>
                  </a:lnTo>
                  <a:lnTo>
                    <a:pt x="680" y="341"/>
                  </a:lnTo>
                  <a:lnTo>
                    <a:pt x="679" y="341"/>
                  </a:lnTo>
                  <a:lnTo>
                    <a:pt x="678" y="342"/>
                  </a:lnTo>
                  <a:lnTo>
                    <a:pt x="678" y="343"/>
                  </a:lnTo>
                  <a:lnTo>
                    <a:pt x="677" y="344"/>
                  </a:lnTo>
                  <a:lnTo>
                    <a:pt x="677" y="345"/>
                  </a:lnTo>
                  <a:lnTo>
                    <a:pt x="677" y="347"/>
                  </a:lnTo>
                  <a:lnTo>
                    <a:pt x="677" y="348"/>
                  </a:lnTo>
                  <a:lnTo>
                    <a:pt x="677" y="350"/>
                  </a:lnTo>
                  <a:lnTo>
                    <a:pt x="677" y="352"/>
                  </a:lnTo>
                  <a:lnTo>
                    <a:pt x="678" y="354"/>
                  </a:lnTo>
                  <a:lnTo>
                    <a:pt x="678" y="354"/>
                  </a:lnTo>
                  <a:lnTo>
                    <a:pt x="678" y="355"/>
                  </a:lnTo>
                  <a:lnTo>
                    <a:pt x="679" y="355"/>
                  </a:lnTo>
                  <a:lnTo>
                    <a:pt x="680" y="356"/>
                  </a:lnTo>
                  <a:lnTo>
                    <a:pt x="681" y="356"/>
                  </a:lnTo>
                  <a:lnTo>
                    <a:pt x="682" y="356"/>
                  </a:lnTo>
                  <a:lnTo>
                    <a:pt x="683" y="356"/>
                  </a:lnTo>
                  <a:lnTo>
                    <a:pt x="684" y="357"/>
                  </a:lnTo>
                  <a:lnTo>
                    <a:pt x="686" y="356"/>
                  </a:lnTo>
                  <a:lnTo>
                    <a:pt x="688" y="356"/>
                  </a:lnTo>
                  <a:lnTo>
                    <a:pt x="689" y="356"/>
                  </a:lnTo>
                  <a:lnTo>
                    <a:pt x="691" y="355"/>
                  </a:lnTo>
                  <a:lnTo>
                    <a:pt x="695" y="354"/>
                  </a:lnTo>
                  <a:lnTo>
                    <a:pt x="705" y="351"/>
                  </a:lnTo>
                  <a:lnTo>
                    <a:pt x="707" y="350"/>
                  </a:lnTo>
                  <a:lnTo>
                    <a:pt x="710" y="349"/>
                  </a:lnTo>
                  <a:lnTo>
                    <a:pt x="711" y="349"/>
                  </a:lnTo>
                  <a:lnTo>
                    <a:pt x="712" y="349"/>
                  </a:lnTo>
                  <a:lnTo>
                    <a:pt x="713" y="349"/>
                  </a:lnTo>
                  <a:lnTo>
                    <a:pt x="715" y="349"/>
                  </a:lnTo>
                  <a:lnTo>
                    <a:pt x="716" y="349"/>
                  </a:lnTo>
                  <a:lnTo>
                    <a:pt x="716" y="349"/>
                  </a:lnTo>
                  <a:lnTo>
                    <a:pt x="717" y="350"/>
                  </a:lnTo>
                  <a:lnTo>
                    <a:pt x="718" y="350"/>
                  </a:lnTo>
                  <a:lnTo>
                    <a:pt x="719" y="351"/>
                  </a:lnTo>
                  <a:lnTo>
                    <a:pt x="720" y="352"/>
                  </a:lnTo>
                  <a:lnTo>
                    <a:pt x="721" y="355"/>
                  </a:lnTo>
                  <a:lnTo>
                    <a:pt x="723" y="357"/>
                  </a:lnTo>
                  <a:lnTo>
                    <a:pt x="724" y="358"/>
                  </a:lnTo>
                  <a:lnTo>
                    <a:pt x="724" y="360"/>
                  </a:lnTo>
                  <a:lnTo>
                    <a:pt x="725" y="362"/>
                  </a:lnTo>
                  <a:lnTo>
                    <a:pt x="725" y="363"/>
                  </a:lnTo>
                  <a:lnTo>
                    <a:pt x="725" y="365"/>
                  </a:lnTo>
                  <a:lnTo>
                    <a:pt x="725" y="366"/>
                  </a:lnTo>
                  <a:lnTo>
                    <a:pt x="725" y="369"/>
                  </a:lnTo>
                  <a:lnTo>
                    <a:pt x="725" y="374"/>
                  </a:lnTo>
                  <a:lnTo>
                    <a:pt x="725" y="376"/>
                  </a:lnTo>
                  <a:lnTo>
                    <a:pt x="725" y="377"/>
                  </a:lnTo>
                  <a:lnTo>
                    <a:pt x="725" y="378"/>
                  </a:lnTo>
                  <a:lnTo>
                    <a:pt x="725" y="378"/>
                  </a:lnTo>
                  <a:lnTo>
                    <a:pt x="726" y="379"/>
                  </a:lnTo>
                  <a:lnTo>
                    <a:pt x="726" y="380"/>
                  </a:lnTo>
                  <a:lnTo>
                    <a:pt x="727" y="380"/>
                  </a:lnTo>
                  <a:lnTo>
                    <a:pt x="727" y="380"/>
                  </a:lnTo>
                  <a:lnTo>
                    <a:pt x="731" y="381"/>
                  </a:lnTo>
                  <a:lnTo>
                    <a:pt x="733" y="382"/>
                  </a:lnTo>
                  <a:lnTo>
                    <a:pt x="734" y="382"/>
                  </a:lnTo>
                  <a:lnTo>
                    <a:pt x="735" y="383"/>
                  </a:lnTo>
                  <a:lnTo>
                    <a:pt x="737" y="384"/>
                  </a:lnTo>
                  <a:lnTo>
                    <a:pt x="740" y="385"/>
                  </a:lnTo>
                  <a:lnTo>
                    <a:pt x="741" y="385"/>
                  </a:lnTo>
                  <a:lnTo>
                    <a:pt x="742" y="386"/>
                  </a:lnTo>
                  <a:lnTo>
                    <a:pt x="743" y="387"/>
                  </a:lnTo>
                  <a:lnTo>
                    <a:pt x="745" y="389"/>
                  </a:lnTo>
                  <a:lnTo>
                    <a:pt x="747" y="391"/>
                  </a:lnTo>
                  <a:lnTo>
                    <a:pt x="748" y="391"/>
                  </a:lnTo>
                  <a:lnTo>
                    <a:pt x="748" y="392"/>
                  </a:lnTo>
                  <a:lnTo>
                    <a:pt x="750" y="393"/>
                  </a:lnTo>
                  <a:lnTo>
                    <a:pt x="751" y="393"/>
                  </a:lnTo>
                  <a:lnTo>
                    <a:pt x="752" y="393"/>
                  </a:lnTo>
                  <a:lnTo>
                    <a:pt x="760" y="394"/>
                  </a:lnTo>
                  <a:lnTo>
                    <a:pt x="764" y="395"/>
                  </a:lnTo>
                  <a:lnTo>
                    <a:pt x="771" y="396"/>
                  </a:lnTo>
                  <a:lnTo>
                    <a:pt x="772" y="396"/>
                  </a:lnTo>
                  <a:lnTo>
                    <a:pt x="774" y="397"/>
                  </a:lnTo>
                  <a:lnTo>
                    <a:pt x="775" y="397"/>
                  </a:lnTo>
                  <a:lnTo>
                    <a:pt x="776" y="398"/>
                  </a:lnTo>
                  <a:lnTo>
                    <a:pt x="778" y="399"/>
                  </a:lnTo>
                  <a:lnTo>
                    <a:pt x="779" y="400"/>
                  </a:lnTo>
                  <a:lnTo>
                    <a:pt x="780" y="402"/>
                  </a:lnTo>
                  <a:lnTo>
                    <a:pt x="781" y="402"/>
                  </a:lnTo>
                  <a:lnTo>
                    <a:pt x="781" y="403"/>
                  </a:lnTo>
                  <a:lnTo>
                    <a:pt x="782" y="404"/>
                  </a:lnTo>
                  <a:lnTo>
                    <a:pt x="782" y="406"/>
                  </a:lnTo>
                  <a:lnTo>
                    <a:pt x="782" y="408"/>
                  </a:lnTo>
                  <a:lnTo>
                    <a:pt x="783" y="412"/>
                  </a:lnTo>
                  <a:lnTo>
                    <a:pt x="783" y="413"/>
                  </a:lnTo>
                  <a:lnTo>
                    <a:pt x="783" y="414"/>
                  </a:lnTo>
                  <a:lnTo>
                    <a:pt x="784" y="415"/>
                  </a:lnTo>
                  <a:lnTo>
                    <a:pt x="784" y="416"/>
                  </a:lnTo>
                  <a:lnTo>
                    <a:pt x="785" y="416"/>
                  </a:lnTo>
                  <a:lnTo>
                    <a:pt x="785" y="417"/>
                  </a:lnTo>
                  <a:lnTo>
                    <a:pt x="786" y="417"/>
                  </a:lnTo>
                  <a:lnTo>
                    <a:pt x="787" y="418"/>
                  </a:lnTo>
                  <a:lnTo>
                    <a:pt x="789" y="418"/>
                  </a:lnTo>
                  <a:lnTo>
                    <a:pt x="791" y="418"/>
                  </a:lnTo>
                  <a:lnTo>
                    <a:pt x="794" y="419"/>
                  </a:lnTo>
                  <a:lnTo>
                    <a:pt x="795" y="419"/>
                  </a:lnTo>
                  <a:lnTo>
                    <a:pt x="797" y="419"/>
                  </a:lnTo>
                  <a:lnTo>
                    <a:pt x="798" y="420"/>
                  </a:lnTo>
                  <a:lnTo>
                    <a:pt x="799" y="420"/>
                  </a:lnTo>
                  <a:lnTo>
                    <a:pt x="800" y="421"/>
                  </a:lnTo>
                  <a:lnTo>
                    <a:pt x="808" y="427"/>
                  </a:lnTo>
                  <a:lnTo>
                    <a:pt x="810" y="428"/>
                  </a:lnTo>
                  <a:lnTo>
                    <a:pt x="812" y="429"/>
                  </a:lnTo>
                  <a:lnTo>
                    <a:pt x="813" y="430"/>
                  </a:lnTo>
                  <a:lnTo>
                    <a:pt x="815" y="431"/>
                  </a:lnTo>
                  <a:lnTo>
                    <a:pt x="816" y="431"/>
                  </a:lnTo>
                  <a:lnTo>
                    <a:pt x="817" y="431"/>
                  </a:lnTo>
                  <a:lnTo>
                    <a:pt x="818" y="431"/>
                  </a:lnTo>
                  <a:lnTo>
                    <a:pt x="819" y="431"/>
                  </a:lnTo>
                  <a:lnTo>
                    <a:pt x="821" y="431"/>
                  </a:lnTo>
                  <a:lnTo>
                    <a:pt x="823" y="431"/>
                  </a:lnTo>
                  <a:lnTo>
                    <a:pt x="828" y="430"/>
                  </a:lnTo>
                  <a:lnTo>
                    <a:pt x="831" y="429"/>
                  </a:lnTo>
                  <a:lnTo>
                    <a:pt x="833" y="429"/>
                  </a:lnTo>
                  <a:lnTo>
                    <a:pt x="837" y="429"/>
                  </a:lnTo>
                  <a:lnTo>
                    <a:pt x="842" y="428"/>
                  </a:lnTo>
                  <a:lnTo>
                    <a:pt x="843" y="428"/>
                  </a:lnTo>
                  <a:lnTo>
                    <a:pt x="844" y="428"/>
                  </a:lnTo>
                  <a:lnTo>
                    <a:pt x="845" y="428"/>
                  </a:lnTo>
                  <a:lnTo>
                    <a:pt x="846" y="428"/>
                  </a:lnTo>
                  <a:lnTo>
                    <a:pt x="847" y="429"/>
                  </a:lnTo>
                  <a:lnTo>
                    <a:pt x="850" y="430"/>
                  </a:lnTo>
                  <a:lnTo>
                    <a:pt x="854" y="431"/>
                  </a:lnTo>
                  <a:lnTo>
                    <a:pt x="855" y="432"/>
                  </a:lnTo>
                  <a:lnTo>
                    <a:pt x="857" y="432"/>
                  </a:lnTo>
                  <a:lnTo>
                    <a:pt x="858" y="433"/>
                  </a:lnTo>
                  <a:lnTo>
                    <a:pt x="860" y="435"/>
                  </a:lnTo>
                  <a:lnTo>
                    <a:pt x="861" y="436"/>
                  </a:lnTo>
                  <a:lnTo>
                    <a:pt x="862" y="436"/>
                  </a:lnTo>
                  <a:lnTo>
                    <a:pt x="863" y="437"/>
                  </a:lnTo>
                  <a:lnTo>
                    <a:pt x="863" y="438"/>
                  </a:lnTo>
                  <a:lnTo>
                    <a:pt x="863" y="439"/>
                  </a:lnTo>
                  <a:lnTo>
                    <a:pt x="864" y="439"/>
                  </a:lnTo>
                  <a:lnTo>
                    <a:pt x="864" y="440"/>
                  </a:lnTo>
                  <a:lnTo>
                    <a:pt x="864" y="441"/>
                  </a:lnTo>
                  <a:lnTo>
                    <a:pt x="865" y="443"/>
                  </a:lnTo>
                  <a:lnTo>
                    <a:pt x="865" y="446"/>
                  </a:lnTo>
                  <a:lnTo>
                    <a:pt x="865" y="448"/>
                  </a:lnTo>
                  <a:lnTo>
                    <a:pt x="865" y="448"/>
                  </a:lnTo>
                  <a:lnTo>
                    <a:pt x="866" y="449"/>
                  </a:lnTo>
                  <a:lnTo>
                    <a:pt x="866" y="450"/>
                  </a:lnTo>
                  <a:lnTo>
                    <a:pt x="867" y="451"/>
                  </a:lnTo>
                  <a:lnTo>
                    <a:pt x="867" y="451"/>
                  </a:lnTo>
                  <a:lnTo>
                    <a:pt x="868" y="452"/>
                  </a:lnTo>
                  <a:lnTo>
                    <a:pt x="869" y="452"/>
                  </a:lnTo>
                  <a:lnTo>
                    <a:pt x="870" y="453"/>
                  </a:lnTo>
                  <a:lnTo>
                    <a:pt x="873" y="454"/>
                  </a:lnTo>
                  <a:lnTo>
                    <a:pt x="875" y="455"/>
                  </a:lnTo>
                  <a:lnTo>
                    <a:pt x="885" y="459"/>
                  </a:lnTo>
                  <a:lnTo>
                    <a:pt x="886" y="460"/>
                  </a:lnTo>
                  <a:lnTo>
                    <a:pt x="888" y="461"/>
                  </a:lnTo>
                  <a:lnTo>
                    <a:pt x="890" y="463"/>
                  </a:lnTo>
                  <a:lnTo>
                    <a:pt x="891" y="464"/>
                  </a:lnTo>
                  <a:lnTo>
                    <a:pt x="893" y="466"/>
                  </a:lnTo>
                  <a:lnTo>
                    <a:pt x="894" y="468"/>
                  </a:lnTo>
                  <a:lnTo>
                    <a:pt x="896" y="470"/>
                  </a:lnTo>
                  <a:lnTo>
                    <a:pt x="901" y="477"/>
                  </a:lnTo>
                  <a:lnTo>
                    <a:pt x="904" y="481"/>
                  </a:lnTo>
                  <a:lnTo>
                    <a:pt x="905" y="483"/>
                  </a:lnTo>
                  <a:lnTo>
                    <a:pt x="906" y="484"/>
                  </a:lnTo>
                  <a:lnTo>
                    <a:pt x="907" y="486"/>
                  </a:lnTo>
                  <a:lnTo>
                    <a:pt x="908" y="491"/>
                  </a:lnTo>
                  <a:lnTo>
                    <a:pt x="909" y="493"/>
                  </a:lnTo>
                  <a:lnTo>
                    <a:pt x="910" y="495"/>
                  </a:lnTo>
                  <a:lnTo>
                    <a:pt x="910" y="495"/>
                  </a:lnTo>
                  <a:lnTo>
                    <a:pt x="911" y="495"/>
                  </a:lnTo>
                  <a:lnTo>
                    <a:pt x="910" y="495"/>
                  </a:lnTo>
                  <a:lnTo>
                    <a:pt x="910" y="495"/>
                  </a:lnTo>
                  <a:lnTo>
                    <a:pt x="909" y="495"/>
                  </a:lnTo>
                  <a:lnTo>
                    <a:pt x="909" y="496"/>
                  </a:lnTo>
                  <a:lnTo>
                    <a:pt x="907" y="496"/>
                  </a:lnTo>
                  <a:lnTo>
                    <a:pt x="905" y="498"/>
                  </a:lnTo>
                  <a:lnTo>
                    <a:pt x="900" y="501"/>
                  </a:lnTo>
                  <a:lnTo>
                    <a:pt x="894" y="506"/>
                  </a:lnTo>
                  <a:lnTo>
                    <a:pt x="892" y="508"/>
                  </a:lnTo>
                  <a:lnTo>
                    <a:pt x="888" y="511"/>
                  </a:lnTo>
                  <a:lnTo>
                    <a:pt x="886" y="512"/>
                  </a:lnTo>
                  <a:lnTo>
                    <a:pt x="885" y="513"/>
                  </a:lnTo>
                  <a:lnTo>
                    <a:pt x="884" y="513"/>
                  </a:lnTo>
                  <a:lnTo>
                    <a:pt x="883" y="514"/>
                  </a:lnTo>
                  <a:lnTo>
                    <a:pt x="882" y="514"/>
                  </a:lnTo>
                  <a:lnTo>
                    <a:pt x="881" y="514"/>
                  </a:lnTo>
                  <a:lnTo>
                    <a:pt x="878" y="515"/>
                  </a:lnTo>
                  <a:lnTo>
                    <a:pt x="874" y="515"/>
                  </a:lnTo>
                  <a:lnTo>
                    <a:pt x="873" y="516"/>
                  </a:lnTo>
                  <a:lnTo>
                    <a:pt x="872" y="516"/>
                  </a:lnTo>
                  <a:lnTo>
                    <a:pt x="871" y="517"/>
                  </a:lnTo>
                  <a:lnTo>
                    <a:pt x="868" y="519"/>
                  </a:lnTo>
                  <a:lnTo>
                    <a:pt x="868" y="519"/>
                  </a:lnTo>
                  <a:lnTo>
                    <a:pt x="867" y="520"/>
                  </a:lnTo>
                  <a:lnTo>
                    <a:pt x="866" y="520"/>
                  </a:lnTo>
                  <a:lnTo>
                    <a:pt x="865" y="520"/>
                  </a:lnTo>
                  <a:lnTo>
                    <a:pt x="862" y="521"/>
                  </a:lnTo>
                  <a:lnTo>
                    <a:pt x="861" y="521"/>
                  </a:lnTo>
                  <a:lnTo>
                    <a:pt x="860" y="521"/>
                  </a:lnTo>
                  <a:lnTo>
                    <a:pt x="859" y="521"/>
                  </a:lnTo>
                  <a:lnTo>
                    <a:pt x="858" y="521"/>
                  </a:lnTo>
                  <a:lnTo>
                    <a:pt x="857" y="520"/>
                  </a:lnTo>
                  <a:lnTo>
                    <a:pt x="857" y="520"/>
                  </a:lnTo>
                  <a:lnTo>
                    <a:pt x="855" y="518"/>
                  </a:lnTo>
                  <a:lnTo>
                    <a:pt x="855" y="518"/>
                  </a:lnTo>
                  <a:lnTo>
                    <a:pt x="854" y="518"/>
                  </a:lnTo>
                  <a:lnTo>
                    <a:pt x="851" y="517"/>
                  </a:lnTo>
                  <a:lnTo>
                    <a:pt x="850" y="517"/>
                  </a:lnTo>
                  <a:lnTo>
                    <a:pt x="849" y="516"/>
                  </a:lnTo>
                  <a:lnTo>
                    <a:pt x="847" y="515"/>
                  </a:lnTo>
                  <a:lnTo>
                    <a:pt x="843" y="512"/>
                  </a:lnTo>
                  <a:lnTo>
                    <a:pt x="841" y="510"/>
                  </a:lnTo>
                  <a:lnTo>
                    <a:pt x="839" y="509"/>
                  </a:lnTo>
                  <a:lnTo>
                    <a:pt x="837" y="508"/>
                  </a:lnTo>
                  <a:lnTo>
                    <a:pt x="835" y="507"/>
                  </a:lnTo>
                  <a:lnTo>
                    <a:pt x="833" y="507"/>
                  </a:lnTo>
                  <a:lnTo>
                    <a:pt x="831" y="506"/>
                  </a:lnTo>
                  <a:lnTo>
                    <a:pt x="829" y="506"/>
                  </a:lnTo>
                  <a:lnTo>
                    <a:pt x="828" y="506"/>
                  </a:lnTo>
                  <a:lnTo>
                    <a:pt x="827" y="507"/>
                  </a:lnTo>
                  <a:lnTo>
                    <a:pt x="827" y="507"/>
                  </a:lnTo>
                  <a:lnTo>
                    <a:pt x="826" y="507"/>
                  </a:lnTo>
                  <a:lnTo>
                    <a:pt x="824" y="508"/>
                  </a:lnTo>
                  <a:lnTo>
                    <a:pt x="821" y="509"/>
                  </a:lnTo>
                  <a:lnTo>
                    <a:pt x="821" y="510"/>
                  </a:lnTo>
                  <a:lnTo>
                    <a:pt x="819" y="511"/>
                  </a:lnTo>
                  <a:lnTo>
                    <a:pt x="816" y="514"/>
                  </a:lnTo>
                  <a:lnTo>
                    <a:pt x="814" y="515"/>
                  </a:lnTo>
                  <a:lnTo>
                    <a:pt x="808" y="520"/>
                  </a:lnTo>
                  <a:lnTo>
                    <a:pt x="805" y="521"/>
                  </a:lnTo>
                  <a:lnTo>
                    <a:pt x="804" y="522"/>
                  </a:lnTo>
                  <a:lnTo>
                    <a:pt x="803" y="523"/>
                  </a:lnTo>
                  <a:lnTo>
                    <a:pt x="802" y="523"/>
                  </a:lnTo>
                  <a:lnTo>
                    <a:pt x="801" y="523"/>
                  </a:lnTo>
                  <a:lnTo>
                    <a:pt x="799" y="523"/>
                  </a:lnTo>
                  <a:lnTo>
                    <a:pt x="797" y="524"/>
                  </a:lnTo>
                  <a:lnTo>
                    <a:pt x="793" y="524"/>
                  </a:lnTo>
                  <a:lnTo>
                    <a:pt x="791" y="524"/>
                  </a:lnTo>
                  <a:lnTo>
                    <a:pt x="790" y="523"/>
                  </a:lnTo>
                  <a:lnTo>
                    <a:pt x="789" y="523"/>
                  </a:lnTo>
                  <a:lnTo>
                    <a:pt x="788" y="523"/>
                  </a:lnTo>
                  <a:lnTo>
                    <a:pt x="787" y="522"/>
                  </a:lnTo>
                  <a:lnTo>
                    <a:pt x="785" y="521"/>
                  </a:lnTo>
                  <a:lnTo>
                    <a:pt x="783" y="520"/>
                  </a:lnTo>
                  <a:lnTo>
                    <a:pt x="782" y="519"/>
                  </a:lnTo>
                  <a:lnTo>
                    <a:pt x="779" y="517"/>
                  </a:lnTo>
                  <a:lnTo>
                    <a:pt x="777" y="516"/>
                  </a:lnTo>
                  <a:lnTo>
                    <a:pt x="774" y="513"/>
                  </a:lnTo>
                  <a:lnTo>
                    <a:pt x="770" y="509"/>
                  </a:lnTo>
                  <a:lnTo>
                    <a:pt x="769" y="509"/>
                  </a:lnTo>
                  <a:lnTo>
                    <a:pt x="768" y="508"/>
                  </a:lnTo>
                  <a:lnTo>
                    <a:pt x="767" y="507"/>
                  </a:lnTo>
                  <a:lnTo>
                    <a:pt x="764" y="506"/>
                  </a:lnTo>
                  <a:lnTo>
                    <a:pt x="762" y="505"/>
                  </a:lnTo>
                  <a:lnTo>
                    <a:pt x="756" y="501"/>
                  </a:lnTo>
                  <a:lnTo>
                    <a:pt x="751" y="498"/>
                  </a:lnTo>
                  <a:lnTo>
                    <a:pt x="750" y="498"/>
                  </a:lnTo>
                  <a:lnTo>
                    <a:pt x="748" y="497"/>
                  </a:lnTo>
                  <a:lnTo>
                    <a:pt x="747" y="497"/>
                  </a:lnTo>
                  <a:lnTo>
                    <a:pt x="743" y="495"/>
                  </a:lnTo>
                  <a:lnTo>
                    <a:pt x="737" y="493"/>
                  </a:lnTo>
                  <a:lnTo>
                    <a:pt x="735" y="492"/>
                  </a:lnTo>
                  <a:lnTo>
                    <a:pt x="733" y="492"/>
                  </a:lnTo>
                  <a:lnTo>
                    <a:pt x="731" y="491"/>
                  </a:lnTo>
                  <a:lnTo>
                    <a:pt x="729" y="490"/>
                  </a:lnTo>
                  <a:lnTo>
                    <a:pt x="727" y="490"/>
                  </a:lnTo>
                  <a:lnTo>
                    <a:pt x="724" y="490"/>
                  </a:lnTo>
                  <a:lnTo>
                    <a:pt x="722" y="489"/>
                  </a:lnTo>
                  <a:lnTo>
                    <a:pt x="721" y="489"/>
                  </a:lnTo>
                  <a:lnTo>
                    <a:pt x="720" y="489"/>
                  </a:lnTo>
                  <a:lnTo>
                    <a:pt x="718" y="489"/>
                  </a:lnTo>
                  <a:lnTo>
                    <a:pt x="717" y="490"/>
                  </a:lnTo>
                  <a:lnTo>
                    <a:pt x="716" y="490"/>
                  </a:lnTo>
                  <a:lnTo>
                    <a:pt x="714" y="491"/>
                  </a:lnTo>
                  <a:lnTo>
                    <a:pt x="713" y="491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8" y="495"/>
                  </a:lnTo>
                  <a:lnTo>
                    <a:pt x="704" y="499"/>
                  </a:lnTo>
                  <a:lnTo>
                    <a:pt x="697" y="506"/>
                  </a:lnTo>
                  <a:lnTo>
                    <a:pt x="695" y="507"/>
                  </a:lnTo>
                  <a:lnTo>
                    <a:pt x="690" y="511"/>
                  </a:lnTo>
                  <a:lnTo>
                    <a:pt x="687" y="514"/>
                  </a:lnTo>
                  <a:lnTo>
                    <a:pt x="684" y="516"/>
                  </a:lnTo>
                  <a:lnTo>
                    <a:pt x="683" y="517"/>
                  </a:lnTo>
                  <a:lnTo>
                    <a:pt x="682" y="518"/>
                  </a:lnTo>
                  <a:lnTo>
                    <a:pt x="681" y="519"/>
                  </a:lnTo>
                  <a:lnTo>
                    <a:pt x="681" y="520"/>
                  </a:lnTo>
                  <a:lnTo>
                    <a:pt x="680" y="521"/>
                  </a:lnTo>
                  <a:lnTo>
                    <a:pt x="679" y="523"/>
                  </a:lnTo>
                  <a:lnTo>
                    <a:pt x="678" y="525"/>
                  </a:lnTo>
                  <a:lnTo>
                    <a:pt x="676" y="531"/>
                  </a:lnTo>
                  <a:lnTo>
                    <a:pt x="676" y="533"/>
                  </a:lnTo>
                  <a:lnTo>
                    <a:pt x="675" y="534"/>
                  </a:lnTo>
                  <a:lnTo>
                    <a:pt x="674" y="536"/>
                  </a:lnTo>
                  <a:lnTo>
                    <a:pt x="673" y="538"/>
                  </a:lnTo>
                  <a:lnTo>
                    <a:pt x="670" y="543"/>
                  </a:lnTo>
                  <a:lnTo>
                    <a:pt x="669" y="545"/>
                  </a:lnTo>
                  <a:lnTo>
                    <a:pt x="668" y="547"/>
                  </a:lnTo>
                  <a:lnTo>
                    <a:pt x="666" y="549"/>
                  </a:lnTo>
                  <a:lnTo>
                    <a:pt x="661" y="554"/>
                  </a:lnTo>
                  <a:lnTo>
                    <a:pt x="655" y="560"/>
                  </a:lnTo>
                  <a:lnTo>
                    <a:pt x="653" y="563"/>
                  </a:lnTo>
                  <a:lnTo>
                    <a:pt x="651" y="565"/>
                  </a:lnTo>
                  <a:lnTo>
                    <a:pt x="650" y="567"/>
                  </a:lnTo>
                  <a:lnTo>
                    <a:pt x="646" y="575"/>
                  </a:lnTo>
                  <a:lnTo>
                    <a:pt x="644" y="578"/>
                  </a:lnTo>
                  <a:lnTo>
                    <a:pt x="641" y="584"/>
                  </a:lnTo>
                  <a:lnTo>
                    <a:pt x="640" y="587"/>
                  </a:lnTo>
                  <a:lnTo>
                    <a:pt x="638" y="592"/>
                  </a:lnTo>
                  <a:lnTo>
                    <a:pt x="635" y="597"/>
                  </a:lnTo>
                  <a:lnTo>
                    <a:pt x="634" y="599"/>
                  </a:lnTo>
                  <a:lnTo>
                    <a:pt x="633" y="602"/>
                  </a:lnTo>
                  <a:lnTo>
                    <a:pt x="632" y="607"/>
                  </a:lnTo>
                  <a:lnTo>
                    <a:pt x="631" y="610"/>
                  </a:lnTo>
                  <a:lnTo>
                    <a:pt x="629" y="612"/>
                  </a:lnTo>
                  <a:lnTo>
                    <a:pt x="627" y="616"/>
                  </a:lnTo>
                  <a:lnTo>
                    <a:pt x="626" y="618"/>
                  </a:lnTo>
                  <a:lnTo>
                    <a:pt x="625" y="621"/>
                  </a:lnTo>
                  <a:lnTo>
                    <a:pt x="624" y="623"/>
                  </a:lnTo>
                  <a:lnTo>
                    <a:pt x="622" y="627"/>
                  </a:lnTo>
                  <a:lnTo>
                    <a:pt x="622" y="628"/>
                  </a:lnTo>
                  <a:lnTo>
                    <a:pt x="622" y="629"/>
                  </a:lnTo>
                  <a:lnTo>
                    <a:pt x="621" y="633"/>
                  </a:lnTo>
                  <a:lnTo>
                    <a:pt x="620" y="639"/>
                  </a:lnTo>
                  <a:lnTo>
                    <a:pt x="619" y="642"/>
                  </a:lnTo>
                  <a:lnTo>
                    <a:pt x="619" y="644"/>
                  </a:lnTo>
                  <a:lnTo>
                    <a:pt x="618" y="646"/>
                  </a:lnTo>
                  <a:lnTo>
                    <a:pt x="617" y="648"/>
                  </a:lnTo>
                  <a:lnTo>
                    <a:pt x="617" y="649"/>
                  </a:lnTo>
                  <a:lnTo>
                    <a:pt x="616" y="651"/>
                  </a:lnTo>
                  <a:lnTo>
                    <a:pt x="615" y="652"/>
                  </a:lnTo>
                  <a:lnTo>
                    <a:pt x="614" y="653"/>
                  </a:lnTo>
                  <a:lnTo>
                    <a:pt x="613" y="655"/>
                  </a:lnTo>
                  <a:lnTo>
                    <a:pt x="612" y="656"/>
                  </a:lnTo>
                  <a:lnTo>
                    <a:pt x="611" y="656"/>
                  </a:lnTo>
                  <a:lnTo>
                    <a:pt x="610" y="656"/>
                  </a:lnTo>
                  <a:lnTo>
                    <a:pt x="609" y="657"/>
                  </a:lnTo>
                  <a:lnTo>
                    <a:pt x="608" y="657"/>
                  </a:lnTo>
                  <a:lnTo>
                    <a:pt x="608" y="657"/>
                  </a:lnTo>
                  <a:lnTo>
                    <a:pt x="607" y="657"/>
                  </a:lnTo>
                  <a:lnTo>
                    <a:pt x="606" y="657"/>
                  </a:lnTo>
                  <a:lnTo>
                    <a:pt x="605" y="656"/>
                  </a:lnTo>
                  <a:lnTo>
                    <a:pt x="604" y="656"/>
                  </a:lnTo>
                  <a:lnTo>
                    <a:pt x="604" y="655"/>
                  </a:lnTo>
                  <a:lnTo>
                    <a:pt x="603" y="655"/>
                  </a:lnTo>
                  <a:lnTo>
                    <a:pt x="603" y="654"/>
                  </a:lnTo>
                  <a:lnTo>
                    <a:pt x="603" y="653"/>
                  </a:lnTo>
                  <a:lnTo>
                    <a:pt x="602" y="652"/>
                  </a:lnTo>
                  <a:lnTo>
                    <a:pt x="602" y="651"/>
                  </a:lnTo>
                  <a:lnTo>
                    <a:pt x="602" y="646"/>
                  </a:lnTo>
                  <a:lnTo>
                    <a:pt x="601" y="640"/>
                  </a:lnTo>
                  <a:lnTo>
                    <a:pt x="600" y="637"/>
                  </a:lnTo>
                  <a:lnTo>
                    <a:pt x="600" y="633"/>
                  </a:lnTo>
                  <a:lnTo>
                    <a:pt x="600" y="630"/>
                  </a:lnTo>
                  <a:lnTo>
                    <a:pt x="599" y="626"/>
                  </a:lnTo>
                  <a:lnTo>
                    <a:pt x="598" y="622"/>
                  </a:lnTo>
                  <a:lnTo>
                    <a:pt x="598" y="620"/>
                  </a:lnTo>
                  <a:lnTo>
                    <a:pt x="597" y="618"/>
                  </a:lnTo>
                  <a:lnTo>
                    <a:pt x="597" y="611"/>
                  </a:lnTo>
                  <a:lnTo>
                    <a:pt x="597" y="610"/>
                  </a:lnTo>
                  <a:lnTo>
                    <a:pt x="596" y="608"/>
                  </a:lnTo>
                  <a:lnTo>
                    <a:pt x="596" y="607"/>
                  </a:lnTo>
                  <a:lnTo>
                    <a:pt x="595" y="605"/>
                  </a:lnTo>
                  <a:lnTo>
                    <a:pt x="595" y="603"/>
                  </a:lnTo>
                  <a:lnTo>
                    <a:pt x="594" y="602"/>
                  </a:lnTo>
                  <a:lnTo>
                    <a:pt x="593" y="600"/>
                  </a:lnTo>
                  <a:lnTo>
                    <a:pt x="591" y="599"/>
                  </a:lnTo>
                  <a:lnTo>
                    <a:pt x="591" y="598"/>
                  </a:lnTo>
                  <a:lnTo>
                    <a:pt x="590" y="597"/>
                  </a:lnTo>
                  <a:lnTo>
                    <a:pt x="589" y="596"/>
                  </a:lnTo>
                  <a:lnTo>
                    <a:pt x="588" y="596"/>
                  </a:lnTo>
                  <a:lnTo>
                    <a:pt x="587" y="596"/>
                  </a:lnTo>
                  <a:lnTo>
                    <a:pt x="586" y="595"/>
                  </a:lnTo>
                  <a:lnTo>
                    <a:pt x="584" y="595"/>
                  </a:lnTo>
                  <a:lnTo>
                    <a:pt x="583" y="595"/>
                  </a:lnTo>
                  <a:lnTo>
                    <a:pt x="582" y="595"/>
                  </a:lnTo>
                  <a:lnTo>
                    <a:pt x="581" y="595"/>
                  </a:lnTo>
                  <a:lnTo>
                    <a:pt x="580" y="595"/>
                  </a:lnTo>
                  <a:lnTo>
                    <a:pt x="579" y="595"/>
                  </a:lnTo>
                  <a:lnTo>
                    <a:pt x="576" y="596"/>
                  </a:lnTo>
                  <a:lnTo>
                    <a:pt x="574" y="597"/>
                  </a:lnTo>
                  <a:lnTo>
                    <a:pt x="572" y="597"/>
                  </a:lnTo>
                  <a:lnTo>
                    <a:pt x="569" y="597"/>
                  </a:lnTo>
                  <a:lnTo>
                    <a:pt x="566" y="598"/>
                  </a:lnTo>
                  <a:lnTo>
                    <a:pt x="562" y="598"/>
                  </a:lnTo>
                  <a:lnTo>
                    <a:pt x="556" y="599"/>
                  </a:lnTo>
                  <a:lnTo>
                    <a:pt x="553" y="600"/>
                  </a:lnTo>
                  <a:lnTo>
                    <a:pt x="548" y="600"/>
                  </a:lnTo>
                  <a:lnTo>
                    <a:pt x="547" y="600"/>
                  </a:lnTo>
                  <a:lnTo>
                    <a:pt x="546" y="600"/>
                  </a:lnTo>
                  <a:lnTo>
                    <a:pt x="543" y="600"/>
                  </a:lnTo>
                  <a:lnTo>
                    <a:pt x="538" y="598"/>
                  </a:lnTo>
                  <a:lnTo>
                    <a:pt x="536" y="598"/>
                  </a:lnTo>
                  <a:lnTo>
                    <a:pt x="534" y="597"/>
                  </a:lnTo>
                  <a:lnTo>
                    <a:pt x="531" y="595"/>
                  </a:lnTo>
                  <a:lnTo>
                    <a:pt x="529" y="594"/>
                  </a:lnTo>
                  <a:lnTo>
                    <a:pt x="527" y="593"/>
                  </a:lnTo>
                  <a:lnTo>
                    <a:pt x="524" y="590"/>
                  </a:lnTo>
                  <a:lnTo>
                    <a:pt x="523" y="589"/>
                  </a:lnTo>
                  <a:lnTo>
                    <a:pt x="522" y="589"/>
                  </a:lnTo>
                  <a:lnTo>
                    <a:pt x="521" y="588"/>
                  </a:lnTo>
                  <a:lnTo>
                    <a:pt x="517" y="587"/>
                  </a:lnTo>
                  <a:lnTo>
                    <a:pt x="516" y="586"/>
                  </a:lnTo>
                  <a:lnTo>
                    <a:pt x="514" y="586"/>
                  </a:lnTo>
                  <a:lnTo>
                    <a:pt x="513" y="585"/>
                  </a:lnTo>
                  <a:lnTo>
                    <a:pt x="512" y="585"/>
                  </a:lnTo>
                  <a:lnTo>
                    <a:pt x="511" y="585"/>
                  </a:lnTo>
                  <a:lnTo>
                    <a:pt x="509" y="585"/>
                  </a:lnTo>
                  <a:lnTo>
                    <a:pt x="508" y="585"/>
                  </a:lnTo>
                  <a:lnTo>
                    <a:pt x="507" y="585"/>
                  </a:lnTo>
                  <a:lnTo>
                    <a:pt x="502" y="585"/>
                  </a:lnTo>
                  <a:lnTo>
                    <a:pt x="501" y="585"/>
                  </a:lnTo>
                  <a:lnTo>
                    <a:pt x="500" y="585"/>
                  </a:lnTo>
                  <a:lnTo>
                    <a:pt x="499" y="585"/>
                  </a:lnTo>
                  <a:lnTo>
                    <a:pt x="498" y="585"/>
                  </a:lnTo>
                  <a:lnTo>
                    <a:pt x="498" y="585"/>
                  </a:lnTo>
                  <a:lnTo>
                    <a:pt x="497" y="585"/>
                  </a:lnTo>
                  <a:lnTo>
                    <a:pt x="497" y="584"/>
                  </a:lnTo>
                  <a:lnTo>
                    <a:pt x="496" y="584"/>
                  </a:lnTo>
                  <a:lnTo>
                    <a:pt x="496" y="583"/>
                  </a:lnTo>
                  <a:lnTo>
                    <a:pt x="495" y="582"/>
                  </a:lnTo>
                  <a:lnTo>
                    <a:pt x="495" y="582"/>
                  </a:lnTo>
                  <a:lnTo>
                    <a:pt x="494" y="581"/>
                  </a:lnTo>
                  <a:lnTo>
                    <a:pt x="494" y="580"/>
                  </a:lnTo>
                  <a:lnTo>
                    <a:pt x="494" y="579"/>
                  </a:lnTo>
                  <a:lnTo>
                    <a:pt x="493" y="573"/>
                  </a:lnTo>
                  <a:lnTo>
                    <a:pt x="492" y="570"/>
                  </a:lnTo>
                  <a:lnTo>
                    <a:pt x="492" y="568"/>
                  </a:lnTo>
                  <a:lnTo>
                    <a:pt x="492" y="567"/>
                  </a:lnTo>
                  <a:lnTo>
                    <a:pt x="491" y="566"/>
                  </a:lnTo>
                  <a:lnTo>
                    <a:pt x="491" y="564"/>
                  </a:lnTo>
                  <a:lnTo>
                    <a:pt x="490" y="563"/>
                  </a:lnTo>
                  <a:lnTo>
                    <a:pt x="489" y="562"/>
                  </a:lnTo>
                  <a:lnTo>
                    <a:pt x="488" y="560"/>
                  </a:lnTo>
                  <a:lnTo>
                    <a:pt x="486" y="559"/>
                  </a:lnTo>
                  <a:lnTo>
                    <a:pt x="485" y="558"/>
                  </a:lnTo>
                  <a:lnTo>
                    <a:pt x="484" y="557"/>
                  </a:lnTo>
                  <a:lnTo>
                    <a:pt x="483" y="556"/>
                  </a:lnTo>
                  <a:lnTo>
                    <a:pt x="482" y="555"/>
                  </a:lnTo>
                  <a:lnTo>
                    <a:pt x="480" y="555"/>
                  </a:lnTo>
                  <a:lnTo>
                    <a:pt x="478" y="554"/>
                  </a:lnTo>
                  <a:lnTo>
                    <a:pt x="477" y="554"/>
                  </a:lnTo>
                  <a:lnTo>
                    <a:pt x="475" y="554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6" y="554"/>
                  </a:lnTo>
                  <a:lnTo>
                    <a:pt x="464" y="554"/>
                  </a:lnTo>
                  <a:lnTo>
                    <a:pt x="462" y="554"/>
                  </a:lnTo>
                  <a:lnTo>
                    <a:pt x="461" y="553"/>
                  </a:lnTo>
                  <a:lnTo>
                    <a:pt x="459" y="553"/>
                  </a:lnTo>
                  <a:lnTo>
                    <a:pt x="457" y="552"/>
                  </a:lnTo>
                  <a:lnTo>
                    <a:pt x="456" y="552"/>
                  </a:lnTo>
                  <a:lnTo>
                    <a:pt x="446" y="547"/>
                  </a:lnTo>
                  <a:lnTo>
                    <a:pt x="444" y="545"/>
                  </a:lnTo>
                  <a:lnTo>
                    <a:pt x="440" y="542"/>
                  </a:lnTo>
                  <a:lnTo>
                    <a:pt x="438" y="542"/>
                  </a:lnTo>
                  <a:lnTo>
                    <a:pt x="436" y="540"/>
                  </a:lnTo>
                  <a:lnTo>
                    <a:pt x="435" y="540"/>
                  </a:lnTo>
                  <a:lnTo>
                    <a:pt x="434" y="540"/>
                  </a:lnTo>
                  <a:lnTo>
                    <a:pt x="433" y="540"/>
                  </a:lnTo>
                  <a:lnTo>
                    <a:pt x="432" y="540"/>
                  </a:lnTo>
                  <a:lnTo>
                    <a:pt x="432" y="540"/>
                  </a:lnTo>
                  <a:lnTo>
                    <a:pt x="431" y="540"/>
                  </a:lnTo>
                  <a:lnTo>
                    <a:pt x="429" y="540"/>
                  </a:lnTo>
                  <a:lnTo>
                    <a:pt x="426" y="541"/>
                  </a:lnTo>
                  <a:lnTo>
                    <a:pt x="424" y="542"/>
                  </a:lnTo>
                  <a:lnTo>
                    <a:pt x="422" y="542"/>
                  </a:lnTo>
                  <a:lnTo>
                    <a:pt x="420" y="542"/>
                  </a:lnTo>
                  <a:lnTo>
                    <a:pt x="416" y="542"/>
                  </a:lnTo>
                  <a:lnTo>
                    <a:pt x="413" y="542"/>
                  </a:lnTo>
                  <a:lnTo>
                    <a:pt x="409" y="542"/>
                  </a:lnTo>
                  <a:lnTo>
                    <a:pt x="404" y="542"/>
                  </a:lnTo>
                  <a:lnTo>
                    <a:pt x="403" y="542"/>
                  </a:lnTo>
                  <a:lnTo>
                    <a:pt x="402" y="542"/>
                  </a:lnTo>
                  <a:lnTo>
                    <a:pt x="401" y="542"/>
                  </a:lnTo>
                  <a:lnTo>
                    <a:pt x="400" y="542"/>
                  </a:lnTo>
                  <a:lnTo>
                    <a:pt x="399" y="542"/>
                  </a:lnTo>
                  <a:lnTo>
                    <a:pt x="398" y="543"/>
                  </a:lnTo>
                  <a:lnTo>
                    <a:pt x="397" y="544"/>
                  </a:lnTo>
                  <a:lnTo>
                    <a:pt x="396" y="545"/>
                  </a:lnTo>
                  <a:lnTo>
                    <a:pt x="395" y="546"/>
                  </a:lnTo>
                  <a:lnTo>
                    <a:pt x="394" y="548"/>
                  </a:lnTo>
                  <a:lnTo>
                    <a:pt x="392" y="550"/>
                  </a:lnTo>
                  <a:lnTo>
                    <a:pt x="390" y="555"/>
                  </a:lnTo>
                  <a:lnTo>
                    <a:pt x="389" y="558"/>
                  </a:lnTo>
                  <a:lnTo>
                    <a:pt x="387" y="563"/>
                  </a:lnTo>
                  <a:lnTo>
                    <a:pt x="386" y="565"/>
                  </a:lnTo>
                  <a:lnTo>
                    <a:pt x="385" y="567"/>
                  </a:lnTo>
                  <a:lnTo>
                    <a:pt x="385" y="568"/>
                  </a:lnTo>
                  <a:lnTo>
                    <a:pt x="381" y="573"/>
                  </a:lnTo>
                  <a:lnTo>
                    <a:pt x="378" y="579"/>
                  </a:lnTo>
                  <a:lnTo>
                    <a:pt x="376" y="581"/>
                  </a:lnTo>
                  <a:lnTo>
                    <a:pt x="375" y="582"/>
                  </a:lnTo>
                  <a:lnTo>
                    <a:pt x="374" y="583"/>
                  </a:lnTo>
                  <a:lnTo>
                    <a:pt x="372" y="584"/>
                  </a:lnTo>
                  <a:lnTo>
                    <a:pt x="371" y="586"/>
                  </a:lnTo>
                  <a:lnTo>
                    <a:pt x="367" y="588"/>
                  </a:lnTo>
                  <a:lnTo>
                    <a:pt x="366" y="589"/>
                  </a:lnTo>
                  <a:lnTo>
                    <a:pt x="364" y="590"/>
                  </a:lnTo>
                  <a:lnTo>
                    <a:pt x="363" y="590"/>
                  </a:lnTo>
                  <a:lnTo>
                    <a:pt x="361" y="590"/>
                  </a:lnTo>
                  <a:lnTo>
                    <a:pt x="360" y="590"/>
                  </a:lnTo>
                  <a:lnTo>
                    <a:pt x="358" y="590"/>
                  </a:lnTo>
                  <a:lnTo>
                    <a:pt x="357" y="590"/>
                  </a:lnTo>
                  <a:lnTo>
                    <a:pt x="356" y="589"/>
                  </a:lnTo>
                  <a:lnTo>
                    <a:pt x="355" y="589"/>
                  </a:lnTo>
                  <a:lnTo>
                    <a:pt x="354" y="588"/>
                  </a:lnTo>
                  <a:lnTo>
                    <a:pt x="352" y="587"/>
                  </a:lnTo>
                  <a:lnTo>
                    <a:pt x="351" y="586"/>
                  </a:lnTo>
                  <a:lnTo>
                    <a:pt x="351" y="586"/>
                  </a:lnTo>
                  <a:lnTo>
                    <a:pt x="350" y="585"/>
                  </a:lnTo>
                  <a:lnTo>
                    <a:pt x="349" y="585"/>
                  </a:lnTo>
                  <a:lnTo>
                    <a:pt x="349" y="585"/>
                  </a:lnTo>
                  <a:lnTo>
                    <a:pt x="348" y="585"/>
                  </a:lnTo>
                  <a:lnTo>
                    <a:pt x="347" y="585"/>
                  </a:lnTo>
                  <a:lnTo>
                    <a:pt x="346" y="586"/>
                  </a:lnTo>
                  <a:lnTo>
                    <a:pt x="344" y="587"/>
                  </a:lnTo>
                  <a:lnTo>
                    <a:pt x="343" y="587"/>
                  </a:lnTo>
                  <a:lnTo>
                    <a:pt x="342" y="588"/>
                  </a:lnTo>
                  <a:lnTo>
                    <a:pt x="341" y="588"/>
                  </a:lnTo>
                  <a:lnTo>
                    <a:pt x="340" y="588"/>
                  </a:lnTo>
                  <a:lnTo>
                    <a:pt x="339" y="588"/>
                  </a:lnTo>
                  <a:lnTo>
                    <a:pt x="338" y="588"/>
                  </a:lnTo>
                  <a:lnTo>
                    <a:pt x="337" y="588"/>
                  </a:lnTo>
                  <a:lnTo>
                    <a:pt x="335" y="588"/>
                  </a:lnTo>
                  <a:lnTo>
                    <a:pt x="331" y="587"/>
                  </a:lnTo>
                  <a:lnTo>
                    <a:pt x="329" y="587"/>
                  </a:lnTo>
                  <a:lnTo>
                    <a:pt x="325" y="586"/>
                  </a:lnTo>
                  <a:lnTo>
                    <a:pt x="323" y="586"/>
                  </a:lnTo>
                  <a:lnTo>
                    <a:pt x="320" y="586"/>
                  </a:lnTo>
                  <a:lnTo>
                    <a:pt x="318" y="586"/>
                  </a:lnTo>
                  <a:lnTo>
                    <a:pt x="313" y="586"/>
                  </a:lnTo>
                  <a:lnTo>
                    <a:pt x="310" y="586"/>
                  </a:lnTo>
                  <a:lnTo>
                    <a:pt x="306" y="586"/>
                  </a:lnTo>
                  <a:lnTo>
                    <a:pt x="301" y="585"/>
                  </a:lnTo>
                  <a:lnTo>
                    <a:pt x="295" y="585"/>
                  </a:lnTo>
                  <a:lnTo>
                    <a:pt x="277" y="583"/>
                  </a:lnTo>
                  <a:lnTo>
                    <a:pt x="273" y="583"/>
                  </a:lnTo>
                  <a:lnTo>
                    <a:pt x="271" y="583"/>
                  </a:lnTo>
                  <a:lnTo>
                    <a:pt x="268" y="583"/>
                  </a:lnTo>
                  <a:lnTo>
                    <a:pt x="267" y="583"/>
                  </a:lnTo>
                  <a:lnTo>
                    <a:pt x="262" y="583"/>
                  </a:lnTo>
                  <a:lnTo>
                    <a:pt x="259" y="583"/>
                  </a:lnTo>
                  <a:lnTo>
                    <a:pt x="257" y="583"/>
                  </a:lnTo>
                  <a:lnTo>
                    <a:pt x="253" y="583"/>
                  </a:lnTo>
                  <a:lnTo>
                    <a:pt x="246" y="582"/>
                  </a:lnTo>
                  <a:lnTo>
                    <a:pt x="244" y="582"/>
                  </a:lnTo>
                  <a:lnTo>
                    <a:pt x="242" y="582"/>
                  </a:lnTo>
                  <a:lnTo>
                    <a:pt x="240" y="581"/>
                  </a:lnTo>
                  <a:lnTo>
                    <a:pt x="238" y="581"/>
                  </a:lnTo>
                  <a:lnTo>
                    <a:pt x="237" y="580"/>
                  </a:lnTo>
                  <a:lnTo>
                    <a:pt x="235" y="580"/>
                  </a:lnTo>
                  <a:lnTo>
                    <a:pt x="233" y="579"/>
                  </a:lnTo>
                  <a:lnTo>
                    <a:pt x="231" y="578"/>
                  </a:lnTo>
                  <a:lnTo>
                    <a:pt x="229" y="577"/>
                  </a:lnTo>
                  <a:lnTo>
                    <a:pt x="225" y="575"/>
                  </a:lnTo>
                  <a:lnTo>
                    <a:pt x="217" y="571"/>
                  </a:lnTo>
                  <a:lnTo>
                    <a:pt x="205" y="565"/>
                  </a:lnTo>
                  <a:lnTo>
                    <a:pt x="201" y="562"/>
                  </a:lnTo>
                  <a:lnTo>
                    <a:pt x="199" y="561"/>
                  </a:lnTo>
                  <a:lnTo>
                    <a:pt x="197" y="560"/>
                  </a:lnTo>
                  <a:lnTo>
                    <a:pt x="196" y="559"/>
                  </a:lnTo>
                  <a:lnTo>
                    <a:pt x="194" y="557"/>
                  </a:lnTo>
                  <a:lnTo>
                    <a:pt x="191" y="555"/>
                  </a:lnTo>
                  <a:lnTo>
                    <a:pt x="189" y="553"/>
                  </a:lnTo>
                  <a:lnTo>
                    <a:pt x="187" y="552"/>
                  </a:lnTo>
                  <a:lnTo>
                    <a:pt x="185" y="550"/>
                  </a:lnTo>
                  <a:lnTo>
                    <a:pt x="184" y="548"/>
                  </a:lnTo>
                  <a:lnTo>
                    <a:pt x="183" y="547"/>
                  </a:lnTo>
                  <a:lnTo>
                    <a:pt x="182" y="546"/>
                  </a:lnTo>
                  <a:lnTo>
                    <a:pt x="181" y="545"/>
                  </a:lnTo>
                  <a:lnTo>
                    <a:pt x="180" y="544"/>
                  </a:lnTo>
                  <a:lnTo>
                    <a:pt x="180" y="543"/>
                  </a:lnTo>
                  <a:lnTo>
                    <a:pt x="179" y="542"/>
                  </a:lnTo>
                  <a:lnTo>
                    <a:pt x="178" y="538"/>
                  </a:lnTo>
                  <a:lnTo>
                    <a:pt x="178" y="537"/>
                  </a:lnTo>
                  <a:lnTo>
                    <a:pt x="178" y="536"/>
                  </a:lnTo>
                  <a:lnTo>
                    <a:pt x="178" y="536"/>
                  </a:lnTo>
                  <a:lnTo>
                    <a:pt x="177" y="535"/>
                  </a:lnTo>
                  <a:lnTo>
                    <a:pt x="177" y="535"/>
                  </a:lnTo>
                  <a:lnTo>
                    <a:pt x="176" y="534"/>
                  </a:lnTo>
                  <a:lnTo>
                    <a:pt x="175" y="533"/>
                  </a:lnTo>
                  <a:lnTo>
                    <a:pt x="174" y="533"/>
                  </a:lnTo>
                  <a:lnTo>
                    <a:pt x="173" y="533"/>
                  </a:lnTo>
                  <a:lnTo>
                    <a:pt x="172" y="532"/>
                  </a:lnTo>
                  <a:lnTo>
                    <a:pt x="171" y="532"/>
                  </a:lnTo>
                  <a:lnTo>
                    <a:pt x="170" y="532"/>
                  </a:lnTo>
                  <a:lnTo>
                    <a:pt x="170" y="532"/>
                  </a:lnTo>
                  <a:lnTo>
                    <a:pt x="169" y="531"/>
                  </a:lnTo>
                  <a:lnTo>
                    <a:pt x="168" y="530"/>
                  </a:lnTo>
                  <a:lnTo>
                    <a:pt x="166" y="528"/>
                  </a:lnTo>
                  <a:lnTo>
                    <a:pt x="165" y="528"/>
                  </a:lnTo>
                  <a:lnTo>
                    <a:pt x="164" y="527"/>
                  </a:lnTo>
                  <a:lnTo>
                    <a:pt x="163" y="526"/>
                  </a:lnTo>
                  <a:lnTo>
                    <a:pt x="162" y="526"/>
                  </a:lnTo>
                  <a:lnTo>
                    <a:pt x="161" y="525"/>
                  </a:lnTo>
                  <a:lnTo>
                    <a:pt x="157" y="524"/>
                  </a:lnTo>
                  <a:lnTo>
                    <a:pt x="156" y="524"/>
                  </a:lnTo>
                  <a:lnTo>
                    <a:pt x="156" y="524"/>
                  </a:lnTo>
                  <a:lnTo>
                    <a:pt x="155" y="523"/>
                  </a:lnTo>
                  <a:lnTo>
                    <a:pt x="155" y="523"/>
                  </a:lnTo>
                  <a:lnTo>
                    <a:pt x="154" y="522"/>
                  </a:lnTo>
                  <a:lnTo>
                    <a:pt x="154" y="521"/>
                  </a:lnTo>
                  <a:lnTo>
                    <a:pt x="154" y="521"/>
                  </a:lnTo>
                  <a:lnTo>
                    <a:pt x="154" y="520"/>
                  </a:lnTo>
                  <a:lnTo>
                    <a:pt x="153" y="519"/>
                  </a:lnTo>
                  <a:lnTo>
                    <a:pt x="152" y="519"/>
                  </a:lnTo>
                  <a:lnTo>
                    <a:pt x="150" y="518"/>
                  </a:lnTo>
                  <a:lnTo>
                    <a:pt x="149" y="517"/>
                  </a:lnTo>
                  <a:lnTo>
                    <a:pt x="148" y="516"/>
                  </a:lnTo>
                  <a:lnTo>
                    <a:pt x="146" y="514"/>
                  </a:lnTo>
                  <a:lnTo>
                    <a:pt x="145" y="513"/>
                  </a:lnTo>
                  <a:lnTo>
                    <a:pt x="144" y="513"/>
                  </a:lnTo>
                  <a:lnTo>
                    <a:pt x="144" y="512"/>
                  </a:lnTo>
                  <a:lnTo>
                    <a:pt x="143" y="512"/>
                  </a:lnTo>
                  <a:lnTo>
                    <a:pt x="141" y="512"/>
                  </a:lnTo>
                  <a:lnTo>
                    <a:pt x="139" y="511"/>
                  </a:lnTo>
                  <a:lnTo>
                    <a:pt x="137" y="510"/>
                  </a:lnTo>
                  <a:lnTo>
                    <a:pt x="136" y="510"/>
                  </a:lnTo>
                  <a:lnTo>
                    <a:pt x="135" y="509"/>
                  </a:lnTo>
                  <a:lnTo>
                    <a:pt x="135" y="508"/>
                  </a:lnTo>
                  <a:lnTo>
                    <a:pt x="134" y="507"/>
                  </a:lnTo>
                  <a:lnTo>
                    <a:pt x="133" y="507"/>
                  </a:lnTo>
                  <a:lnTo>
                    <a:pt x="132" y="505"/>
                  </a:lnTo>
                  <a:lnTo>
                    <a:pt x="132" y="504"/>
                  </a:lnTo>
                  <a:lnTo>
                    <a:pt x="131" y="504"/>
                  </a:lnTo>
                  <a:lnTo>
                    <a:pt x="131" y="503"/>
                  </a:lnTo>
                  <a:lnTo>
                    <a:pt x="130" y="502"/>
                  </a:lnTo>
                  <a:lnTo>
                    <a:pt x="129" y="502"/>
                  </a:lnTo>
                  <a:lnTo>
                    <a:pt x="129" y="502"/>
                  </a:lnTo>
                  <a:lnTo>
                    <a:pt x="128" y="501"/>
                  </a:lnTo>
                  <a:lnTo>
                    <a:pt x="127" y="501"/>
                  </a:lnTo>
                  <a:lnTo>
                    <a:pt x="126" y="501"/>
                  </a:lnTo>
                  <a:lnTo>
                    <a:pt x="121" y="501"/>
                  </a:lnTo>
                  <a:lnTo>
                    <a:pt x="119" y="501"/>
                  </a:lnTo>
                  <a:lnTo>
                    <a:pt x="116" y="501"/>
                  </a:lnTo>
                  <a:lnTo>
                    <a:pt x="113" y="501"/>
                  </a:lnTo>
                  <a:lnTo>
                    <a:pt x="110" y="502"/>
                  </a:lnTo>
                  <a:lnTo>
                    <a:pt x="108" y="502"/>
                  </a:lnTo>
                  <a:lnTo>
                    <a:pt x="107" y="503"/>
                  </a:lnTo>
                  <a:lnTo>
                    <a:pt x="106" y="503"/>
                  </a:lnTo>
                  <a:lnTo>
                    <a:pt x="105" y="504"/>
                  </a:lnTo>
                  <a:lnTo>
                    <a:pt x="103" y="504"/>
                  </a:lnTo>
                  <a:lnTo>
                    <a:pt x="102" y="505"/>
                  </a:lnTo>
                  <a:lnTo>
                    <a:pt x="97" y="509"/>
                  </a:lnTo>
                  <a:lnTo>
                    <a:pt x="95" y="510"/>
                  </a:lnTo>
                  <a:lnTo>
                    <a:pt x="94" y="510"/>
                  </a:lnTo>
                  <a:lnTo>
                    <a:pt x="92" y="511"/>
                  </a:lnTo>
                  <a:lnTo>
                    <a:pt x="91" y="512"/>
                  </a:lnTo>
                  <a:lnTo>
                    <a:pt x="90" y="512"/>
                  </a:lnTo>
                  <a:lnTo>
                    <a:pt x="89" y="512"/>
                  </a:lnTo>
                  <a:lnTo>
                    <a:pt x="87" y="512"/>
                  </a:lnTo>
                  <a:lnTo>
                    <a:pt x="85" y="512"/>
                  </a:lnTo>
                  <a:lnTo>
                    <a:pt x="83" y="512"/>
                  </a:lnTo>
                  <a:lnTo>
                    <a:pt x="81" y="512"/>
                  </a:lnTo>
                  <a:lnTo>
                    <a:pt x="77" y="512"/>
                  </a:lnTo>
                  <a:lnTo>
                    <a:pt x="68" y="511"/>
                  </a:lnTo>
                  <a:lnTo>
                    <a:pt x="67" y="510"/>
                  </a:lnTo>
                  <a:lnTo>
                    <a:pt x="65" y="510"/>
                  </a:lnTo>
                  <a:lnTo>
                    <a:pt x="63" y="509"/>
                  </a:lnTo>
                  <a:lnTo>
                    <a:pt x="62" y="508"/>
                  </a:lnTo>
                  <a:lnTo>
                    <a:pt x="60" y="507"/>
                  </a:lnTo>
                  <a:lnTo>
                    <a:pt x="58" y="505"/>
                  </a:lnTo>
                  <a:lnTo>
                    <a:pt x="56" y="504"/>
                  </a:lnTo>
                  <a:lnTo>
                    <a:pt x="50" y="499"/>
                  </a:lnTo>
                  <a:lnTo>
                    <a:pt x="48" y="497"/>
                  </a:lnTo>
                  <a:lnTo>
                    <a:pt x="47" y="496"/>
                  </a:lnTo>
                  <a:lnTo>
                    <a:pt x="45" y="495"/>
                  </a:lnTo>
                  <a:lnTo>
                    <a:pt x="44" y="494"/>
                  </a:lnTo>
                  <a:lnTo>
                    <a:pt x="39" y="492"/>
                  </a:lnTo>
                  <a:lnTo>
                    <a:pt x="34" y="489"/>
                  </a:lnTo>
                  <a:lnTo>
                    <a:pt x="33" y="488"/>
                  </a:lnTo>
                  <a:lnTo>
                    <a:pt x="31" y="488"/>
                  </a:lnTo>
                  <a:lnTo>
                    <a:pt x="29" y="487"/>
                  </a:lnTo>
                  <a:lnTo>
                    <a:pt x="26" y="486"/>
                  </a:lnTo>
                  <a:lnTo>
                    <a:pt x="18" y="485"/>
                  </a:lnTo>
                  <a:lnTo>
                    <a:pt x="15" y="484"/>
                  </a:lnTo>
                  <a:lnTo>
                    <a:pt x="13" y="484"/>
                  </a:lnTo>
                  <a:lnTo>
                    <a:pt x="11" y="483"/>
                  </a:lnTo>
                  <a:lnTo>
                    <a:pt x="9" y="482"/>
                  </a:lnTo>
                  <a:lnTo>
                    <a:pt x="0" y="479"/>
                  </a:lnTo>
                  <a:lnTo>
                    <a:pt x="1" y="478"/>
                  </a:lnTo>
                  <a:lnTo>
                    <a:pt x="2" y="476"/>
                  </a:lnTo>
                  <a:lnTo>
                    <a:pt x="4" y="471"/>
                  </a:lnTo>
                  <a:lnTo>
                    <a:pt x="4" y="470"/>
                  </a:lnTo>
                  <a:lnTo>
                    <a:pt x="5" y="470"/>
                  </a:lnTo>
                  <a:lnTo>
                    <a:pt x="5" y="469"/>
                  </a:lnTo>
                  <a:lnTo>
                    <a:pt x="6" y="469"/>
                  </a:lnTo>
                  <a:lnTo>
                    <a:pt x="7" y="469"/>
                  </a:lnTo>
                  <a:lnTo>
                    <a:pt x="7" y="468"/>
                  </a:lnTo>
                  <a:lnTo>
                    <a:pt x="9" y="467"/>
                  </a:lnTo>
                  <a:lnTo>
                    <a:pt x="10" y="467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9" y="465"/>
                  </a:lnTo>
                  <a:lnTo>
                    <a:pt x="9" y="465"/>
                  </a:lnTo>
                  <a:lnTo>
                    <a:pt x="9" y="465"/>
                  </a:lnTo>
                  <a:lnTo>
                    <a:pt x="9" y="464"/>
                  </a:lnTo>
                  <a:lnTo>
                    <a:pt x="10" y="464"/>
                  </a:lnTo>
                  <a:lnTo>
                    <a:pt x="11" y="463"/>
                  </a:lnTo>
                  <a:lnTo>
                    <a:pt x="11" y="462"/>
                  </a:lnTo>
                  <a:lnTo>
                    <a:pt x="12" y="460"/>
                  </a:lnTo>
                  <a:lnTo>
                    <a:pt x="12" y="460"/>
                  </a:lnTo>
                  <a:lnTo>
                    <a:pt x="12" y="459"/>
                  </a:lnTo>
                  <a:lnTo>
                    <a:pt x="12" y="458"/>
                  </a:lnTo>
                  <a:lnTo>
                    <a:pt x="13" y="458"/>
                  </a:lnTo>
                  <a:lnTo>
                    <a:pt x="13" y="458"/>
                  </a:lnTo>
                  <a:lnTo>
                    <a:pt x="15" y="458"/>
                  </a:lnTo>
                  <a:lnTo>
                    <a:pt x="15" y="457"/>
                  </a:lnTo>
                  <a:lnTo>
                    <a:pt x="16" y="457"/>
                  </a:lnTo>
                  <a:lnTo>
                    <a:pt x="16" y="457"/>
                  </a:lnTo>
                  <a:lnTo>
                    <a:pt x="17" y="456"/>
                  </a:lnTo>
                  <a:lnTo>
                    <a:pt x="19" y="454"/>
                  </a:lnTo>
                  <a:lnTo>
                    <a:pt x="19" y="453"/>
                  </a:lnTo>
                  <a:lnTo>
                    <a:pt x="19" y="453"/>
                  </a:lnTo>
                  <a:lnTo>
                    <a:pt x="20" y="453"/>
                  </a:lnTo>
                  <a:lnTo>
                    <a:pt x="20" y="452"/>
                  </a:lnTo>
                  <a:lnTo>
                    <a:pt x="20" y="452"/>
                  </a:lnTo>
                  <a:lnTo>
                    <a:pt x="21" y="451"/>
                  </a:lnTo>
                  <a:lnTo>
                    <a:pt x="22" y="451"/>
                  </a:lnTo>
                  <a:lnTo>
                    <a:pt x="23" y="450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8" y="450"/>
                  </a:lnTo>
                  <a:lnTo>
                    <a:pt x="29" y="450"/>
                  </a:lnTo>
                  <a:lnTo>
                    <a:pt x="30" y="450"/>
                  </a:lnTo>
                  <a:lnTo>
                    <a:pt x="31" y="450"/>
                  </a:lnTo>
                  <a:lnTo>
                    <a:pt x="32" y="451"/>
                  </a:lnTo>
                  <a:lnTo>
                    <a:pt x="33" y="452"/>
                  </a:lnTo>
                  <a:lnTo>
                    <a:pt x="35" y="454"/>
                  </a:lnTo>
                  <a:lnTo>
                    <a:pt x="36" y="454"/>
                  </a:lnTo>
                  <a:lnTo>
                    <a:pt x="37" y="455"/>
                  </a:lnTo>
                  <a:lnTo>
                    <a:pt x="38" y="455"/>
                  </a:lnTo>
                  <a:lnTo>
                    <a:pt x="40" y="455"/>
                  </a:lnTo>
                  <a:lnTo>
                    <a:pt x="41" y="456"/>
                  </a:lnTo>
                  <a:lnTo>
                    <a:pt x="43" y="456"/>
                  </a:lnTo>
                  <a:lnTo>
                    <a:pt x="43" y="456"/>
                  </a:lnTo>
                  <a:lnTo>
                    <a:pt x="44" y="456"/>
                  </a:lnTo>
                  <a:lnTo>
                    <a:pt x="45" y="455"/>
                  </a:lnTo>
                  <a:lnTo>
                    <a:pt x="46" y="455"/>
                  </a:lnTo>
                  <a:lnTo>
                    <a:pt x="46" y="454"/>
                  </a:lnTo>
                  <a:lnTo>
                    <a:pt x="47" y="453"/>
                  </a:lnTo>
                  <a:lnTo>
                    <a:pt x="48" y="452"/>
                  </a:lnTo>
                  <a:lnTo>
                    <a:pt x="49" y="451"/>
                  </a:lnTo>
                  <a:lnTo>
                    <a:pt x="51" y="449"/>
                  </a:lnTo>
                  <a:lnTo>
                    <a:pt x="53" y="446"/>
                  </a:lnTo>
                  <a:lnTo>
                    <a:pt x="54" y="445"/>
                  </a:lnTo>
                  <a:lnTo>
                    <a:pt x="54" y="444"/>
                  </a:lnTo>
                  <a:lnTo>
                    <a:pt x="55" y="444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7" y="443"/>
                  </a:lnTo>
                  <a:lnTo>
                    <a:pt x="59" y="443"/>
                  </a:lnTo>
                  <a:lnTo>
                    <a:pt x="64" y="442"/>
                  </a:lnTo>
                  <a:lnTo>
                    <a:pt x="66" y="442"/>
                  </a:lnTo>
                  <a:lnTo>
                    <a:pt x="67" y="442"/>
                  </a:lnTo>
                  <a:lnTo>
                    <a:pt x="69" y="442"/>
                  </a:lnTo>
                  <a:lnTo>
                    <a:pt x="70" y="443"/>
                  </a:lnTo>
                  <a:lnTo>
                    <a:pt x="72" y="443"/>
                  </a:lnTo>
                  <a:lnTo>
                    <a:pt x="73" y="444"/>
                  </a:lnTo>
                  <a:lnTo>
                    <a:pt x="75" y="445"/>
                  </a:lnTo>
                  <a:lnTo>
                    <a:pt x="78" y="447"/>
                  </a:lnTo>
                  <a:lnTo>
                    <a:pt x="79" y="448"/>
                  </a:lnTo>
                  <a:lnTo>
                    <a:pt x="79" y="448"/>
                  </a:lnTo>
                  <a:lnTo>
                    <a:pt x="80" y="448"/>
                  </a:lnTo>
                  <a:lnTo>
                    <a:pt x="81" y="448"/>
                  </a:lnTo>
                  <a:lnTo>
                    <a:pt x="82" y="448"/>
                  </a:lnTo>
                  <a:lnTo>
                    <a:pt x="82" y="448"/>
                  </a:lnTo>
                  <a:lnTo>
                    <a:pt x="83" y="448"/>
                  </a:lnTo>
                  <a:lnTo>
                    <a:pt x="84" y="447"/>
                  </a:lnTo>
                  <a:lnTo>
                    <a:pt x="85" y="446"/>
                  </a:lnTo>
                  <a:lnTo>
                    <a:pt x="87" y="443"/>
                  </a:lnTo>
                  <a:lnTo>
                    <a:pt x="88" y="441"/>
                  </a:lnTo>
                  <a:lnTo>
                    <a:pt x="89" y="440"/>
                  </a:lnTo>
                  <a:lnTo>
                    <a:pt x="91" y="438"/>
                  </a:lnTo>
                  <a:lnTo>
                    <a:pt x="93" y="436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3"/>
                  </a:lnTo>
                  <a:lnTo>
                    <a:pt x="98" y="432"/>
                  </a:lnTo>
                  <a:lnTo>
                    <a:pt x="102" y="430"/>
                  </a:lnTo>
                  <a:lnTo>
                    <a:pt x="103" y="429"/>
                  </a:lnTo>
                  <a:lnTo>
                    <a:pt x="104" y="428"/>
                  </a:lnTo>
                  <a:lnTo>
                    <a:pt x="106" y="427"/>
                  </a:lnTo>
                  <a:lnTo>
                    <a:pt x="108" y="426"/>
                  </a:lnTo>
                  <a:lnTo>
                    <a:pt x="110" y="423"/>
                  </a:lnTo>
                  <a:lnTo>
                    <a:pt x="111" y="421"/>
                  </a:lnTo>
                  <a:lnTo>
                    <a:pt x="113" y="419"/>
                  </a:lnTo>
                  <a:lnTo>
                    <a:pt x="114" y="418"/>
                  </a:lnTo>
                  <a:lnTo>
                    <a:pt x="115" y="417"/>
                  </a:lnTo>
                  <a:lnTo>
                    <a:pt x="115" y="416"/>
                  </a:lnTo>
                  <a:lnTo>
                    <a:pt x="117" y="415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5" y="412"/>
                  </a:lnTo>
                  <a:lnTo>
                    <a:pt x="127" y="411"/>
                  </a:lnTo>
                  <a:lnTo>
                    <a:pt x="130" y="410"/>
                  </a:lnTo>
                  <a:lnTo>
                    <a:pt x="133" y="410"/>
                  </a:lnTo>
                  <a:lnTo>
                    <a:pt x="134" y="410"/>
                  </a:lnTo>
                  <a:lnTo>
                    <a:pt x="137" y="410"/>
                  </a:lnTo>
                  <a:lnTo>
                    <a:pt x="139" y="410"/>
                  </a:lnTo>
                  <a:lnTo>
                    <a:pt x="140" y="410"/>
                  </a:lnTo>
                  <a:lnTo>
                    <a:pt x="141" y="409"/>
                  </a:lnTo>
                  <a:lnTo>
                    <a:pt x="142" y="409"/>
                  </a:lnTo>
                  <a:lnTo>
                    <a:pt x="142" y="409"/>
                  </a:lnTo>
                  <a:lnTo>
                    <a:pt x="143" y="408"/>
                  </a:lnTo>
                  <a:lnTo>
                    <a:pt x="144" y="407"/>
                  </a:lnTo>
                  <a:lnTo>
                    <a:pt x="144" y="406"/>
                  </a:lnTo>
                  <a:lnTo>
                    <a:pt x="145" y="405"/>
                  </a:lnTo>
                  <a:lnTo>
                    <a:pt x="146" y="401"/>
                  </a:lnTo>
                  <a:lnTo>
                    <a:pt x="147" y="399"/>
                  </a:lnTo>
                  <a:lnTo>
                    <a:pt x="148" y="398"/>
                  </a:lnTo>
                  <a:lnTo>
                    <a:pt x="148" y="397"/>
                  </a:lnTo>
                  <a:lnTo>
                    <a:pt x="149" y="396"/>
                  </a:lnTo>
                  <a:lnTo>
                    <a:pt x="150" y="396"/>
                  </a:lnTo>
                  <a:lnTo>
                    <a:pt x="150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2" y="395"/>
                  </a:lnTo>
                  <a:lnTo>
                    <a:pt x="153" y="395"/>
                  </a:lnTo>
                  <a:lnTo>
                    <a:pt x="154" y="395"/>
                  </a:lnTo>
                  <a:lnTo>
                    <a:pt x="157" y="395"/>
                  </a:lnTo>
                  <a:lnTo>
                    <a:pt x="158" y="396"/>
                  </a:lnTo>
                  <a:lnTo>
                    <a:pt x="159" y="395"/>
                  </a:lnTo>
                  <a:lnTo>
                    <a:pt x="160" y="395"/>
                  </a:lnTo>
                  <a:lnTo>
                    <a:pt x="161" y="395"/>
                  </a:lnTo>
                  <a:lnTo>
                    <a:pt x="161" y="395"/>
                  </a:lnTo>
                  <a:lnTo>
                    <a:pt x="162" y="394"/>
                  </a:lnTo>
                  <a:lnTo>
                    <a:pt x="163" y="394"/>
                  </a:lnTo>
                  <a:lnTo>
                    <a:pt x="164" y="393"/>
                  </a:lnTo>
                  <a:lnTo>
                    <a:pt x="165" y="392"/>
                  </a:lnTo>
                  <a:lnTo>
                    <a:pt x="166" y="391"/>
                  </a:lnTo>
                  <a:lnTo>
                    <a:pt x="169" y="388"/>
                  </a:lnTo>
                  <a:lnTo>
                    <a:pt x="170" y="387"/>
                  </a:lnTo>
                  <a:lnTo>
                    <a:pt x="170" y="387"/>
                  </a:lnTo>
                  <a:lnTo>
                    <a:pt x="171" y="386"/>
                  </a:lnTo>
                  <a:lnTo>
                    <a:pt x="172" y="386"/>
                  </a:lnTo>
                  <a:lnTo>
                    <a:pt x="174" y="385"/>
                  </a:lnTo>
                  <a:lnTo>
                    <a:pt x="176" y="384"/>
                  </a:lnTo>
                  <a:lnTo>
                    <a:pt x="177" y="384"/>
                  </a:lnTo>
                  <a:lnTo>
                    <a:pt x="178" y="384"/>
                  </a:lnTo>
                  <a:lnTo>
                    <a:pt x="179" y="384"/>
                  </a:lnTo>
                  <a:lnTo>
                    <a:pt x="180" y="384"/>
                  </a:lnTo>
                  <a:lnTo>
                    <a:pt x="180" y="384"/>
                  </a:lnTo>
                  <a:lnTo>
                    <a:pt x="181" y="384"/>
                  </a:lnTo>
                  <a:lnTo>
                    <a:pt x="181" y="385"/>
                  </a:lnTo>
                  <a:lnTo>
                    <a:pt x="182" y="386"/>
                  </a:lnTo>
                  <a:lnTo>
                    <a:pt x="183" y="387"/>
                  </a:lnTo>
                  <a:lnTo>
                    <a:pt x="185" y="389"/>
                  </a:lnTo>
                  <a:lnTo>
                    <a:pt x="185" y="390"/>
                  </a:lnTo>
                  <a:lnTo>
                    <a:pt x="186" y="391"/>
                  </a:lnTo>
                  <a:lnTo>
                    <a:pt x="187" y="392"/>
                  </a:lnTo>
                  <a:lnTo>
                    <a:pt x="191" y="394"/>
                  </a:lnTo>
                  <a:lnTo>
                    <a:pt x="192" y="395"/>
                  </a:lnTo>
                  <a:lnTo>
                    <a:pt x="193" y="395"/>
                  </a:lnTo>
                  <a:lnTo>
                    <a:pt x="195" y="396"/>
                  </a:lnTo>
                  <a:lnTo>
                    <a:pt x="196" y="396"/>
                  </a:lnTo>
                  <a:lnTo>
                    <a:pt x="197" y="396"/>
                  </a:lnTo>
                  <a:lnTo>
                    <a:pt x="198" y="396"/>
                  </a:lnTo>
                  <a:lnTo>
                    <a:pt x="200" y="396"/>
                  </a:lnTo>
                  <a:lnTo>
                    <a:pt x="202" y="396"/>
                  </a:lnTo>
                  <a:lnTo>
                    <a:pt x="204" y="395"/>
                  </a:lnTo>
                  <a:lnTo>
                    <a:pt x="206" y="395"/>
                  </a:lnTo>
                  <a:lnTo>
                    <a:pt x="208" y="393"/>
                  </a:lnTo>
                  <a:lnTo>
                    <a:pt x="209" y="392"/>
                  </a:lnTo>
                  <a:lnTo>
                    <a:pt x="211" y="391"/>
                  </a:lnTo>
                  <a:lnTo>
                    <a:pt x="212" y="390"/>
                  </a:lnTo>
                  <a:lnTo>
                    <a:pt x="213" y="390"/>
                  </a:lnTo>
                  <a:lnTo>
                    <a:pt x="214" y="390"/>
                  </a:lnTo>
                  <a:lnTo>
                    <a:pt x="215" y="390"/>
                  </a:lnTo>
                  <a:lnTo>
                    <a:pt x="216" y="390"/>
                  </a:lnTo>
                  <a:lnTo>
                    <a:pt x="219" y="390"/>
                  </a:lnTo>
                  <a:lnTo>
                    <a:pt x="221" y="391"/>
                  </a:lnTo>
                  <a:lnTo>
                    <a:pt x="224" y="391"/>
                  </a:lnTo>
                  <a:lnTo>
                    <a:pt x="225" y="392"/>
                  </a:lnTo>
                  <a:lnTo>
                    <a:pt x="228" y="392"/>
                  </a:lnTo>
                  <a:lnTo>
                    <a:pt x="232" y="393"/>
                  </a:lnTo>
                  <a:lnTo>
                    <a:pt x="233" y="393"/>
                  </a:lnTo>
                  <a:lnTo>
                    <a:pt x="234" y="393"/>
                  </a:lnTo>
                  <a:lnTo>
                    <a:pt x="237" y="392"/>
                  </a:lnTo>
                  <a:lnTo>
                    <a:pt x="242" y="391"/>
                  </a:lnTo>
                  <a:lnTo>
                    <a:pt x="245" y="390"/>
                  </a:lnTo>
                  <a:lnTo>
                    <a:pt x="247" y="390"/>
                  </a:lnTo>
                  <a:lnTo>
                    <a:pt x="248" y="390"/>
                  </a:lnTo>
                  <a:lnTo>
                    <a:pt x="249" y="389"/>
                  </a:lnTo>
                  <a:lnTo>
                    <a:pt x="253" y="387"/>
                  </a:lnTo>
                  <a:lnTo>
                    <a:pt x="254" y="386"/>
                  </a:lnTo>
                  <a:lnTo>
                    <a:pt x="254" y="385"/>
                  </a:lnTo>
                  <a:lnTo>
                    <a:pt x="255" y="385"/>
                  </a:lnTo>
                  <a:lnTo>
                    <a:pt x="255" y="384"/>
                  </a:lnTo>
                  <a:lnTo>
                    <a:pt x="256" y="383"/>
                  </a:lnTo>
                  <a:lnTo>
                    <a:pt x="256" y="383"/>
                  </a:lnTo>
                  <a:lnTo>
                    <a:pt x="256" y="382"/>
                  </a:lnTo>
                  <a:lnTo>
                    <a:pt x="256" y="379"/>
                  </a:lnTo>
                  <a:lnTo>
                    <a:pt x="255" y="378"/>
                  </a:lnTo>
                  <a:lnTo>
                    <a:pt x="256" y="377"/>
                  </a:lnTo>
                  <a:lnTo>
                    <a:pt x="256" y="376"/>
                  </a:lnTo>
                  <a:lnTo>
                    <a:pt x="257" y="375"/>
                  </a:lnTo>
                  <a:lnTo>
                    <a:pt x="258" y="373"/>
                  </a:lnTo>
                  <a:lnTo>
                    <a:pt x="259" y="373"/>
                  </a:lnTo>
                  <a:lnTo>
                    <a:pt x="260" y="372"/>
                  </a:lnTo>
                  <a:lnTo>
                    <a:pt x="261" y="371"/>
                  </a:lnTo>
                  <a:lnTo>
                    <a:pt x="262" y="371"/>
                  </a:lnTo>
                  <a:lnTo>
                    <a:pt x="264" y="370"/>
                  </a:lnTo>
                  <a:lnTo>
                    <a:pt x="266" y="369"/>
                  </a:lnTo>
                  <a:lnTo>
                    <a:pt x="269" y="369"/>
                  </a:lnTo>
                  <a:lnTo>
                    <a:pt x="274" y="369"/>
                  </a:lnTo>
                  <a:lnTo>
                    <a:pt x="278" y="368"/>
                  </a:lnTo>
                  <a:lnTo>
                    <a:pt x="281" y="367"/>
                  </a:lnTo>
                  <a:lnTo>
                    <a:pt x="284" y="367"/>
                  </a:lnTo>
                  <a:lnTo>
                    <a:pt x="285" y="366"/>
                  </a:lnTo>
                  <a:lnTo>
                    <a:pt x="286" y="366"/>
                  </a:lnTo>
                  <a:lnTo>
                    <a:pt x="286" y="366"/>
                  </a:lnTo>
                  <a:lnTo>
                    <a:pt x="287" y="365"/>
                  </a:lnTo>
                  <a:lnTo>
                    <a:pt x="288" y="364"/>
                  </a:lnTo>
                  <a:lnTo>
                    <a:pt x="289" y="364"/>
                  </a:lnTo>
                  <a:lnTo>
                    <a:pt x="289" y="363"/>
                  </a:lnTo>
                  <a:lnTo>
                    <a:pt x="290" y="362"/>
                  </a:lnTo>
                  <a:lnTo>
                    <a:pt x="291" y="361"/>
                  </a:lnTo>
                  <a:lnTo>
                    <a:pt x="292" y="360"/>
                  </a:lnTo>
                  <a:lnTo>
                    <a:pt x="292" y="359"/>
                  </a:lnTo>
                  <a:lnTo>
                    <a:pt x="293" y="356"/>
                  </a:lnTo>
                  <a:lnTo>
                    <a:pt x="294" y="355"/>
                  </a:lnTo>
                  <a:lnTo>
                    <a:pt x="294" y="354"/>
                  </a:lnTo>
                  <a:lnTo>
                    <a:pt x="295" y="354"/>
                  </a:lnTo>
                  <a:lnTo>
                    <a:pt x="296" y="353"/>
                  </a:lnTo>
                  <a:lnTo>
                    <a:pt x="298" y="350"/>
                  </a:lnTo>
                  <a:lnTo>
                    <a:pt x="299" y="350"/>
                  </a:lnTo>
                  <a:lnTo>
                    <a:pt x="300" y="349"/>
                  </a:lnTo>
                  <a:lnTo>
                    <a:pt x="301" y="348"/>
                  </a:lnTo>
                  <a:lnTo>
                    <a:pt x="301" y="347"/>
                  </a:lnTo>
                  <a:lnTo>
                    <a:pt x="301" y="346"/>
                  </a:lnTo>
                  <a:lnTo>
                    <a:pt x="302" y="346"/>
                  </a:lnTo>
                  <a:lnTo>
                    <a:pt x="302" y="345"/>
                  </a:lnTo>
                  <a:lnTo>
                    <a:pt x="301" y="344"/>
                  </a:lnTo>
                  <a:lnTo>
                    <a:pt x="301" y="343"/>
                  </a:lnTo>
                  <a:lnTo>
                    <a:pt x="300" y="342"/>
                  </a:lnTo>
                  <a:lnTo>
                    <a:pt x="299" y="341"/>
                  </a:lnTo>
                  <a:lnTo>
                    <a:pt x="299" y="340"/>
                  </a:lnTo>
                  <a:lnTo>
                    <a:pt x="297" y="339"/>
                  </a:lnTo>
                  <a:lnTo>
                    <a:pt x="293" y="335"/>
                  </a:lnTo>
                  <a:lnTo>
                    <a:pt x="292" y="334"/>
                  </a:lnTo>
                  <a:lnTo>
                    <a:pt x="290" y="332"/>
                  </a:lnTo>
                  <a:lnTo>
                    <a:pt x="289" y="331"/>
                  </a:lnTo>
                  <a:lnTo>
                    <a:pt x="288" y="330"/>
                  </a:lnTo>
                  <a:lnTo>
                    <a:pt x="288" y="329"/>
                  </a:lnTo>
                  <a:lnTo>
                    <a:pt x="288" y="328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88" y="326"/>
                  </a:lnTo>
                  <a:lnTo>
                    <a:pt x="289" y="326"/>
                  </a:lnTo>
                  <a:lnTo>
                    <a:pt x="290" y="326"/>
                  </a:lnTo>
                  <a:lnTo>
                    <a:pt x="291" y="325"/>
                  </a:lnTo>
                  <a:lnTo>
                    <a:pt x="292" y="325"/>
                  </a:lnTo>
                  <a:lnTo>
                    <a:pt x="294" y="324"/>
                  </a:lnTo>
                  <a:lnTo>
                    <a:pt x="295" y="324"/>
                  </a:lnTo>
                  <a:lnTo>
                    <a:pt x="295" y="323"/>
                  </a:lnTo>
                  <a:lnTo>
                    <a:pt x="296" y="322"/>
                  </a:lnTo>
                  <a:lnTo>
                    <a:pt x="297" y="321"/>
                  </a:lnTo>
                  <a:lnTo>
                    <a:pt x="297" y="320"/>
                  </a:lnTo>
                  <a:lnTo>
                    <a:pt x="298" y="319"/>
                  </a:lnTo>
                  <a:lnTo>
                    <a:pt x="298" y="319"/>
                  </a:lnTo>
                  <a:lnTo>
                    <a:pt x="298" y="318"/>
                  </a:lnTo>
                  <a:lnTo>
                    <a:pt x="298" y="317"/>
                  </a:lnTo>
                  <a:lnTo>
                    <a:pt x="297" y="316"/>
                  </a:lnTo>
                  <a:lnTo>
                    <a:pt x="297" y="314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6" y="309"/>
                  </a:lnTo>
                  <a:lnTo>
                    <a:pt x="296" y="308"/>
                  </a:lnTo>
                  <a:lnTo>
                    <a:pt x="296" y="307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8" y="304"/>
                  </a:lnTo>
                  <a:lnTo>
                    <a:pt x="298" y="303"/>
                  </a:lnTo>
                  <a:lnTo>
                    <a:pt x="299" y="303"/>
                  </a:lnTo>
                  <a:lnTo>
                    <a:pt x="300" y="302"/>
                  </a:lnTo>
                  <a:lnTo>
                    <a:pt x="301" y="301"/>
                  </a:lnTo>
                  <a:lnTo>
                    <a:pt x="304" y="300"/>
                  </a:lnTo>
                  <a:lnTo>
                    <a:pt x="305" y="299"/>
                  </a:lnTo>
                  <a:lnTo>
                    <a:pt x="307" y="298"/>
                  </a:lnTo>
                  <a:lnTo>
                    <a:pt x="309" y="297"/>
                  </a:lnTo>
                  <a:lnTo>
                    <a:pt x="310" y="296"/>
                  </a:lnTo>
                  <a:lnTo>
                    <a:pt x="310" y="295"/>
                  </a:lnTo>
                  <a:lnTo>
                    <a:pt x="311" y="294"/>
                  </a:lnTo>
                  <a:lnTo>
                    <a:pt x="311" y="293"/>
                  </a:lnTo>
                  <a:lnTo>
                    <a:pt x="311" y="292"/>
                  </a:lnTo>
                  <a:lnTo>
                    <a:pt x="311" y="290"/>
                  </a:lnTo>
                  <a:lnTo>
                    <a:pt x="311" y="288"/>
                  </a:lnTo>
                  <a:lnTo>
                    <a:pt x="311" y="287"/>
                  </a:lnTo>
                  <a:lnTo>
                    <a:pt x="311" y="286"/>
                  </a:lnTo>
                  <a:lnTo>
                    <a:pt x="310" y="285"/>
                  </a:lnTo>
                  <a:lnTo>
                    <a:pt x="310" y="284"/>
                  </a:lnTo>
                  <a:lnTo>
                    <a:pt x="309" y="283"/>
                  </a:lnTo>
                  <a:lnTo>
                    <a:pt x="309" y="282"/>
                  </a:lnTo>
                  <a:lnTo>
                    <a:pt x="308" y="282"/>
                  </a:lnTo>
                  <a:lnTo>
                    <a:pt x="307" y="281"/>
                  </a:lnTo>
                  <a:lnTo>
                    <a:pt x="306" y="280"/>
                  </a:lnTo>
                  <a:lnTo>
                    <a:pt x="303" y="277"/>
                  </a:lnTo>
                  <a:lnTo>
                    <a:pt x="301" y="276"/>
                  </a:lnTo>
                  <a:lnTo>
                    <a:pt x="300" y="275"/>
                  </a:lnTo>
                  <a:lnTo>
                    <a:pt x="299" y="274"/>
                  </a:lnTo>
                  <a:lnTo>
                    <a:pt x="299" y="274"/>
                  </a:lnTo>
                  <a:lnTo>
                    <a:pt x="299" y="273"/>
                  </a:lnTo>
                  <a:lnTo>
                    <a:pt x="298" y="272"/>
                  </a:lnTo>
                  <a:lnTo>
                    <a:pt x="298" y="271"/>
                  </a:lnTo>
                  <a:lnTo>
                    <a:pt x="298" y="270"/>
                  </a:lnTo>
                  <a:lnTo>
                    <a:pt x="298" y="269"/>
                  </a:lnTo>
                  <a:lnTo>
                    <a:pt x="298" y="268"/>
                  </a:lnTo>
                  <a:lnTo>
                    <a:pt x="298" y="267"/>
                  </a:lnTo>
                  <a:lnTo>
                    <a:pt x="299" y="265"/>
                  </a:lnTo>
                  <a:lnTo>
                    <a:pt x="299" y="264"/>
                  </a:lnTo>
                  <a:lnTo>
                    <a:pt x="300" y="262"/>
                  </a:lnTo>
                  <a:lnTo>
                    <a:pt x="300" y="261"/>
                  </a:lnTo>
                  <a:lnTo>
                    <a:pt x="301" y="259"/>
                  </a:lnTo>
                  <a:lnTo>
                    <a:pt x="302" y="258"/>
                  </a:lnTo>
                  <a:lnTo>
                    <a:pt x="303" y="256"/>
                  </a:lnTo>
                  <a:lnTo>
                    <a:pt x="304" y="255"/>
                  </a:lnTo>
                  <a:lnTo>
                    <a:pt x="305" y="253"/>
                  </a:lnTo>
                  <a:lnTo>
                    <a:pt x="306" y="252"/>
                  </a:lnTo>
                  <a:lnTo>
                    <a:pt x="308" y="251"/>
                  </a:lnTo>
                  <a:lnTo>
                    <a:pt x="311" y="249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4" y="246"/>
                  </a:lnTo>
                  <a:lnTo>
                    <a:pt x="314" y="246"/>
                  </a:lnTo>
                  <a:lnTo>
                    <a:pt x="315" y="245"/>
                  </a:lnTo>
                  <a:lnTo>
                    <a:pt x="315" y="244"/>
                  </a:lnTo>
                  <a:lnTo>
                    <a:pt x="315" y="243"/>
                  </a:lnTo>
                  <a:lnTo>
                    <a:pt x="315" y="243"/>
                  </a:lnTo>
                  <a:lnTo>
                    <a:pt x="314" y="242"/>
                  </a:lnTo>
                  <a:lnTo>
                    <a:pt x="314" y="241"/>
                  </a:lnTo>
                  <a:lnTo>
                    <a:pt x="313" y="240"/>
                  </a:lnTo>
                  <a:lnTo>
                    <a:pt x="312" y="238"/>
                  </a:lnTo>
                  <a:lnTo>
                    <a:pt x="310" y="236"/>
                  </a:lnTo>
                  <a:lnTo>
                    <a:pt x="310" y="235"/>
                  </a:lnTo>
                  <a:lnTo>
                    <a:pt x="309" y="234"/>
                  </a:lnTo>
                  <a:lnTo>
                    <a:pt x="309" y="233"/>
                  </a:lnTo>
                  <a:lnTo>
                    <a:pt x="308" y="231"/>
                  </a:lnTo>
                  <a:lnTo>
                    <a:pt x="308" y="230"/>
                  </a:lnTo>
                  <a:lnTo>
                    <a:pt x="308" y="229"/>
                  </a:lnTo>
                  <a:lnTo>
                    <a:pt x="308" y="228"/>
                  </a:lnTo>
                  <a:lnTo>
                    <a:pt x="308" y="227"/>
                  </a:lnTo>
                  <a:lnTo>
                    <a:pt x="309" y="226"/>
                  </a:lnTo>
                  <a:lnTo>
                    <a:pt x="309" y="225"/>
                  </a:lnTo>
                  <a:lnTo>
                    <a:pt x="310" y="224"/>
                  </a:lnTo>
                  <a:lnTo>
                    <a:pt x="314" y="219"/>
                  </a:lnTo>
                  <a:lnTo>
                    <a:pt x="315" y="217"/>
                  </a:lnTo>
                  <a:lnTo>
                    <a:pt x="316" y="215"/>
                  </a:lnTo>
                  <a:lnTo>
                    <a:pt x="316" y="214"/>
                  </a:lnTo>
                  <a:lnTo>
                    <a:pt x="317" y="213"/>
                  </a:lnTo>
                  <a:lnTo>
                    <a:pt x="317" y="212"/>
                  </a:lnTo>
                  <a:lnTo>
                    <a:pt x="317" y="211"/>
                  </a:lnTo>
                  <a:lnTo>
                    <a:pt x="317" y="210"/>
                  </a:lnTo>
                  <a:lnTo>
                    <a:pt x="317" y="210"/>
                  </a:lnTo>
                  <a:lnTo>
                    <a:pt x="317" y="209"/>
                  </a:lnTo>
                  <a:lnTo>
                    <a:pt x="316" y="208"/>
                  </a:lnTo>
                  <a:lnTo>
                    <a:pt x="316" y="208"/>
                  </a:lnTo>
                  <a:lnTo>
                    <a:pt x="315" y="207"/>
                  </a:lnTo>
                  <a:lnTo>
                    <a:pt x="315" y="207"/>
                  </a:lnTo>
                  <a:lnTo>
                    <a:pt x="314" y="206"/>
                  </a:lnTo>
                  <a:lnTo>
                    <a:pt x="310" y="205"/>
                  </a:lnTo>
                  <a:lnTo>
                    <a:pt x="309" y="205"/>
                  </a:lnTo>
                  <a:lnTo>
                    <a:pt x="307" y="204"/>
                  </a:lnTo>
                  <a:lnTo>
                    <a:pt x="306" y="204"/>
                  </a:lnTo>
                  <a:lnTo>
                    <a:pt x="305" y="203"/>
                  </a:lnTo>
                  <a:lnTo>
                    <a:pt x="304" y="203"/>
                  </a:lnTo>
                  <a:lnTo>
                    <a:pt x="304" y="202"/>
                  </a:lnTo>
                  <a:lnTo>
                    <a:pt x="303" y="202"/>
                  </a:lnTo>
                  <a:lnTo>
                    <a:pt x="303" y="201"/>
                  </a:lnTo>
                  <a:lnTo>
                    <a:pt x="303" y="201"/>
                  </a:lnTo>
                  <a:lnTo>
                    <a:pt x="303" y="200"/>
                  </a:lnTo>
                  <a:lnTo>
                    <a:pt x="303" y="200"/>
                  </a:lnTo>
                  <a:lnTo>
                    <a:pt x="304" y="199"/>
                  </a:lnTo>
                  <a:lnTo>
                    <a:pt x="304" y="199"/>
                  </a:lnTo>
                  <a:lnTo>
                    <a:pt x="306" y="198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7" y="197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5" y="195"/>
                  </a:lnTo>
                  <a:lnTo>
                    <a:pt x="298" y="190"/>
                  </a:lnTo>
                  <a:lnTo>
                    <a:pt x="294" y="186"/>
                  </a:lnTo>
                  <a:lnTo>
                    <a:pt x="293" y="186"/>
                  </a:lnTo>
                  <a:lnTo>
                    <a:pt x="292" y="185"/>
                  </a:lnTo>
                  <a:lnTo>
                    <a:pt x="292" y="184"/>
                  </a:lnTo>
                  <a:lnTo>
                    <a:pt x="291" y="184"/>
                  </a:lnTo>
                  <a:lnTo>
                    <a:pt x="291" y="183"/>
                  </a:lnTo>
                  <a:lnTo>
                    <a:pt x="291" y="182"/>
                  </a:lnTo>
                  <a:lnTo>
                    <a:pt x="291" y="181"/>
                  </a:lnTo>
                  <a:lnTo>
                    <a:pt x="291" y="180"/>
                  </a:lnTo>
                  <a:lnTo>
                    <a:pt x="291" y="178"/>
                  </a:lnTo>
                  <a:lnTo>
                    <a:pt x="292" y="174"/>
                  </a:lnTo>
                  <a:lnTo>
                    <a:pt x="293" y="171"/>
                  </a:lnTo>
                  <a:lnTo>
                    <a:pt x="293" y="169"/>
                  </a:lnTo>
                  <a:lnTo>
                    <a:pt x="293" y="166"/>
                  </a:lnTo>
                  <a:lnTo>
                    <a:pt x="293" y="162"/>
                  </a:lnTo>
                  <a:lnTo>
                    <a:pt x="294" y="160"/>
                  </a:lnTo>
                  <a:lnTo>
                    <a:pt x="294" y="159"/>
                  </a:lnTo>
                  <a:lnTo>
                    <a:pt x="294" y="158"/>
                  </a:lnTo>
                  <a:lnTo>
                    <a:pt x="295" y="156"/>
                  </a:lnTo>
                  <a:lnTo>
                    <a:pt x="296" y="154"/>
                  </a:lnTo>
                  <a:lnTo>
                    <a:pt x="298" y="153"/>
                  </a:lnTo>
                  <a:lnTo>
                    <a:pt x="300" y="150"/>
                  </a:lnTo>
                  <a:lnTo>
                    <a:pt x="301" y="148"/>
                  </a:lnTo>
                  <a:lnTo>
                    <a:pt x="302" y="147"/>
                  </a:lnTo>
                  <a:lnTo>
                    <a:pt x="304" y="143"/>
                  </a:lnTo>
                  <a:lnTo>
                    <a:pt x="305" y="141"/>
                  </a:lnTo>
                  <a:lnTo>
                    <a:pt x="306" y="140"/>
                  </a:lnTo>
                  <a:lnTo>
                    <a:pt x="307" y="139"/>
                  </a:lnTo>
                  <a:lnTo>
                    <a:pt x="308" y="138"/>
                  </a:lnTo>
                  <a:lnTo>
                    <a:pt x="308" y="137"/>
                  </a:lnTo>
                  <a:lnTo>
                    <a:pt x="309" y="137"/>
                  </a:lnTo>
                  <a:lnTo>
                    <a:pt x="310" y="136"/>
                  </a:lnTo>
                  <a:lnTo>
                    <a:pt x="312" y="135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7" y="133"/>
                  </a:lnTo>
                  <a:lnTo>
                    <a:pt x="321" y="133"/>
                  </a:lnTo>
                  <a:lnTo>
                    <a:pt x="324" y="133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30" y="131"/>
                  </a:lnTo>
                  <a:lnTo>
                    <a:pt x="331" y="131"/>
                  </a:lnTo>
                  <a:lnTo>
                    <a:pt x="332" y="130"/>
                  </a:lnTo>
                  <a:lnTo>
                    <a:pt x="333" y="129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4" y="127"/>
                  </a:lnTo>
                  <a:lnTo>
                    <a:pt x="334" y="126"/>
                  </a:lnTo>
                  <a:lnTo>
                    <a:pt x="334" y="126"/>
                  </a:lnTo>
                  <a:lnTo>
                    <a:pt x="334" y="125"/>
                  </a:lnTo>
                  <a:lnTo>
                    <a:pt x="333" y="124"/>
                  </a:lnTo>
                  <a:lnTo>
                    <a:pt x="333" y="124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2"/>
                  </a:lnTo>
                  <a:lnTo>
                    <a:pt x="330" y="122"/>
                  </a:lnTo>
                  <a:lnTo>
                    <a:pt x="329" y="121"/>
                  </a:lnTo>
                  <a:lnTo>
                    <a:pt x="325" y="120"/>
                  </a:lnTo>
                  <a:lnTo>
                    <a:pt x="324" y="120"/>
                  </a:lnTo>
                  <a:lnTo>
                    <a:pt x="323" y="120"/>
                  </a:lnTo>
                  <a:lnTo>
                    <a:pt x="323" y="120"/>
                  </a:lnTo>
                  <a:lnTo>
                    <a:pt x="323" y="119"/>
                  </a:lnTo>
                  <a:lnTo>
                    <a:pt x="323" y="119"/>
                  </a:lnTo>
                  <a:lnTo>
                    <a:pt x="323" y="118"/>
                  </a:lnTo>
                  <a:lnTo>
                    <a:pt x="323" y="118"/>
                  </a:lnTo>
                  <a:lnTo>
                    <a:pt x="324" y="117"/>
                  </a:lnTo>
                  <a:lnTo>
                    <a:pt x="324" y="116"/>
                  </a:lnTo>
                  <a:lnTo>
                    <a:pt x="325" y="115"/>
                  </a:lnTo>
                  <a:lnTo>
                    <a:pt x="327" y="113"/>
                  </a:lnTo>
                  <a:lnTo>
                    <a:pt x="328" y="112"/>
                  </a:lnTo>
                  <a:lnTo>
                    <a:pt x="329" y="111"/>
                  </a:lnTo>
                  <a:lnTo>
                    <a:pt x="330" y="110"/>
                  </a:lnTo>
                  <a:lnTo>
                    <a:pt x="332" y="110"/>
                  </a:lnTo>
                  <a:lnTo>
                    <a:pt x="333" y="109"/>
                  </a:lnTo>
                  <a:lnTo>
                    <a:pt x="334" y="109"/>
                  </a:lnTo>
                  <a:lnTo>
                    <a:pt x="336" y="108"/>
                  </a:lnTo>
                  <a:lnTo>
                    <a:pt x="337" y="108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0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2" y="112"/>
                  </a:lnTo>
                  <a:lnTo>
                    <a:pt x="343" y="114"/>
                  </a:lnTo>
                  <a:lnTo>
                    <a:pt x="343" y="114"/>
                  </a:lnTo>
                  <a:lnTo>
                    <a:pt x="344" y="115"/>
                  </a:lnTo>
                  <a:lnTo>
                    <a:pt x="345" y="116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7" y="117"/>
                  </a:lnTo>
                  <a:lnTo>
                    <a:pt x="347" y="118"/>
                  </a:lnTo>
                  <a:lnTo>
                    <a:pt x="348" y="118"/>
                  </a:lnTo>
                  <a:lnTo>
                    <a:pt x="350" y="118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2" y="117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5" y="111"/>
                  </a:lnTo>
                  <a:lnTo>
                    <a:pt x="356" y="108"/>
                  </a:lnTo>
                  <a:lnTo>
                    <a:pt x="356" y="107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6" y="105"/>
                  </a:lnTo>
                  <a:lnTo>
                    <a:pt x="356" y="104"/>
                  </a:lnTo>
                  <a:lnTo>
                    <a:pt x="356" y="103"/>
                  </a:lnTo>
                  <a:lnTo>
                    <a:pt x="356" y="102"/>
                  </a:lnTo>
                  <a:lnTo>
                    <a:pt x="355" y="100"/>
                  </a:lnTo>
                  <a:lnTo>
                    <a:pt x="354" y="99"/>
                  </a:lnTo>
                  <a:lnTo>
                    <a:pt x="353" y="98"/>
                  </a:lnTo>
                  <a:lnTo>
                    <a:pt x="351" y="96"/>
                  </a:lnTo>
                  <a:lnTo>
                    <a:pt x="350" y="95"/>
                  </a:lnTo>
                  <a:lnTo>
                    <a:pt x="349" y="94"/>
                  </a:lnTo>
                  <a:lnTo>
                    <a:pt x="349" y="93"/>
                  </a:lnTo>
                  <a:lnTo>
                    <a:pt x="348" y="92"/>
                  </a:lnTo>
                  <a:lnTo>
                    <a:pt x="348" y="91"/>
                  </a:lnTo>
                  <a:lnTo>
                    <a:pt x="348" y="90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9" y="89"/>
                  </a:lnTo>
                  <a:lnTo>
                    <a:pt x="350" y="89"/>
                  </a:lnTo>
                  <a:lnTo>
                    <a:pt x="352" y="89"/>
                  </a:lnTo>
                  <a:lnTo>
                    <a:pt x="353" y="89"/>
                  </a:lnTo>
                  <a:lnTo>
                    <a:pt x="354" y="89"/>
                  </a:lnTo>
                  <a:lnTo>
                    <a:pt x="355" y="88"/>
                  </a:lnTo>
                  <a:lnTo>
                    <a:pt x="356" y="88"/>
                  </a:lnTo>
                  <a:lnTo>
                    <a:pt x="357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1" y="84"/>
                  </a:lnTo>
                  <a:lnTo>
                    <a:pt x="363" y="82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7" y="77"/>
                  </a:lnTo>
                  <a:lnTo>
                    <a:pt x="368" y="75"/>
                  </a:lnTo>
                  <a:lnTo>
                    <a:pt x="368" y="74"/>
                  </a:lnTo>
                  <a:lnTo>
                    <a:pt x="368" y="73"/>
                  </a:lnTo>
                  <a:lnTo>
                    <a:pt x="368" y="72"/>
                  </a:lnTo>
                  <a:lnTo>
                    <a:pt x="368" y="71"/>
                  </a:lnTo>
                  <a:lnTo>
                    <a:pt x="368" y="70"/>
                  </a:lnTo>
                  <a:lnTo>
                    <a:pt x="368" y="69"/>
                  </a:lnTo>
                  <a:lnTo>
                    <a:pt x="368" y="68"/>
                  </a:lnTo>
                  <a:lnTo>
                    <a:pt x="368" y="67"/>
                  </a:lnTo>
                  <a:lnTo>
                    <a:pt x="367" y="66"/>
                  </a:lnTo>
                  <a:lnTo>
                    <a:pt x="367" y="65"/>
                  </a:lnTo>
                  <a:lnTo>
                    <a:pt x="366" y="65"/>
                  </a:lnTo>
                  <a:lnTo>
                    <a:pt x="365" y="64"/>
                  </a:lnTo>
                  <a:lnTo>
                    <a:pt x="364" y="63"/>
                  </a:lnTo>
                  <a:lnTo>
                    <a:pt x="363" y="62"/>
                  </a:lnTo>
                  <a:lnTo>
                    <a:pt x="360" y="60"/>
                  </a:lnTo>
                  <a:lnTo>
                    <a:pt x="358" y="59"/>
                  </a:lnTo>
                  <a:lnTo>
                    <a:pt x="357" y="59"/>
                  </a:lnTo>
                  <a:lnTo>
                    <a:pt x="356" y="57"/>
                  </a:lnTo>
                  <a:lnTo>
                    <a:pt x="355" y="56"/>
                  </a:lnTo>
                  <a:lnTo>
                    <a:pt x="355" y="55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50"/>
                  </a:lnTo>
                  <a:lnTo>
                    <a:pt x="357" y="44"/>
                  </a:lnTo>
                  <a:lnTo>
                    <a:pt x="358" y="41"/>
                  </a:lnTo>
                  <a:lnTo>
                    <a:pt x="359" y="39"/>
                  </a:lnTo>
                  <a:lnTo>
                    <a:pt x="359" y="37"/>
                  </a:lnTo>
                  <a:lnTo>
                    <a:pt x="359" y="36"/>
                  </a:lnTo>
                  <a:lnTo>
                    <a:pt x="359" y="35"/>
                  </a:lnTo>
                  <a:lnTo>
                    <a:pt x="359" y="34"/>
                  </a:lnTo>
                  <a:lnTo>
                    <a:pt x="359" y="35"/>
                  </a:lnTo>
                  <a:lnTo>
                    <a:pt x="360" y="35"/>
                  </a:lnTo>
                  <a:lnTo>
                    <a:pt x="360" y="35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2" y="35"/>
                  </a:lnTo>
                  <a:lnTo>
                    <a:pt x="363" y="35"/>
                  </a:lnTo>
                  <a:lnTo>
                    <a:pt x="363" y="35"/>
                  </a:lnTo>
                  <a:lnTo>
                    <a:pt x="364" y="34"/>
                  </a:lnTo>
                  <a:lnTo>
                    <a:pt x="365" y="33"/>
                  </a:lnTo>
                  <a:lnTo>
                    <a:pt x="367" y="32"/>
                  </a:lnTo>
                  <a:lnTo>
                    <a:pt x="368" y="30"/>
                  </a:lnTo>
                  <a:lnTo>
                    <a:pt x="371" y="27"/>
                  </a:lnTo>
                  <a:lnTo>
                    <a:pt x="371" y="27"/>
                  </a:lnTo>
                  <a:lnTo>
                    <a:pt x="372" y="26"/>
                  </a:lnTo>
                  <a:lnTo>
                    <a:pt x="373" y="25"/>
                  </a:lnTo>
                  <a:lnTo>
                    <a:pt x="375" y="25"/>
                  </a:lnTo>
                  <a:lnTo>
                    <a:pt x="376" y="24"/>
                  </a:lnTo>
                  <a:lnTo>
                    <a:pt x="377" y="24"/>
                  </a:lnTo>
                  <a:lnTo>
                    <a:pt x="378" y="24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380" y="24"/>
                  </a:lnTo>
                  <a:lnTo>
                    <a:pt x="382" y="24"/>
                  </a:lnTo>
                  <a:lnTo>
                    <a:pt x="383" y="25"/>
                  </a:lnTo>
                  <a:lnTo>
                    <a:pt x="384" y="26"/>
                  </a:lnTo>
                  <a:lnTo>
                    <a:pt x="385" y="26"/>
                  </a:lnTo>
                  <a:lnTo>
                    <a:pt x="386" y="26"/>
                  </a:lnTo>
                  <a:lnTo>
                    <a:pt x="388" y="26"/>
                  </a:lnTo>
                  <a:lnTo>
                    <a:pt x="391" y="25"/>
                  </a:lnTo>
                  <a:lnTo>
                    <a:pt x="393" y="25"/>
                  </a:lnTo>
                  <a:lnTo>
                    <a:pt x="397" y="24"/>
                  </a:lnTo>
                  <a:lnTo>
                    <a:pt x="399" y="24"/>
                  </a:lnTo>
                  <a:lnTo>
                    <a:pt x="400" y="24"/>
                  </a:lnTo>
                  <a:lnTo>
                    <a:pt x="401" y="24"/>
                  </a:lnTo>
                  <a:lnTo>
                    <a:pt x="402" y="24"/>
                  </a:lnTo>
                  <a:lnTo>
                    <a:pt x="408" y="25"/>
                  </a:lnTo>
                  <a:lnTo>
                    <a:pt x="410" y="25"/>
                  </a:lnTo>
                  <a:lnTo>
                    <a:pt x="412" y="26"/>
                  </a:lnTo>
                  <a:lnTo>
                    <a:pt x="415" y="26"/>
                  </a:lnTo>
                  <a:lnTo>
                    <a:pt x="417" y="25"/>
                  </a:lnTo>
                  <a:lnTo>
                    <a:pt x="419" y="25"/>
                  </a:lnTo>
                  <a:lnTo>
                    <a:pt x="420" y="25"/>
                  </a:lnTo>
                  <a:lnTo>
                    <a:pt x="420" y="25"/>
                  </a:lnTo>
                  <a:lnTo>
                    <a:pt x="421" y="24"/>
                  </a:lnTo>
                  <a:lnTo>
                    <a:pt x="422" y="23"/>
                  </a:lnTo>
                  <a:lnTo>
                    <a:pt x="422" y="23"/>
                  </a:lnTo>
                  <a:lnTo>
                    <a:pt x="423" y="21"/>
                  </a:lnTo>
                  <a:lnTo>
                    <a:pt x="424" y="20"/>
                  </a:lnTo>
                  <a:lnTo>
                    <a:pt x="424" y="18"/>
                  </a:lnTo>
                  <a:lnTo>
                    <a:pt x="427" y="7"/>
                  </a:lnTo>
                  <a:lnTo>
                    <a:pt x="428" y="4"/>
                  </a:lnTo>
                  <a:lnTo>
                    <a:pt x="428" y="2"/>
                  </a:lnTo>
                  <a:lnTo>
                    <a:pt x="429" y="1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D8E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1" name="Freeform 285"/>
            <p:cNvSpPr>
              <a:spLocks/>
            </p:cNvSpPr>
            <p:nvPr/>
          </p:nvSpPr>
          <p:spPr bwMode="auto">
            <a:xfrm>
              <a:off x="4323" y="2527"/>
              <a:ext cx="777" cy="657"/>
            </a:xfrm>
            <a:custGeom>
              <a:avLst/>
              <a:gdLst>
                <a:gd name="T0" fmla="*/ 329 w 777"/>
                <a:gd name="T1" fmla="*/ 1 h 657"/>
                <a:gd name="T2" fmla="*/ 362 w 777"/>
                <a:gd name="T3" fmla="*/ 6 h 657"/>
                <a:gd name="T4" fmla="*/ 400 w 777"/>
                <a:gd name="T5" fmla="*/ 20 h 657"/>
                <a:gd name="T6" fmla="*/ 380 w 777"/>
                <a:gd name="T7" fmla="*/ 30 h 657"/>
                <a:gd name="T8" fmla="*/ 377 w 777"/>
                <a:gd name="T9" fmla="*/ 51 h 657"/>
                <a:gd name="T10" fmla="*/ 409 w 777"/>
                <a:gd name="T11" fmla="*/ 62 h 657"/>
                <a:gd name="T12" fmla="*/ 396 w 777"/>
                <a:gd name="T13" fmla="*/ 86 h 657"/>
                <a:gd name="T14" fmla="*/ 410 w 777"/>
                <a:gd name="T15" fmla="*/ 124 h 657"/>
                <a:gd name="T16" fmla="*/ 403 w 777"/>
                <a:gd name="T17" fmla="*/ 140 h 657"/>
                <a:gd name="T18" fmla="*/ 432 w 777"/>
                <a:gd name="T19" fmla="*/ 153 h 657"/>
                <a:gd name="T20" fmla="*/ 448 w 777"/>
                <a:gd name="T21" fmla="*/ 125 h 657"/>
                <a:gd name="T22" fmla="*/ 431 w 777"/>
                <a:gd name="T23" fmla="*/ 99 h 657"/>
                <a:gd name="T24" fmla="*/ 448 w 777"/>
                <a:gd name="T25" fmla="*/ 84 h 657"/>
                <a:gd name="T26" fmla="*/ 473 w 777"/>
                <a:gd name="T27" fmla="*/ 103 h 657"/>
                <a:gd name="T28" fmla="*/ 487 w 777"/>
                <a:gd name="T29" fmla="*/ 132 h 657"/>
                <a:gd name="T30" fmla="*/ 503 w 777"/>
                <a:gd name="T31" fmla="*/ 151 h 657"/>
                <a:gd name="T32" fmla="*/ 511 w 777"/>
                <a:gd name="T33" fmla="*/ 151 h 657"/>
                <a:gd name="T34" fmla="*/ 515 w 777"/>
                <a:gd name="T35" fmla="*/ 178 h 657"/>
                <a:gd name="T36" fmla="*/ 549 w 777"/>
                <a:gd name="T37" fmla="*/ 200 h 657"/>
                <a:gd name="T38" fmla="*/ 551 w 777"/>
                <a:gd name="T39" fmla="*/ 254 h 657"/>
                <a:gd name="T40" fmla="*/ 559 w 777"/>
                <a:gd name="T41" fmla="*/ 289 h 657"/>
                <a:gd name="T42" fmla="*/ 576 w 777"/>
                <a:gd name="T43" fmla="*/ 294 h 657"/>
                <a:gd name="T44" fmla="*/ 561 w 777"/>
                <a:gd name="T45" fmla="*/ 320 h 657"/>
                <a:gd name="T46" fmla="*/ 543 w 777"/>
                <a:gd name="T47" fmla="*/ 345 h 657"/>
                <a:gd name="T48" fmla="*/ 557 w 777"/>
                <a:gd name="T49" fmla="*/ 355 h 657"/>
                <a:gd name="T50" fmla="*/ 590 w 777"/>
                <a:gd name="T51" fmla="*/ 358 h 657"/>
                <a:gd name="T52" fmla="*/ 599 w 777"/>
                <a:gd name="T53" fmla="*/ 382 h 657"/>
                <a:gd name="T54" fmla="*/ 637 w 777"/>
                <a:gd name="T55" fmla="*/ 396 h 657"/>
                <a:gd name="T56" fmla="*/ 650 w 777"/>
                <a:gd name="T57" fmla="*/ 416 h 657"/>
                <a:gd name="T58" fmla="*/ 681 w 777"/>
                <a:gd name="T59" fmla="*/ 431 h 657"/>
                <a:gd name="T60" fmla="*/ 716 w 777"/>
                <a:gd name="T61" fmla="*/ 430 h 657"/>
                <a:gd name="T62" fmla="*/ 731 w 777"/>
                <a:gd name="T63" fmla="*/ 448 h 657"/>
                <a:gd name="T64" fmla="*/ 762 w 777"/>
                <a:gd name="T65" fmla="*/ 470 h 657"/>
                <a:gd name="T66" fmla="*/ 766 w 777"/>
                <a:gd name="T67" fmla="*/ 501 h 657"/>
                <a:gd name="T68" fmla="*/ 733 w 777"/>
                <a:gd name="T69" fmla="*/ 520 h 657"/>
                <a:gd name="T70" fmla="*/ 709 w 777"/>
                <a:gd name="T71" fmla="*/ 512 h 657"/>
                <a:gd name="T72" fmla="*/ 680 w 777"/>
                <a:gd name="T73" fmla="*/ 515 h 657"/>
                <a:gd name="T74" fmla="*/ 648 w 777"/>
                <a:gd name="T75" fmla="*/ 519 h 657"/>
                <a:gd name="T76" fmla="*/ 601 w 777"/>
                <a:gd name="T77" fmla="*/ 492 h 657"/>
                <a:gd name="T78" fmla="*/ 570 w 777"/>
                <a:gd name="T79" fmla="*/ 499 h 657"/>
                <a:gd name="T80" fmla="*/ 539 w 777"/>
                <a:gd name="T81" fmla="*/ 538 h 657"/>
                <a:gd name="T82" fmla="*/ 499 w 777"/>
                <a:gd name="T83" fmla="*/ 602 h 657"/>
                <a:gd name="T84" fmla="*/ 483 w 777"/>
                <a:gd name="T85" fmla="*/ 649 h 657"/>
                <a:gd name="T86" fmla="*/ 469 w 777"/>
                <a:gd name="T87" fmla="*/ 654 h 657"/>
                <a:gd name="T88" fmla="*/ 461 w 777"/>
                <a:gd name="T89" fmla="*/ 605 h 657"/>
                <a:gd name="T90" fmla="*/ 442 w 777"/>
                <a:gd name="T91" fmla="*/ 596 h 657"/>
                <a:gd name="T92" fmla="*/ 393 w 777"/>
                <a:gd name="T93" fmla="*/ 593 h 657"/>
                <a:gd name="T94" fmla="*/ 365 w 777"/>
                <a:gd name="T95" fmla="*/ 585 h 657"/>
                <a:gd name="T96" fmla="*/ 357 w 777"/>
                <a:gd name="T97" fmla="*/ 564 h 657"/>
                <a:gd name="T98" fmla="*/ 328 w 777"/>
                <a:gd name="T99" fmla="*/ 554 h 657"/>
                <a:gd name="T100" fmla="*/ 292 w 777"/>
                <a:gd name="T101" fmla="*/ 541 h 657"/>
                <a:gd name="T102" fmla="*/ 260 w 777"/>
                <a:gd name="T103" fmla="*/ 548 h 657"/>
                <a:gd name="T104" fmla="*/ 230 w 777"/>
                <a:gd name="T105" fmla="*/ 590 h 657"/>
                <a:gd name="T106" fmla="*/ 212 w 777"/>
                <a:gd name="T107" fmla="*/ 586 h 657"/>
                <a:gd name="T108" fmla="*/ 176 w 777"/>
                <a:gd name="T109" fmla="*/ 586 h 657"/>
                <a:gd name="T110" fmla="*/ 104 w 777"/>
                <a:gd name="T111" fmla="*/ 581 h 657"/>
                <a:gd name="T112" fmla="*/ 51 w 777"/>
                <a:gd name="T113" fmla="*/ 550 h 657"/>
                <a:gd name="T114" fmla="*/ 39 w 777"/>
                <a:gd name="T115" fmla="*/ 533 h 657"/>
                <a:gd name="T116" fmla="*/ 21 w 777"/>
                <a:gd name="T117" fmla="*/ 523 h 657"/>
                <a:gd name="T118" fmla="*/ 3 w 777"/>
                <a:gd name="T119" fmla="*/ 51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7" h="657">
                  <a:moveTo>
                    <a:pt x="296" y="0"/>
                  </a:moveTo>
                  <a:lnTo>
                    <a:pt x="297" y="0"/>
                  </a:lnTo>
                  <a:lnTo>
                    <a:pt x="297" y="0"/>
                  </a:lnTo>
                  <a:lnTo>
                    <a:pt x="299" y="1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08" y="3"/>
                  </a:lnTo>
                  <a:lnTo>
                    <a:pt x="312" y="3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8" y="2"/>
                  </a:lnTo>
                  <a:lnTo>
                    <a:pt x="322" y="1"/>
                  </a:lnTo>
                  <a:lnTo>
                    <a:pt x="323" y="1"/>
                  </a:lnTo>
                  <a:lnTo>
                    <a:pt x="324" y="1"/>
                  </a:lnTo>
                  <a:lnTo>
                    <a:pt x="325" y="1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2" y="3"/>
                  </a:lnTo>
                  <a:lnTo>
                    <a:pt x="333" y="3"/>
                  </a:lnTo>
                  <a:lnTo>
                    <a:pt x="334" y="3"/>
                  </a:lnTo>
                  <a:lnTo>
                    <a:pt x="335" y="3"/>
                  </a:lnTo>
                  <a:lnTo>
                    <a:pt x="336" y="3"/>
                  </a:lnTo>
                  <a:lnTo>
                    <a:pt x="340" y="2"/>
                  </a:lnTo>
                  <a:lnTo>
                    <a:pt x="342" y="2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48" y="2"/>
                  </a:lnTo>
                  <a:lnTo>
                    <a:pt x="352" y="3"/>
                  </a:lnTo>
                  <a:lnTo>
                    <a:pt x="353" y="3"/>
                  </a:lnTo>
                  <a:lnTo>
                    <a:pt x="355" y="3"/>
                  </a:lnTo>
                  <a:lnTo>
                    <a:pt x="357" y="4"/>
                  </a:lnTo>
                  <a:lnTo>
                    <a:pt x="359" y="4"/>
                  </a:lnTo>
                  <a:lnTo>
                    <a:pt x="361" y="5"/>
                  </a:lnTo>
                  <a:lnTo>
                    <a:pt x="362" y="6"/>
                  </a:lnTo>
                  <a:lnTo>
                    <a:pt x="366" y="8"/>
                  </a:lnTo>
                  <a:lnTo>
                    <a:pt x="376" y="12"/>
                  </a:lnTo>
                  <a:lnTo>
                    <a:pt x="378" y="13"/>
                  </a:lnTo>
                  <a:lnTo>
                    <a:pt x="380" y="14"/>
                  </a:lnTo>
                  <a:lnTo>
                    <a:pt x="383" y="15"/>
                  </a:lnTo>
                  <a:lnTo>
                    <a:pt x="385" y="16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2" y="18"/>
                  </a:lnTo>
                  <a:lnTo>
                    <a:pt x="394" y="18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1" y="18"/>
                  </a:lnTo>
                  <a:lnTo>
                    <a:pt x="400" y="19"/>
                  </a:lnTo>
                  <a:lnTo>
                    <a:pt x="400" y="20"/>
                  </a:lnTo>
                  <a:lnTo>
                    <a:pt x="399" y="21"/>
                  </a:lnTo>
                  <a:lnTo>
                    <a:pt x="399" y="22"/>
                  </a:lnTo>
                  <a:lnTo>
                    <a:pt x="398" y="24"/>
                  </a:lnTo>
                  <a:lnTo>
                    <a:pt x="397" y="28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396" y="30"/>
                  </a:lnTo>
                  <a:lnTo>
                    <a:pt x="396" y="31"/>
                  </a:lnTo>
                  <a:lnTo>
                    <a:pt x="395" y="31"/>
                  </a:lnTo>
                  <a:lnTo>
                    <a:pt x="395" y="32"/>
                  </a:lnTo>
                  <a:lnTo>
                    <a:pt x="394" y="32"/>
                  </a:lnTo>
                  <a:lnTo>
                    <a:pt x="393" y="32"/>
                  </a:lnTo>
                  <a:lnTo>
                    <a:pt x="392" y="32"/>
                  </a:lnTo>
                  <a:lnTo>
                    <a:pt x="391" y="32"/>
                  </a:lnTo>
                  <a:lnTo>
                    <a:pt x="390" y="32"/>
                  </a:lnTo>
                  <a:lnTo>
                    <a:pt x="384" y="31"/>
                  </a:lnTo>
                  <a:lnTo>
                    <a:pt x="380" y="30"/>
                  </a:lnTo>
                  <a:lnTo>
                    <a:pt x="379" y="30"/>
                  </a:lnTo>
                  <a:lnTo>
                    <a:pt x="378" y="30"/>
                  </a:lnTo>
                  <a:lnTo>
                    <a:pt x="378" y="31"/>
                  </a:lnTo>
                  <a:lnTo>
                    <a:pt x="377" y="31"/>
                  </a:lnTo>
                  <a:lnTo>
                    <a:pt x="377" y="32"/>
                  </a:lnTo>
                  <a:lnTo>
                    <a:pt x="377" y="33"/>
                  </a:lnTo>
                  <a:lnTo>
                    <a:pt x="376" y="34"/>
                  </a:lnTo>
                  <a:lnTo>
                    <a:pt x="376" y="36"/>
                  </a:lnTo>
                  <a:lnTo>
                    <a:pt x="376" y="37"/>
                  </a:lnTo>
                  <a:lnTo>
                    <a:pt x="376" y="38"/>
                  </a:lnTo>
                  <a:lnTo>
                    <a:pt x="376" y="42"/>
                  </a:lnTo>
                  <a:lnTo>
                    <a:pt x="376" y="43"/>
                  </a:lnTo>
                  <a:lnTo>
                    <a:pt x="376" y="45"/>
                  </a:lnTo>
                  <a:lnTo>
                    <a:pt x="376" y="48"/>
                  </a:lnTo>
                  <a:lnTo>
                    <a:pt x="376" y="50"/>
                  </a:lnTo>
                  <a:lnTo>
                    <a:pt x="376" y="51"/>
                  </a:lnTo>
                  <a:lnTo>
                    <a:pt x="377" y="51"/>
                  </a:lnTo>
                  <a:lnTo>
                    <a:pt x="377" y="52"/>
                  </a:lnTo>
                  <a:lnTo>
                    <a:pt x="377" y="53"/>
                  </a:lnTo>
                  <a:lnTo>
                    <a:pt x="378" y="53"/>
                  </a:lnTo>
                  <a:lnTo>
                    <a:pt x="378" y="54"/>
                  </a:lnTo>
                  <a:lnTo>
                    <a:pt x="379" y="54"/>
                  </a:lnTo>
                  <a:lnTo>
                    <a:pt x="380" y="54"/>
                  </a:lnTo>
                  <a:lnTo>
                    <a:pt x="384" y="56"/>
                  </a:lnTo>
                  <a:lnTo>
                    <a:pt x="388" y="57"/>
                  </a:lnTo>
                  <a:lnTo>
                    <a:pt x="394" y="58"/>
                  </a:lnTo>
                  <a:lnTo>
                    <a:pt x="397" y="59"/>
                  </a:lnTo>
                  <a:lnTo>
                    <a:pt x="399" y="60"/>
                  </a:lnTo>
                  <a:lnTo>
                    <a:pt x="401" y="60"/>
                  </a:lnTo>
                  <a:lnTo>
                    <a:pt x="404" y="60"/>
                  </a:lnTo>
                  <a:lnTo>
                    <a:pt x="407" y="61"/>
                  </a:lnTo>
                  <a:lnTo>
                    <a:pt x="408" y="61"/>
                  </a:lnTo>
                  <a:lnTo>
                    <a:pt x="408" y="61"/>
                  </a:lnTo>
                  <a:lnTo>
                    <a:pt x="409" y="62"/>
                  </a:lnTo>
                  <a:lnTo>
                    <a:pt x="409" y="62"/>
                  </a:lnTo>
                  <a:lnTo>
                    <a:pt x="409" y="62"/>
                  </a:lnTo>
                  <a:lnTo>
                    <a:pt x="409" y="63"/>
                  </a:lnTo>
                  <a:lnTo>
                    <a:pt x="408" y="63"/>
                  </a:lnTo>
                  <a:lnTo>
                    <a:pt x="407" y="64"/>
                  </a:lnTo>
                  <a:lnTo>
                    <a:pt x="406" y="65"/>
                  </a:lnTo>
                  <a:lnTo>
                    <a:pt x="405" y="66"/>
                  </a:lnTo>
                  <a:lnTo>
                    <a:pt x="404" y="67"/>
                  </a:lnTo>
                  <a:lnTo>
                    <a:pt x="403" y="68"/>
                  </a:lnTo>
                  <a:lnTo>
                    <a:pt x="402" y="71"/>
                  </a:lnTo>
                  <a:lnTo>
                    <a:pt x="401" y="73"/>
                  </a:lnTo>
                  <a:lnTo>
                    <a:pt x="398" y="77"/>
                  </a:lnTo>
                  <a:lnTo>
                    <a:pt x="397" y="78"/>
                  </a:lnTo>
                  <a:lnTo>
                    <a:pt x="397" y="80"/>
                  </a:lnTo>
                  <a:lnTo>
                    <a:pt x="396" y="82"/>
                  </a:lnTo>
                  <a:lnTo>
                    <a:pt x="396" y="84"/>
                  </a:lnTo>
                  <a:lnTo>
                    <a:pt x="396" y="86"/>
                  </a:lnTo>
                  <a:lnTo>
                    <a:pt x="396" y="88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8" y="97"/>
                  </a:lnTo>
                  <a:lnTo>
                    <a:pt x="400" y="102"/>
                  </a:lnTo>
                  <a:lnTo>
                    <a:pt x="401" y="106"/>
                  </a:lnTo>
                  <a:lnTo>
                    <a:pt x="402" y="108"/>
                  </a:lnTo>
                  <a:lnTo>
                    <a:pt x="402" y="109"/>
                  </a:lnTo>
                  <a:lnTo>
                    <a:pt x="403" y="110"/>
                  </a:lnTo>
                  <a:lnTo>
                    <a:pt x="404" y="112"/>
                  </a:lnTo>
                  <a:lnTo>
                    <a:pt x="407" y="116"/>
                  </a:lnTo>
                  <a:lnTo>
                    <a:pt x="408" y="117"/>
                  </a:lnTo>
                  <a:lnTo>
                    <a:pt x="408" y="119"/>
                  </a:lnTo>
                  <a:lnTo>
                    <a:pt x="409" y="120"/>
                  </a:lnTo>
                  <a:lnTo>
                    <a:pt x="410" y="122"/>
                  </a:lnTo>
                  <a:lnTo>
                    <a:pt x="410" y="123"/>
                  </a:lnTo>
                  <a:lnTo>
                    <a:pt x="410" y="124"/>
                  </a:lnTo>
                  <a:lnTo>
                    <a:pt x="410" y="125"/>
                  </a:lnTo>
                  <a:lnTo>
                    <a:pt x="410" y="126"/>
                  </a:lnTo>
                  <a:lnTo>
                    <a:pt x="409" y="126"/>
                  </a:lnTo>
                  <a:lnTo>
                    <a:pt x="409" y="127"/>
                  </a:lnTo>
                  <a:lnTo>
                    <a:pt x="408" y="128"/>
                  </a:lnTo>
                  <a:lnTo>
                    <a:pt x="406" y="130"/>
                  </a:lnTo>
                  <a:lnTo>
                    <a:pt x="405" y="131"/>
                  </a:lnTo>
                  <a:lnTo>
                    <a:pt x="404" y="132"/>
                  </a:lnTo>
                  <a:lnTo>
                    <a:pt x="404" y="133"/>
                  </a:lnTo>
                  <a:lnTo>
                    <a:pt x="403" y="134"/>
                  </a:lnTo>
                  <a:lnTo>
                    <a:pt x="403" y="135"/>
                  </a:lnTo>
                  <a:lnTo>
                    <a:pt x="403" y="136"/>
                  </a:lnTo>
                  <a:lnTo>
                    <a:pt x="402" y="137"/>
                  </a:lnTo>
                  <a:lnTo>
                    <a:pt x="402" y="138"/>
                  </a:lnTo>
                  <a:lnTo>
                    <a:pt x="402" y="139"/>
                  </a:lnTo>
                  <a:lnTo>
                    <a:pt x="403" y="140"/>
                  </a:lnTo>
                  <a:lnTo>
                    <a:pt x="403" y="140"/>
                  </a:lnTo>
                  <a:lnTo>
                    <a:pt x="404" y="141"/>
                  </a:lnTo>
                  <a:lnTo>
                    <a:pt x="404" y="142"/>
                  </a:lnTo>
                  <a:lnTo>
                    <a:pt x="406" y="144"/>
                  </a:lnTo>
                  <a:lnTo>
                    <a:pt x="407" y="145"/>
                  </a:lnTo>
                  <a:lnTo>
                    <a:pt x="408" y="146"/>
                  </a:lnTo>
                  <a:lnTo>
                    <a:pt x="410" y="148"/>
                  </a:lnTo>
                  <a:lnTo>
                    <a:pt x="415" y="151"/>
                  </a:lnTo>
                  <a:lnTo>
                    <a:pt x="417" y="153"/>
                  </a:lnTo>
                  <a:lnTo>
                    <a:pt x="419" y="154"/>
                  </a:lnTo>
                  <a:lnTo>
                    <a:pt x="422" y="155"/>
                  </a:lnTo>
                  <a:lnTo>
                    <a:pt x="424" y="155"/>
                  </a:lnTo>
                  <a:lnTo>
                    <a:pt x="425" y="156"/>
                  </a:lnTo>
                  <a:lnTo>
                    <a:pt x="427" y="156"/>
                  </a:lnTo>
                  <a:lnTo>
                    <a:pt x="428" y="155"/>
                  </a:lnTo>
                  <a:lnTo>
                    <a:pt x="429" y="155"/>
                  </a:lnTo>
                  <a:lnTo>
                    <a:pt x="430" y="154"/>
                  </a:lnTo>
                  <a:lnTo>
                    <a:pt x="432" y="153"/>
                  </a:lnTo>
                  <a:lnTo>
                    <a:pt x="434" y="152"/>
                  </a:lnTo>
                  <a:lnTo>
                    <a:pt x="436" y="150"/>
                  </a:lnTo>
                  <a:lnTo>
                    <a:pt x="437" y="148"/>
                  </a:lnTo>
                  <a:lnTo>
                    <a:pt x="438" y="147"/>
                  </a:lnTo>
                  <a:lnTo>
                    <a:pt x="439" y="146"/>
                  </a:lnTo>
                  <a:lnTo>
                    <a:pt x="440" y="144"/>
                  </a:lnTo>
                  <a:lnTo>
                    <a:pt x="441" y="142"/>
                  </a:lnTo>
                  <a:lnTo>
                    <a:pt x="442" y="138"/>
                  </a:lnTo>
                  <a:lnTo>
                    <a:pt x="444" y="135"/>
                  </a:lnTo>
                  <a:lnTo>
                    <a:pt x="445" y="133"/>
                  </a:lnTo>
                  <a:lnTo>
                    <a:pt x="447" y="131"/>
                  </a:lnTo>
                  <a:lnTo>
                    <a:pt x="447" y="129"/>
                  </a:lnTo>
                  <a:lnTo>
                    <a:pt x="448" y="129"/>
                  </a:lnTo>
                  <a:lnTo>
                    <a:pt x="448" y="128"/>
                  </a:lnTo>
                  <a:lnTo>
                    <a:pt x="448" y="127"/>
                  </a:lnTo>
                  <a:lnTo>
                    <a:pt x="448" y="126"/>
                  </a:lnTo>
                  <a:lnTo>
                    <a:pt x="448" y="125"/>
                  </a:lnTo>
                  <a:lnTo>
                    <a:pt x="447" y="124"/>
                  </a:lnTo>
                  <a:lnTo>
                    <a:pt x="447" y="123"/>
                  </a:lnTo>
                  <a:lnTo>
                    <a:pt x="447" y="122"/>
                  </a:lnTo>
                  <a:lnTo>
                    <a:pt x="446" y="120"/>
                  </a:lnTo>
                  <a:lnTo>
                    <a:pt x="444" y="117"/>
                  </a:lnTo>
                  <a:lnTo>
                    <a:pt x="444" y="117"/>
                  </a:lnTo>
                  <a:lnTo>
                    <a:pt x="443" y="115"/>
                  </a:lnTo>
                  <a:lnTo>
                    <a:pt x="442" y="113"/>
                  </a:lnTo>
                  <a:lnTo>
                    <a:pt x="442" y="112"/>
                  </a:lnTo>
                  <a:lnTo>
                    <a:pt x="442" y="111"/>
                  </a:lnTo>
                  <a:lnTo>
                    <a:pt x="441" y="110"/>
                  </a:lnTo>
                  <a:lnTo>
                    <a:pt x="440" y="109"/>
                  </a:lnTo>
                  <a:lnTo>
                    <a:pt x="433" y="102"/>
                  </a:lnTo>
                  <a:lnTo>
                    <a:pt x="432" y="101"/>
                  </a:lnTo>
                  <a:lnTo>
                    <a:pt x="432" y="101"/>
                  </a:lnTo>
                  <a:lnTo>
                    <a:pt x="431" y="100"/>
                  </a:lnTo>
                  <a:lnTo>
                    <a:pt x="431" y="99"/>
                  </a:lnTo>
                  <a:lnTo>
                    <a:pt x="430" y="98"/>
                  </a:lnTo>
                  <a:lnTo>
                    <a:pt x="430" y="97"/>
                  </a:lnTo>
                  <a:lnTo>
                    <a:pt x="429" y="96"/>
                  </a:lnTo>
                  <a:lnTo>
                    <a:pt x="429" y="96"/>
                  </a:lnTo>
                  <a:lnTo>
                    <a:pt x="429" y="96"/>
                  </a:lnTo>
                  <a:lnTo>
                    <a:pt x="430" y="95"/>
                  </a:lnTo>
                  <a:lnTo>
                    <a:pt x="430" y="95"/>
                  </a:lnTo>
                  <a:lnTo>
                    <a:pt x="430" y="94"/>
                  </a:lnTo>
                  <a:lnTo>
                    <a:pt x="432" y="92"/>
                  </a:lnTo>
                  <a:lnTo>
                    <a:pt x="434" y="90"/>
                  </a:lnTo>
                  <a:lnTo>
                    <a:pt x="436" y="89"/>
                  </a:lnTo>
                  <a:lnTo>
                    <a:pt x="438" y="88"/>
                  </a:lnTo>
                  <a:lnTo>
                    <a:pt x="441" y="86"/>
                  </a:lnTo>
                  <a:lnTo>
                    <a:pt x="443" y="85"/>
                  </a:lnTo>
                  <a:lnTo>
                    <a:pt x="445" y="85"/>
                  </a:lnTo>
                  <a:lnTo>
                    <a:pt x="446" y="84"/>
                  </a:lnTo>
                  <a:lnTo>
                    <a:pt x="448" y="84"/>
                  </a:lnTo>
                  <a:lnTo>
                    <a:pt x="449" y="84"/>
                  </a:lnTo>
                  <a:lnTo>
                    <a:pt x="451" y="84"/>
                  </a:lnTo>
                  <a:lnTo>
                    <a:pt x="453" y="85"/>
                  </a:lnTo>
                  <a:lnTo>
                    <a:pt x="457" y="86"/>
                  </a:lnTo>
                  <a:lnTo>
                    <a:pt x="459" y="87"/>
                  </a:lnTo>
                  <a:lnTo>
                    <a:pt x="460" y="87"/>
                  </a:lnTo>
                  <a:lnTo>
                    <a:pt x="461" y="87"/>
                  </a:lnTo>
                  <a:lnTo>
                    <a:pt x="462" y="88"/>
                  </a:lnTo>
                  <a:lnTo>
                    <a:pt x="463" y="89"/>
                  </a:lnTo>
                  <a:lnTo>
                    <a:pt x="464" y="90"/>
                  </a:lnTo>
                  <a:lnTo>
                    <a:pt x="466" y="92"/>
                  </a:lnTo>
                  <a:lnTo>
                    <a:pt x="467" y="94"/>
                  </a:lnTo>
                  <a:lnTo>
                    <a:pt x="467" y="94"/>
                  </a:lnTo>
                  <a:lnTo>
                    <a:pt x="468" y="97"/>
                  </a:lnTo>
                  <a:lnTo>
                    <a:pt x="470" y="99"/>
                  </a:lnTo>
                  <a:lnTo>
                    <a:pt x="471" y="100"/>
                  </a:lnTo>
                  <a:lnTo>
                    <a:pt x="473" y="103"/>
                  </a:lnTo>
                  <a:lnTo>
                    <a:pt x="474" y="104"/>
                  </a:lnTo>
                  <a:lnTo>
                    <a:pt x="474" y="105"/>
                  </a:lnTo>
                  <a:lnTo>
                    <a:pt x="475" y="107"/>
                  </a:lnTo>
                  <a:lnTo>
                    <a:pt x="476" y="107"/>
                  </a:lnTo>
                  <a:lnTo>
                    <a:pt x="477" y="108"/>
                  </a:lnTo>
                  <a:lnTo>
                    <a:pt x="478" y="110"/>
                  </a:lnTo>
                  <a:lnTo>
                    <a:pt x="479" y="111"/>
                  </a:lnTo>
                  <a:lnTo>
                    <a:pt x="479" y="113"/>
                  </a:lnTo>
                  <a:lnTo>
                    <a:pt x="480" y="114"/>
                  </a:lnTo>
                  <a:lnTo>
                    <a:pt x="481" y="118"/>
                  </a:lnTo>
                  <a:lnTo>
                    <a:pt x="483" y="123"/>
                  </a:lnTo>
                  <a:lnTo>
                    <a:pt x="484" y="127"/>
                  </a:lnTo>
                  <a:lnTo>
                    <a:pt x="484" y="128"/>
                  </a:lnTo>
                  <a:lnTo>
                    <a:pt x="485" y="129"/>
                  </a:lnTo>
                  <a:lnTo>
                    <a:pt x="486" y="130"/>
                  </a:lnTo>
                  <a:lnTo>
                    <a:pt x="486" y="131"/>
                  </a:lnTo>
                  <a:lnTo>
                    <a:pt x="487" y="132"/>
                  </a:lnTo>
                  <a:lnTo>
                    <a:pt x="490" y="135"/>
                  </a:lnTo>
                  <a:lnTo>
                    <a:pt x="491" y="135"/>
                  </a:lnTo>
                  <a:lnTo>
                    <a:pt x="491" y="136"/>
                  </a:lnTo>
                  <a:lnTo>
                    <a:pt x="492" y="137"/>
                  </a:lnTo>
                  <a:lnTo>
                    <a:pt x="492" y="138"/>
                  </a:lnTo>
                  <a:lnTo>
                    <a:pt x="494" y="141"/>
                  </a:lnTo>
                  <a:lnTo>
                    <a:pt x="495" y="143"/>
                  </a:lnTo>
                  <a:lnTo>
                    <a:pt x="495" y="144"/>
                  </a:lnTo>
                  <a:lnTo>
                    <a:pt x="497" y="145"/>
                  </a:lnTo>
                  <a:lnTo>
                    <a:pt x="498" y="147"/>
                  </a:lnTo>
                  <a:lnTo>
                    <a:pt x="499" y="148"/>
                  </a:lnTo>
                  <a:lnTo>
                    <a:pt x="500" y="149"/>
                  </a:lnTo>
                  <a:lnTo>
                    <a:pt x="500" y="149"/>
                  </a:lnTo>
                  <a:lnTo>
                    <a:pt x="501" y="150"/>
                  </a:lnTo>
                  <a:lnTo>
                    <a:pt x="502" y="150"/>
                  </a:lnTo>
                  <a:lnTo>
                    <a:pt x="502" y="150"/>
                  </a:lnTo>
                  <a:lnTo>
                    <a:pt x="503" y="151"/>
                  </a:lnTo>
                  <a:lnTo>
                    <a:pt x="503" y="151"/>
                  </a:lnTo>
                  <a:lnTo>
                    <a:pt x="504" y="151"/>
                  </a:lnTo>
                  <a:lnTo>
                    <a:pt x="505" y="150"/>
                  </a:lnTo>
                  <a:lnTo>
                    <a:pt x="505" y="150"/>
                  </a:lnTo>
                  <a:lnTo>
                    <a:pt x="506" y="150"/>
                  </a:lnTo>
                  <a:lnTo>
                    <a:pt x="506" y="149"/>
                  </a:lnTo>
                  <a:lnTo>
                    <a:pt x="507" y="147"/>
                  </a:lnTo>
                  <a:lnTo>
                    <a:pt x="508" y="146"/>
                  </a:lnTo>
                  <a:lnTo>
                    <a:pt x="508" y="146"/>
                  </a:lnTo>
                  <a:lnTo>
                    <a:pt x="509" y="146"/>
                  </a:lnTo>
                  <a:lnTo>
                    <a:pt x="509" y="146"/>
                  </a:lnTo>
                  <a:lnTo>
                    <a:pt x="510" y="146"/>
                  </a:lnTo>
                  <a:lnTo>
                    <a:pt x="510" y="146"/>
                  </a:lnTo>
                  <a:lnTo>
                    <a:pt x="510" y="147"/>
                  </a:lnTo>
                  <a:lnTo>
                    <a:pt x="510" y="148"/>
                  </a:lnTo>
                  <a:lnTo>
                    <a:pt x="511" y="149"/>
                  </a:lnTo>
                  <a:lnTo>
                    <a:pt x="511" y="151"/>
                  </a:lnTo>
                  <a:lnTo>
                    <a:pt x="511" y="153"/>
                  </a:lnTo>
                  <a:lnTo>
                    <a:pt x="510" y="155"/>
                  </a:lnTo>
                  <a:lnTo>
                    <a:pt x="510" y="158"/>
                  </a:lnTo>
                  <a:lnTo>
                    <a:pt x="510" y="159"/>
                  </a:lnTo>
                  <a:lnTo>
                    <a:pt x="509" y="164"/>
                  </a:lnTo>
                  <a:lnTo>
                    <a:pt x="508" y="168"/>
                  </a:lnTo>
                  <a:lnTo>
                    <a:pt x="508" y="171"/>
                  </a:lnTo>
                  <a:lnTo>
                    <a:pt x="508" y="172"/>
                  </a:lnTo>
                  <a:lnTo>
                    <a:pt x="508" y="172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9" y="174"/>
                  </a:lnTo>
                  <a:lnTo>
                    <a:pt x="509" y="175"/>
                  </a:lnTo>
                  <a:lnTo>
                    <a:pt x="510" y="175"/>
                  </a:lnTo>
                  <a:lnTo>
                    <a:pt x="511" y="176"/>
                  </a:lnTo>
                  <a:lnTo>
                    <a:pt x="512" y="177"/>
                  </a:lnTo>
                  <a:lnTo>
                    <a:pt x="515" y="178"/>
                  </a:lnTo>
                  <a:lnTo>
                    <a:pt x="517" y="180"/>
                  </a:lnTo>
                  <a:lnTo>
                    <a:pt x="520" y="181"/>
                  </a:lnTo>
                  <a:lnTo>
                    <a:pt x="522" y="182"/>
                  </a:lnTo>
                  <a:lnTo>
                    <a:pt x="526" y="183"/>
                  </a:lnTo>
                  <a:lnTo>
                    <a:pt x="530" y="184"/>
                  </a:lnTo>
                  <a:lnTo>
                    <a:pt x="532" y="185"/>
                  </a:lnTo>
                  <a:lnTo>
                    <a:pt x="534" y="186"/>
                  </a:lnTo>
                  <a:lnTo>
                    <a:pt x="537" y="187"/>
                  </a:lnTo>
                  <a:lnTo>
                    <a:pt x="538" y="188"/>
                  </a:lnTo>
                  <a:lnTo>
                    <a:pt x="540" y="190"/>
                  </a:lnTo>
                  <a:lnTo>
                    <a:pt x="544" y="193"/>
                  </a:lnTo>
                  <a:lnTo>
                    <a:pt x="546" y="194"/>
                  </a:lnTo>
                  <a:lnTo>
                    <a:pt x="546" y="195"/>
                  </a:lnTo>
                  <a:lnTo>
                    <a:pt x="547" y="196"/>
                  </a:lnTo>
                  <a:lnTo>
                    <a:pt x="548" y="197"/>
                  </a:lnTo>
                  <a:lnTo>
                    <a:pt x="548" y="198"/>
                  </a:lnTo>
                  <a:lnTo>
                    <a:pt x="549" y="200"/>
                  </a:lnTo>
                  <a:lnTo>
                    <a:pt x="551" y="207"/>
                  </a:lnTo>
                  <a:lnTo>
                    <a:pt x="552" y="211"/>
                  </a:lnTo>
                  <a:lnTo>
                    <a:pt x="553" y="213"/>
                  </a:lnTo>
                  <a:lnTo>
                    <a:pt x="555" y="218"/>
                  </a:lnTo>
                  <a:lnTo>
                    <a:pt x="557" y="224"/>
                  </a:lnTo>
                  <a:lnTo>
                    <a:pt x="558" y="226"/>
                  </a:lnTo>
                  <a:lnTo>
                    <a:pt x="558" y="226"/>
                  </a:lnTo>
                  <a:lnTo>
                    <a:pt x="553" y="236"/>
                  </a:lnTo>
                  <a:lnTo>
                    <a:pt x="552" y="239"/>
                  </a:lnTo>
                  <a:lnTo>
                    <a:pt x="551" y="241"/>
                  </a:lnTo>
                  <a:lnTo>
                    <a:pt x="550" y="242"/>
                  </a:lnTo>
                  <a:lnTo>
                    <a:pt x="550" y="243"/>
                  </a:lnTo>
                  <a:lnTo>
                    <a:pt x="550" y="245"/>
                  </a:lnTo>
                  <a:lnTo>
                    <a:pt x="549" y="247"/>
                  </a:lnTo>
                  <a:lnTo>
                    <a:pt x="550" y="249"/>
                  </a:lnTo>
                  <a:lnTo>
                    <a:pt x="550" y="250"/>
                  </a:lnTo>
                  <a:lnTo>
                    <a:pt x="551" y="254"/>
                  </a:lnTo>
                  <a:lnTo>
                    <a:pt x="551" y="256"/>
                  </a:lnTo>
                  <a:lnTo>
                    <a:pt x="551" y="258"/>
                  </a:lnTo>
                  <a:lnTo>
                    <a:pt x="552" y="263"/>
                  </a:lnTo>
                  <a:lnTo>
                    <a:pt x="552" y="265"/>
                  </a:lnTo>
                  <a:lnTo>
                    <a:pt x="552" y="266"/>
                  </a:lnTo>
                  <a:lnTo>
                    <a:pt x="553" y="268"/>
                  </a:lnTo>
                  <a:lnTo>
                    <a:pt x="553" y="270"/>
                  </a:lnTo>
                  <a:lnTo>
                    <a:pt x="556" y="276"/>
                  </a:lnTo>
                  <a:lnTo>
                    <a:pt x="558" y="280"/>
                  </a:lnTo>
                  <a:lnTo>
                    <a:pt x="558" y="281"/>
                  </a:lnTo>
                  <a:lnTo>
                    <a:pt x="558" y="282"/>
                  </a:lnTo>
                  <a:lnTo>
                    <a:pt x="558" y="283"/>
                  </a:lnTo>
                  <a:lnTo>
                    <a:pt x="558" y="284"/>
                  </a:lnTo>
                  <a:lnTo>
                    <a:pt x="558" y="287"/>
                  </a:lnTo>
                  <a:lnTo>
                    <a:pt x="558" y="288"/>
                  </a:lnTo>
                  <a:lnTo>
                    <a:pt x="559" y="289"/>
                  </a:lnTo>
                  <a:lnTo>
                    <a:pt x="559" y="289"/>
                  </a:lnTo>
                  <a:lnTo>
                    <a:pt x="559" y="290"/>
                  </a:lnTo>
                  <a:lnTo>
                    <a:pt x="559" y="290"/>
                  </a:lnTo>
                  <a:lnTo>
                    <a:pt x="560" y="290"/>
                  </a:lnTo>
                  <a:lnTo>
                    <a:pt x="561" y="291"/>
                  </a:lnTo>
                  <a:lnTo>
                    <a:pt x="562" y="291"/>
                  </a:lnTo>
                  <a:lnTo>
                    <a:pt x="564" y="291"/>
                  </a:lnTo>
                  <a:lnTo>
                    <a:pt x="568" y="291"/>
                  </a:lnTo>
                  <a:lnTo>
                    <a:pt x="569" y="291"/>
                  </a:lnTo>
                  <a:lnTo>
                    <a:pt x="572" y="290"/>
                  </a:lnTo>
                  <a:lnTo>
                    <a:pt x="572" y="290"/>
                  </a:lnTo>
                  <a:lnTo>
                    <a:pt x="573" y="290"/>
                  </a:lnTo>
                  <a:lnTo>
                    <a:pt x="574" y="291"/>
                  </a:lnTo>
                  <a:lnTo>
                    <a:pt x="575" y="291"/>
                  </a:lnTo>
                  <a:lnTo>
                    <a:pt x="575" y="292"/>
                  </a:lnTo>
                  <a:lnTo>
                    <a:pt x="576" y="292"/>
                  </a:lnTo>
                  <a:lnTo>
                    <a:pt x="576" y="293"/>
                  </a:lnTo>
                  <a:lnTo>
                    <a:pt x="576" y="294"/>
                  </a:lnTo>
                  <a:lnTo>
                    <a:pt x="576" y="296"/>
                  </a:lnTo>
                  <a:lnTo>
                    <a:pt x="576" y="297"/>
                  </a:lnTo>
                  <a:lnTo>
                    <a:pt x="576" y="298"/>
                  </a:lnTo>
                  <a:lnTo>
                    <a:pt x="576" y="300"/>
                  </a:lnTo>
                  <a:lnTo>
                    <a:pt x="576" y="302"/>
                  </a:lnTo>
                  <a:lnTo>
                    <a:pt x="575" y="304"/>
                  </a:lnTo>
                  <a:lnTo>
                    <a:pt x="574" y="306"/>
                  </a:lnTo>
                  <a:lnTo>
                    <a:pt x="574" y="308"/>
                  </a:lnTo>
                  <a:lnTo>
                    <a:pt x="573" y="309"/>
                  </a:lnTo>
                  <a:lnTo>
                    <a:pt x="572" y="311"/>
                  </a:lnTo>
                  <a:lnTo>
                    <a:pt x="571" y="312"/>
                  </a:lnTo>
                  <a:lnTo>
                    <a:pt x="571" y="313"/>
                  </a:lnTo>
                  <a:lnTo>
                    <a:pt x="570" y="313"/>
                  </a:lnTo>
                  <a:lnTo>
                    <a:pt x="568" y="315"/>
                  </a:lnTo>
                  <a:lnTo>
                    <a:pt x="565" y="318"/>
                  </a:lnTo>
                  <a:lnTo>
                    <a:pt x="562" y="319"/>
                  </a:lnTo>
                  <a:lnTo>
                    <a:pt x="561" y="320"/>
                  </a:lnTo>
                  <a:lnTo>
                    <a:pt x="559" y="321"/>
                  </a:lnTo>
                  <a:lnTo>
                    <a:pt x="558" y="322"/>
                  </a:lnTo>
                  <a:lnTo>
                    <a:pt x="557" y="324"/>
                  </a:lnTo>
                  <a:lnTo>
                    <a:pt x="556" y="326"/>
                  </a:lnTo>
                  <a:lnTo>
                    <a:pt x="555" y="327"/>
                  </a:lnTo>
                  <a:lnTo>
                    <a:pt x="553" y="333"/>
                  </a:lnTo>
                  <a:lnTo>
                    <a:pt x="551" y="335"/>
                  </a:lnTo>
                  <a:lnTo>
                    <a:pt x="551" y="336"/>
                  </a:lnTo>
                  <a:lnTo>
                    <a:pt x="550" y="337"/>
                  </a:lnTo>
                  <a:lnTo>
                    <a:pt x="549" y="338"/>
                  </a:lnTo>
                  <a:lnTo>
                    <a:pt x="548" y="339"/>
                  </a:lnTo>
                  <a:lnTo>
                    <a:pt x="546" y="341"/>
                  </a:lnTo>
                  <a:lnTo>
                    <a:pt x="545" y="341"/>
                  </a:lnTo>
                  <a:lnTo>
                    <a:pt x="544" y="342"/>
                  </a:lnTo>
                  <a:lnTo>
                    <a:pt x="544" y="343"/>
                  </a:lnTo>
                  <a:lnTo>
                    <a:pt x="543" y="344"/>
                  </a:lnTo>
                  <a:lnTo>
                    <a:pt x="543" y="345"/>
                  </a:lnTo>
                  <a:lnTo>
                    <a:pt x="543" y="347"/>
                  </a:lnTo>
                  <a:lnTo>
                    <a:pt x="543" y="348"/>
                  </a:lnTo>
                  <a:lnTo>
                    <a:pt x="543" y="350"/>
                  </a:lnTo>
                  <a:lnTo>
                    <a:pt x="543" y="352"/>
                  </a:lnTo>
                  <a:lnTo>
                    <a:pt x="544" y="354"/>
                  </a:lnTo>
                  <a:lnTo>
                    <a:pt x="544" y="354"/>
                  </a:lnTo>
                  <a:lnTo>
                    <a:pt x="544" y="355"/>
                  </a:lnTo>
                  <a:lnTo>
                    <a:pt x="545" y="355"/>
                  </a:lnTo>
                  <a:lnTo>
                    <a:pt x="546" y="356"/>
                  </a:lnTo>
                  <a:lnTo>
                    <a:pt x="547" y="356"/>
                  </a:lnTo>
                  <a:lnTo>
                    <a:pt x="548" y="356"/>
                  </a:lnTo>
                  <a:lnTo>
                    <a:pt x="549" y="356"/>
                  </a:lnTo>
                  <a:lnTo>
                    <a:pt x="550" y="357"/>
                  </a:lnTo>
                  <a:lnTo>
                    <a:pt x="552" y="356"/>
                  </a:lnTo>
                  <a:lnTo>
                    <a:pt x="554" y="356"/>
                  </a:lnTo>
                  <a:lnTo>
                    <a:pt x="555" y="356"/>
                  </a:lnTo>
                  <a:lnTo>
                    <a:pt x="557" y="355"/>
                  </a:lnTo>
                  <a:lnTo>
                    <a:pt x="561" y="354"/>
                  </a:lnTo>
                  <a:lnTo>
                    <a:pt x="571" y="351"/>
                  </a:lnTo>
                  <a:lnTo>
                    <a:pt x="573" y="350"/>
                  </a:lnTo>
                  <a:lnTo>
                    <a:pt x="576" y="349"/>
                  </a:lnTo>
                  <a:lnTo>
                    <a:pt x="577" y="349"/>
                  </a:lnTo>
                  <a:lnTo>
                    <a:pt x="578" y="349"/>
                  </a:lnTo>
                  <a:lnTo>
                    <a:pt x="579" y="349"/>
                  </a:lnTo>
                  <a:lnTo>
                    <a:pt x="581" y="349"/>
                  </a:lnTo>
                  <a:lnTo>
                    <a:pt x="582" y="349"/>
                  </a:lnTo>
                  <a:lnTo>
                    <a:pt x="582" y="349"/>
                  </a:lnTo>
                  <a:lnTo>
                    <a:pt x="583" y="350"/>
                  </a:lnTo>
                  <a:lnTo>
                    <a:pt x="584" y="350"/>
                  </a:lnTo>
                  <a:lnTo>
                    <a:pt x="585" y="351"/>
                  </a:lnTo>
                  <a:lnTo>
                    <a:pt x="586" y="352"/>
                  </a:lnTo>
                  <a:lnTo>
                    <a:pt x="587" y="355"/>
                  </a:lnTo>
                  <a:lnTo>
                    <a:pt x="589" y="357"/>
                  </a:lnTo>
                  <a:lnTo>
                    <a:pt x="590" y="358"/>
                  </a:lnTo>
                  <a:lnTo>
                    <a:pt x="590" y="360"/>
                  </a:lnTo>
                  <a:lnTo>
                    <a:pt x="591" y="362"/>
                  </a:lnTo>
                  <a:lnTo>
                    <a:pt x="591" y="363"/>
                  </a:lnTo>
                  <a:lnTo>
                    <a:pt x="591" y="365"/>
                  </a:lnTo>
                  <a:lnTo>
                    <a:pt x="591" y="366"/>
                  </a:lnTo>
                  <a:lnTo>
                    <a:pt x="591" y="369"/>
                  </a:lnTo>
                  <a:lnTo>
                    <a:pt x="591" y="374"/>
                  </a:lnTo>
                  <a:lnTo>
                    <a:pt x="591" y="376"/>
                  </a:lnTo>
                  <a:lnTo>
                    <a:pt x="591" y="377"/>
                  </a:lnTo>
                  <a:lnTo>
                    <a:pt x="591" y="378"/>
                  </a:lnTo>
                  <a:lnTo>
                    <a:pt x="591" y="378"/>
                  </a:lnTo>
                  <a:lnTo>
                    <a:pt x="592" y="379"/>
                  </a:lnTo>
                  <a:lnTo>
                    <a:pt x="592" y="380"/>
                  </a:lnTo>
                  <a:lnTo>
                    <a:pt x="593" y="380"/>
                  </a:lnTo>
                  <a:lnTo>
                    <a:pt x="593" y="380"/>
                  </a:lnTo>
                  <a:lnTo>
                    <a:pt x="597" y="381"/>
                  </a:lnTo>
                  <a:lnTo>
                    <a:pt x="599" y="382"/>
                  </a:lnTo>
                  <a:lnTo>
                    <a:pt x="600" y="382"/>
                  </a:lnTo>
                  <a:lnTo>
                    <a:pt x="601" y="383"/>
                  </a:lnTo>
                  <a:lnTo>
                    <a:pt x="603" y="384"/>
                  </a:lnTo>
                  <a:lnTo>
                    <a:pt x="606" y="385"/>
                  </a:lnTo>
                  <a:lnTo>
                    <a:pt x="607" y="385"/>
                  </a:lnTo>
                  <a:lnTo>
                    <a:pt x="608" y="386"/>
                  </a:lnTo>
                  <a:lnTo>
                    <a:pt x="609" y="387"/>
                  </a:lnTo>
                  <a:lnTo>
                    <a:pt x="611" y="389"/>
                  </a:lnTo>
                  <a:lnTo>
                    <a:pt x="613" y="391"/>
                  </a:lnTo>
                  <a:lnTo>
                    <a:pt x="614" y="391"/>
                  </a:lnTo>
                  <a:lnTo>
                    <a:pt x="614" y="392"/>
                  </a:lnTo>
                  <a:lnTo>
                    <a:pt x="616" y="393"/>
                  </a:lnTo>
                  <a:lnTo>
                    <a:pt x="617" y="393"/>
                  </a:lnTo>
                  <a:lnTo>
                    <a:pt x="618" y="393"/>
                  </a:lnTo>
                  <a:lnTo>
                    <a:pt x="626" y="394"/>
                  </a:lnTo>
                  <a:lnTo>
                    <a:pt x="630" y="395"/>
                  </a:lnTo>
                  <a:lnTo>
                    <a:pt x="637" y="396"/>
                  </a:lnTo>
                  <a:lnTo>
                    <a:pt x="638" y="396"/>
                  </a:lnTo>
                  <a:lnTo>
                    <a:pt x="640" y="397"/>
                  </a:lnTo>
                  <a:lnTo>
                    <a:pt x="641" y="397"/>
                  </a:lnTo>
                  <a:lnTo>
                    <a:pt x="642" y="398"/>
                  </a:lnTo>
                  <a:lnTo>
                    <a:pt x="644" y="399"/>
                  </a:lnTo>
                  <a:lnTo>
                    <a:pt x="645" y="400"/>
                  </a:lnTo>
                  <a:lnTo>
                    <a:pt x="646" y="402"/>
                  </a:lnTo>
                  <a:lnTo>
                    <a:pt x="647" y="402"/>
                  </a:lnTo>
                  <a:lnTo>
                    <a:pt x="647" y="403"/>
                  </a:lnTo>
                  <a:lnTo>
                    <a:pt x="648" y="404"/>
                  </a:lnTo>
                  <a:lnTo>
                    <a:pt x="648" y="406"/>
                  </a:lnTo>
                  <a:lnTo>
                    <a:pt x="648" y="408"/>
                  </a:lnTo>
                  <a:lnTo>
                    <a:pt x="649" y="412"/>
                  </a:lnTo>
                  <a:lnTo>
                    <a:pt x="649" y="413"/>
                  </a:lnTo>
                  <a:lnTo>
                    <a:pt x="649" y="414"/>
                  </a:lnTo>
                  <a:lnTo>
                    <a:pt x="650" y="415"/>
                  </a:lnTo>
                  <a:lnTo>
                    <a:pt x="650" y="416"/>
                  </a:lnTo>
                  <a:lnTo>
                    <a:pt x="651" y="416"/>
                  </a:lnTo>
                  <a:lnTo>
                    <a:pt x="651" y="417"/>
                  </a:lnTo>
                  <a:lnTo>
                    <a:pt x="652" y="417"/>
                  </a:lnTo>
                  <a:lnTo>
                    <a:pt x="653" y="418"/>
                  </a:lnTo>
                  <a:lnTo>
                    <a:pt x="655" y="418"/>
                  </a:lnTo>
                  <a:lnTo>
                    <a:pt x="657" y="418"/>
                  </a:lnTo>
                  <a:lnTo>
                    <a:pt x="660" y="419"/>
                  </a:lnTo>
                  <a:lnTo>
                    <a:pt x="661" y="419"/>
                  </a:lnTo>
                  <a:lnTo>
                    <a:pt x="663" y="419"/>
                  </a:lnTo>
                  <a:lnTo>
                    <a:pt x="664" y="420"/>
                  </a:lnTo>
                  <a:lnTo>
                    <a:pt x="665" y="420"/>
                  </a:lnTo>
                  <a:lnTo>
                    <a:pt x="666" y="421"/>
                  </a:lnTo>
                  <a:lnTo>
                    <a:pt x="674" y="427"/>
                  </a:lnTo>
                  <a:lnTo>
                    <a:pt x="676" y="428"/>
                  </a:lnTo>
                  <a:lnTo>
                    <a:pt x="678" y="429"/>
                  </a:lnTo>
                  <a:lnTo>
                    <a:pt x="679" y="430"/>
                  </a:lnTo>
                  <a:lnTo>
                    <a:pt x="681" y="431"/>
                  </a:lnTo>
                  <a:lnTo>
                    <a:pt x="682" y="431"/>
                  </a:lnTo>
                  <a:lnTo>
                    <a:pt x="683" y="431"/>
                  </a:lnTo>
                  <a:lnTo>
                    <a:pt x="684" y="431"/>
                  </a:lnTo>
                  <a:lnTo>
                    <a:pt x="685" y="431"/>
                  </a:lnTo>
                  <a:lnTo>
                    <a:pt x="687" y="431"/>
                  </a:lnTo>
                  <a:lnTo>
                    <a:pt x="689" y="431"/>
                  </a:lnTo>
                  <a:lnTo>
                    <a:pt x="694" y="430"/>
                  </a:lnTo>
                  <a:lnTo>
                    <a:pt x="697" y="429"/>
                  </a:lnTo>
                  <a:lnTo>
                    <a:pt x="699" y="429"/>
                  </a:lnTo>
                  <a:lnTo>
                    <a:pt x="703" y="429"/>
                  </a:lnTo>
                  <a:lnTo>
                    <a:pt x="708" y="428"/>
                  </a:lnTo>
                  <a:lnTo>
                    <a:pt x="709" y="428"/>
                  </a:lnTo>
                  <a:lnTo>
                    <a:pt x="710" y="428"/>
                  </a:lnTo>
                  <a:lnTo>
                    <a:pt x="711" y="428"/>
                  </a:lnTo>
                  <a:lnTo>
                    <a:pt x="712" y="428"/>
                  </a:lnTo>
                  <a:lnTo>
                    <a:pt x="713" y="429"/>
                  </a:lnTo>
                  <a:lnTo>
                    <a:pt x="716" y="430"/>
                  </a:lnTo>
                  <a:lnTo>
                    <a:pt x="720" y="431"/>
                  </a:lnTo>
                  <a:lnTo>
                    <a:pt x="721" y="432"/>
                  </a:lnTo>
                  <a:lnTo>
                    <a:pt x="723" y="432"/>
                  </a:lnTo>
                  <a:lnTo>
                    <a:pt x="724" y="433"/>
                  </a:lnTo>
                  <a:lnTo>
                    <a:pt x="726" y="435"/>
                  </a:lnTo>
                  <a:lnTo>
                    <a:pt x="727" y="436"/>
                  </a:lnTo>
                  <a:lnTo>
                    <a:pt x="728" y="436"/>
                  </a:lnTo>
                  <a:lnTo>
                    <a:pt x="729" y="437"/>
                  </a:lnTo>
                  <a:lnTo>
                    <a:pt x="729" y="438"/>
                  </a:lnTo>
                  <a:lnTo>
                    <a:pt x="729" y="439"/>
                  </a:lnTo>
                  <a:lnTo>
                    <a:pt x="730" y="439"/>
                  </a:lnTo>
                  <a:lnTo>
                    <a:pt x="730" y="440"/>
                  </a:lnTo>
                  <a:lnTo>
                    <a:pt x="730" y="441"/>
                  </a:lnTo>
                  <a:lnTo>
                    <a:pt x="731" y="443"/>
                  </a:lnTo>
                  <a:lnTo>
                    <a:pt x="731" y="446"/>
                  </a:lnTo>
                  <a:lnTo>
                    <a:pt x="731" y="448"/>
                  </a:lnTo>
                  <a:lnTo>
                    <a:pt x="731" y="448"/>
                  </a:lnTo>
                  <a:lnTo>
                    <a:pt x="732" y="449"/>
                  </a:lnTo>
                  <a:lnTo>
                    <a:pt x="732" y="450"/>
                  </a:lnTo>
                  <a:lnTo>
                    <a:pt x="733" y="451"/>
                  </a:lnTo>
                  <a:lnTo>
                    <a:pt x="733" y="451"/>
                  </a:lnTo>
                  <a:lnTo>
                    <a:pt x="734" y="452"/>
                  </a:lnTo>
                  <a:lnTo>
                    <a:pt x="735" y="452"/>
                  </a:lnTo>
                  <a:lnTo>
                    <a:pt x="736" y="453"/>
                  </a:lnTo>
                  <a:lnTo>
                    <a:pt x="739" y="454"/>
                  </a:lnTo>
                  <a:lnTo>
                    <a:pt x="741" y="455"/>
                  </a:lnTo>
                  <a:lnTo>
                    <a:pt x="751" y="459"/>
                  </a:lnTo>
                  <a:lnTo>
                    <a:pt x="752" y="460"/>
                  </a:lnTo>
                  <a:lnTo>
                    <a:pt x="754" y="461"/>
                  </a:lnTo>
                  <a:lnTo>
                    <a:pt x="756" y="463"/>
                  </a:lnTo>
                  <a:lnTo>
                    <a:pt x="757" y="464"/>
                  </a:lnTo>
                  <a:lnTo>
                    <a:pt x="759" y="466"/>
                  </a:lnTo>
                  <a:lnTo>
                    <a:pt x="760" y="468"/>
                  </a:lnTo>
                  <a:lnTo>
                    <a:pt x="762" y="470"/>
                  </a:lnTo>
                  <a:lnTo>
                    <a:pt x="767" y="477"/>
                  </a:lnTo>
                  <a:lnTo>
                    <a:pt x="770" y="481"/>
                  </a:lnTo>
                  <a:lnTo>
                    <a:pt x="771" y="483"/>
                  </a:lnTo>
                  <a:lnTo>
                    <a:pt x="772" y="484"/>
                  </a:lnTo>
                  <a:lnTo>
                    <a:pt x="773" y="486"/>
                  </a:lnTo>
                  <a:lnTo>
                    <a:pt x="774" y="491"/>
                  </a:lnTo>
                  <a:lnTo>
                    <a:pt x="775" y="493"/>
                  </a:lnTo>
                  <a:lnTo>
                    <a:pt x="776" y="495"/>
                  </a:lnTo>
                  <a:lnTo>
                    <a:pt x="776" y="495"/>
                  </a:lnTo>
                  <a:lnTo>
                    <a:pt x="777" y="495"/>
                  </a:lnTo>
                  <a:lnTo>
                    <a:pt x="776" y="495"/>
                  </a:lnTo>
                  <a:lnTo>
                    <a:pt x="776" y="495"/>
                  </a:lnTo>
                  <a:lnTo>
                    <a:pt x="775" y="495"/>
                  </a:lnTo>
                  <a:lnTo>
                    <a:pt x="775" y="496"/>
                  </a:lnTo>
                  <a:lnTo>
                    <a:pt x="773" y="496"/>
                  </a:lnTo>
                  <a:lnTo>
                    <a:pt x="771" y="498"/>
                  </a:lnTo>
                  <a:lnTo>
                    <a:pt x="766" y="501"/>
                  </a:lnTo>
                  <a:lnTo>
                    <a:pt x="760" y="506"/>
                  </a:lnTo>
                  <a:lnTo>
                    <a:pt x="758" y="508"/>
                  </a:lnTo>
                  <a:lnTo>
                    <a:pt x="754" y="511"/>
                  </a:lnTo>
                  <a:lnTo>
                    <a:pt x="752" y="512"/>
                  </a:lnTo>
                  <a:lnTo>
                    <a:pt x="751" y="513"/>
                  </a:lnTo>
                  <a:lnTo>
                    <a:pt x="750" y="513"/>
                  </a:lnTo>
                  <a:lnTo>
                    <a:pt x="749" y="514"/>
                  </a:lnTo>
                  <a:lnTo>
                    <a:pt x="748" y="514"/>
                  </a:lnTo>
                  <a:lnTo>
                    <a:pt x="747" y="514"/>
                  </a:lnTo>
                  <a:lnTo>
                    <a:pt x="744" y="515"/>
                  </a:lnTo>
                  <a:lnTo>
                    <a:pt x="740" y="515"/>
                  </a:lnTo>
                  <a:lnTo>
                    <a:pt x="739" y="516"/>
                  </a:lnTo>
                  <a:lnTo>
                    <a:pt x="738" y="516"/>
                  </a:lnTo>
                  <a:lnTo>
                    <a:pt x="737" y="517"/>
                  </a:lnTo>
                  <a:lnTo>
                    <a:pt x="734" y="519"/>
                  </a:lnTo>
                  <a:lnTo>
                    <a:pt x="734" y="519"/>
                  </a:lnTo>
                  <a:lnTo>
                    <a:pt x="733" y="520"/>
                  </a:lnTo>
                  <a:lnTo>
                    <a:pt x="732" y="520"/>
                  </a:lnTo>
                  <a:lnTo>
                    <a:pt x="731" y="520"/>
                  </a:lnTo>
                  <a:lnTo>
                    <a:pt x="728" y="521"/>
                  </a:lnTo>
                  <a:lnTo>
                    <a:pt x="727" y="521"/>
                  </a:lnTo>
                  <a:lnTo>
                    <a:pt x="726" y="521"/>
                  </a:lnTo>
                  <a:lnTo>
                    <a:pt x="725" y="521"/>
                  </a:lnTo>
                  <a:lnTo>
                    <a:pt x="724" y="521"/>
                  </a:lnTo>
                  <a:lnTo>
                    <a:pt x="723" y="520"/>
                  </a:lnTo>
                  <a:lnTo>
                    <a:pt x="723" y="520"/>
                  </a:lnTo>
                  <a:lnTo>
                    <a:pt x="721" y="518"/>
                  </a:lnTo>
                  <a:lnTo>
                    <a:pt x="721" y="518"/>
                  </a:lnTo>
                  <a:lnTo>
                    <a:pt x="720" y="518"/>
                  </a:lnTo>
                  <a:lnTo>
                    <a:pt x="717" y="517"/>
                  </a:lnTo>
                  <a:lnTo>
                    <a:pt x="716" y="517"/>
                  </a:lnTo>
                  <a:lnTo>
                    <a:pt x="715" y="516"/>
                  </a:lnTo>
                  <a:lnTo>
                    <a:pt x="713" y="515"/>
                  </a:lnTo>
                  <a:lnTo>
                    <a:pt x="709" y="512"/>
                  </a:lnTo>
                  <a:lnTo>
                    <a:pt x="707" y="510"/>
                  </a:lnTo>
                  <a:lnTo>
                    <a:pt x="705" y="509"/>
                  </a:lnTo>
                  <a:lnTo>
                    <a:pt x="703" y="508"/>
                  </a:lnTo>
                  <a:lnTo>
                    <a:pt x="701" y="507"/>
                  </a:lnTo>
                  <a:lnTo>
                    <a:pt x="699" y="507"/>
                  </a:lnTo>
                  <a:lnTo>
                    <a:pt x="697" y="506"/>
                  </a:lnTo>
                  <a:lnTo>
                    <a:pt x="695" y="506"/>
                  </a:lnTo>
                  <a:lnTo>
                    <a:pt x="694" y="506"/>
                  </a:lnTo>
                  <a:lnTo>
                    <a:pt x="693" y="507"/>
                  </a:lnTo>
                  <a:lnTo>
                    <a:pt x="693" y="507"/>
                  </a:lnTo>
                  <a:lnTo>
                    <a:pt x="692" y="507"/>
                  </a:lnTo>
                  <a:lnTo>
                    <a:pt x="690" y="508"/>
                  </a:lnTo>
                  <a:lnTo>
                    <a:pt x="687" y="509"/>
                  </a:lnTo>
                  <a:lnTo>
                    <a:pt x="687" y="510"/>
                  </a:lnTo>
                  <a:lnTo>
                    <a:pt x="685" y="511"/>
                  </a:lnTo>
                  <a:lnTo>
                    <a:pt x="682" y="514"/>
                  </a:lnTo>
                  <a:lnTo>
                    <a:pt x="680" y="515"/>
                  </a:lnTo>
                  <a:lnTo>
                    <a:pt x="674" y="520"/>
                  </a:lnTo>
                  <a:lnTo>
                    <a:pt x="671" y="521"/>
                  </a:lnTo>
                  <a:lnTo>
                    <a:pt x="670" y="522"/>
                  </a:lnTo>
                  <a:lnTo>
                    <a:pt x="669" y="523"/>
                  </a:lnTo>
                  <a:lnTo>
                    <a:pt x="668" y="523"/>
                  </a:lnTo>
                  <a:lnTo>
                    <a:pt x="667" y="523"/>
                  </a:lnTo>
                  <a:lnTo>
                    <a:pt x="665" y="523"/>
                  </a:lnTo>
                  <a:lnTo>
                    <a:pt x="663" y="524"/>
                  </a:lnTo>
                  <a:lnTo>
                    <a:pt x="659" y="524"/>
                  </a:lnTo>
                  <a:lnTo>
                    <a:pt x="657" y="524"/>
                  </a:lnTo>
                  <a:lnTo>
                    <a:pt x="656" y="523"/>
                  </a:lnTo>
                  <a:lnTo>
                    <a:pt x="655" y="523"/>
                  </a:lnTo>
                  <a:lnTo>
                    <a:pt x="654" y="523"/>
                  </a:lnTo>
                  <a:lnTo>
                    <a:pt x="653" y="522"/>
                  </a:lnTo>
                  <a:lnTo>
                    <a:pt x="651" y="521"/>
                  </a:lnTo>
                  <a:lnTo>
                    <a:pt x="649" y="520"/>
                  </a:lnTo>
                  <a:lnTo>
                    <a:pt x="648" y="519"/>
                  </a:lnTo>
                  <a:lnTo>
                    <a:pt x="645" y="517"/>
                  </a:lnTo>
                  <a:lnTo>
                    <a:pt x="643" y="516"/>
                  </a:lnTo>
                  <a:lnTo>
                    <a:pt x="640" y="513"/>
                  </a:lnTo>
                  <a:lnTo>
                    <a:pt x="636" y="509"/>
                  </a:lnTo>
                  <a:lnTo>
                    <a:pt x="635" y="509"/>
                  </a:lnTo>
                  <a:lnTo>
                    <a:pt x="634" y="508"/>
                  </a:lnTo>
                  <a:lnTo>
                    <a:pt x="633" y="507"/>
                  </a:lnTo>
                  <a:lnTo>
                    <a:pt x="630" y="506"/>
                  </a:lnTo>
                  <a:lnTo>
                    <a:pt x="628" y="505"/>
                  </a:lnTo>
                  <a:lnTo>
                    <a:pt x="622" y="501"/>
                  </a:lnTo>
                  <a:lnTo>
                    <a:pt x="617" y="498"/>
                  </a:lnTo>
                  <a:lnTo>
                    <a:pt x="616" y="498"/>
                  </a:lnTo>
                  <a:lnTo>
                    <a:pt x="614" y="497"/>
                  </a:lnTo>
                  <a:lnTo>
                    <a:pt x="613" y="497"/>
                  </a:lnTo>
                  <a:lnTo>
                    <a:pt x="609" y="495"/>
                  </a:lnTo>
                  <a:lnTo>
                    <a:pt x="603" y="493"/>
                  </a:lnTo>
                  <a:lnTo>
                    <a:pt x="601" y="492"/>
                  </a:lnTo>
                  <a:lnTo>
                    <a:pt x="599" y="492"/>
                  </a:lnTo>
                  <a:lnTo>
                    <a:pt x="597" y="491"/>
                  </a:lnTo>
                  <a:lnTo>
                    <a:pt x="595" y="490"/>
                  </a:lnTo>
                  <a:lnTo>
                    <a:pt x="593" y="490"/>
                  </a:lnTo>
                  <a:lnTo>
                    <a:pt x="590" y="490"/>
                  </a:lnTo>
                  <a:lnTo>
                    <a:pt x="588" y="489"/>
                  </a:lnTo>
                  <a:lnTo>
                    <a:pt x="587" y="489"/>
                  </a:lnTo>
                  <a:lnTo>
                    <a:pt x="586" y="489"/>
                  </a:lnTo>
                  <a:lnTo>
                    <a:pt x="584" y="489"/>
                  </a:lnTo>
                  <a:lnTo>
                    <a:pt x="583" y="490"/>
                  </a:lnTo>
                  <a:lnTo>
                    <a:pt x="582" y="490"/>
                  </a:lnTo>
                  <a:lnTo>
                    <a:pt x="580" y="491"/>
                  </a:lnTo>
                  <a:lnTo>
                    <a:pt x="579" y="491"/>
                  </a:lnTo>
                  <a:lnTo>
                    <a:pt x="578" y="492"/>
                  </a:lnTo>
                  <a:lnTo>
                    <a:pt x="576" y="494"/>
                  </a:lnTo>
                  <a:lnTo>
                    <a:pt x="574" y="495"/>
                  </a:lnTo>
                  <a:lnTo>
                    <a:pt x="570" y="499"/>
                  </a:lnTo>
                  <a:lnTo>
                    <a:pt x="563" y="506"/>
                  </a:lnTo>
                  <a:lnTo>
                    <a:pt x="561" y="507"/>
                  </a:lnTo>
                  <a:lnTo>
                    <a:pt x="556" y="511"/>
                  </a:lnTo>
                  <a:lnTo>
                    <a:pt x="553" y="514"/>
                  </a:lnTo>
                  <a:lnTo>
                    <a:pt x="550" y="516"/>
                  </a:lnTo>
                  <a:lnTo>
                    <a:pt x="549" y="517"/>
                  </a:lnTo>
                  <a:lnTo>
                    <a:pt x="548" y="518"/>
                  </a:lnTo>
                  <a:lnTo>
                    <a:pt x="547" y="519"/>
                  </a:lnTo>
                  <a:lnTo>
                    <a:pt x="547" y="520"/>
                  </a:lnTo>
                  <a:lnTo>
                    <a:pt x="546" y="521"/>
                  </a:lnTo>
                  <a:lnTo>
                    <a:pt x="545" y="523"/>
                  </a:lnTo>
                  <a:lnTo>
                    <a:pt x="544" y="525"/>
                  </a:lnTo>
                  <a:lnTo>
                    <a:pt x="542" y="531"/>
                  </a:lnTo>
                  <a:lnTo>
                    <a:pt x="542" y="533"/>
                  </a:lnTo>
                  <a:lnTo>
                    <a:pt x="541" y="534"/>
                  </a:lnTo>
                  <a:lnTo>
                    <a:pt x="540" y="536"/>
                  </a:lnTo>
                  <a:lnTo>
                    <a:pt x="539" y="538"/>
                  </a:lnTo>
                  <a:lnTo>
                    <a:pt x="536" y="543"/>
                  </a:lnTo>
                  <a:lnTo>
                    <a:pt x="535" y="545"/>
                  </a:lnTo>
                  <a:lnTo>
                    <a:pt x="534" y="547"/>
                  </a:lnTo>
                  <a:lnTo>
                    <a:pt x="532" y="549"/>
                  </a:lnTo>
                  <a:lnTo>
                    <a:pt x="527" y="554"/>
                  </a:lnTo>
                  <a:lnTo>
                    <a:pt x="521" y="560"/>
                  </a:lnTo>
                  <a:lnTo>
                    <a:pt x="519" y="563"/>
                  </a:lnTo>
                  <a:lnTo>
                    <a:pt x="517" y="565"/>
                  </a:lnTo>
                  <a:lnTo>
                    <a:pt x="516" y="567"/>
                  </a:lnTo>
                  <a:lnTo>
                    <a:pt x="512" y="575"/>
                  </a:lnTo>
                  <a:lnTo>
                    <a:pt x="510" y="578"/>
                  </a:lnTo>
                  <a:lnTo>
                    <a:pt x="507" y="584"/>
                  </a:lnTo>
                  <a:lnTo>
                    <a:pt x="506" y="587"/>
                  </a:lnTo>
                  <a:lnTo>
                    <a:pt x="504" y="592"/>
                  </a:lnTo>
                  <a:lnTo>
                    <a:pt x="501" y="597"/>
                  </a:lnTo>
                  <a:lnTo>
                    <a:pt x="500" y="599"/>
                  </a:lnTo>
                  <a:lnTo>
                    <a:pt x="499" y="602"/>
                  </a:lnTo>
                  <a:lnTo>
                    <a:pt x="498" y="607"/>
                  </a:lnTo>
                  <a:lnTo>
                    <a:pt x="497" y="610"/>
                  </a:lnTo>
                  <a:lnTo>
                    <a:pt x="495" y="612"/>
                  </a:lnTo>
                  <a:lnTo>
                    <a:pt x="493" y="616"/>
                  </a:lnTo>
                  <a:lnTo>
                    <a:pt x="492" y="618"/>
                  </a:lnTo>
                  <a:lnTo>
                    <a:pt x="491" y="621"/>
                  </a:lnTo>
                  <a:lnTo>
                    <a:pt x="490" y="623"/>
                  </a:lnTo>
                  <a:lnTo>
                    <a:pt x="488" y="627"/>
                  </a:lnTo>
                  <a:lnTo>
                    <a:pt x="488" y="628"/>
                  </a:lnTo>
                  <a:lnTo>
                    <a:pt x="488" y="629"/>
                  </a:lnTo>
                  <a:lnTo>
                    <a:pt x="487" y="633"/>
                  </a:lnTo>
                  <a:lnTo>
                    <a:pt x="486" y="639"/>
                  </a:lnTo>
                  <a:lnTo>
                    <a:pt x="485" y="642"/>
                  </a:lnTo>
                  <a:lnTo>
                    <a:pt x="485" y="644"/>
                  </a:lnTo>
                  <a:lnTo>
                    <a:pt x="484" y="646"/>
                  </a:lnTo>
                  <a:lnTo>
                    <a:pt x="483" y="648"/>
                  </a:lnTo>
                  <a:lnTo>
                    <a:pt x="483" y="649"/>
                  </a:lnTo>
                  <a:lnTo>
                    <a:pt x="482" y="651"/>
                  </a:lnTo>
                  <a:lnTo>
                    <a:pt x="481" y="652"/>
                  </a:lnTo>
                  <a:lnTo>
                    <a:pt x="480" y="653"/>
                  </a:lnTo>
                  <a:lnTo>
                    <a:pt x="479" y="655"/>
                  </a:lnTo>
                  <a:lnTo>
                    <a:pt x="478" y="656"/>
                  </a:lnTo>
                  <a:lnTo>
                    <a:pt x="477" y="656"/>
                  </a:lnTo>
                  <a:lnTo>
                    <a:pt x="476" y="656"/>
                  </a:lnTo>
                  <a:lnTo>
                    <a:pt x="475" y="657"/>
                  </a:lnTo>
                  <a:lnTo>
                    <a:pt x="474" y="657"/>
                  </a:lnTo>
                  <a:lnTo>
                    <a:pt x="474" y="657"/>
                  </a:lnTo>
                  <a:lnTo>
                    <a:pt x="473" y="657"/>
                  </a:lnTo>
                  <a:lnTo>
                    <a:pt x="472" y="657"/>
                  </a:lnTo>
                  <a:lnTo>
                    <a:pt x="471" y="656"/>
                  </a:lnTo>
                  <a:lnTo>
                    <a:pt x="470" y="656"/>
                  </a:lnTo>
                  <a:lnTo>
                    <a:pt x="470" y="655"/>
                  </a:lnTo>
                  <a:lnTo>
                    <a:pt x="469" y="655"/>
                  </a:lnTo>
                  <a:lnTo>
                    <a:pt x="469" y="654"/>
                  </a:lnTo>
                  <a:lnTo>
                    <a:pt x="469" y="653"/>
                  </a:lnTo>
                  <a:lnTo>
                    <a:pt x="468" y="652"/>
                  </a:lnTo>
                  <a:lnTo>
                    <a:pt x="468" y="651"/>
                  </a:lnTo>
                  <a:lnTo>
                    <a:pt x="468" y="646"/>
                  </a:lnTo>
                  <a:lnTo>
                    <a:pt x="467" y="640"/>
                  </a:lnTo>
                  <a:lnTo>
                    <a:pt x="466" y="637"/>
                  </a:lnTo>
                  <a:lnTo>
                    <a:pt x="466" y="633"/>
                  </a:lnTo>
                  <a:lnTo>
                    <a:pt x="466" y="630"/>
                  </a:lnTo>
                  <a:lnTo>
                    <a:pt x="465" y="626"/>
                  </a:lnTo>
                  <a:lnTo>
                    <a:pt x="464" y="622"/>
                  </a:lnTo>
                  <a:lnTo>
                    <a:pt x="464" y="620"/>
                  </a:lnTo>
                  <a:lnTo>
                    <a:pt x="463" y="618"/>
                  </a:lnTo>
                  <a:lnTo>
                    <a:pt x="463" y="611"/>
                  </a:lnTo>
                  <a:lnTo>
                    <a:pt x="463" y="610"/>
                  </a:lnTo>
                  <a:lnTo>
                    <a:pt x="462" y="608"/>
                  </a:lnTo>
                  <a:lnTo>
                    <a:pt x="462" y="607"/>
                  </a:lnTo>
                  <a:lnTo>
                    <a:pt x="461" y="605"/>
                  </a:lnTo>
                  <a:lnTo>
                    <a:pt x="461" y="603"/>
                  </a:lnTo>
                  <a:lnTo>
                    <a:pt x="460" y="602"/>
                  </a:lnTo>
                  <a:lnTo>
                    <a:pt x="459" y="600"/>
                  </a:lnTo>
                  <a:lnTo>
                    <a:pt x="457" y="599"/>
                  </a:lnTo>
                  <a:lnTo>
                    <a:pt x="457" y="598"/>
                  </a:lnTo>
                  <a:lnTo>
                    <a:pt x="456" y="597"/>
                  </a:lnTo>
                  <a:lnTo>
                    <a:pt x="455" y="596"/>
                  </a:lnTo>
                  <a:lnTo>
                    <a:pt x="454" y="596"/>
                  </a:lnTo>
                  <a:lnTo>
                    <a:pt x="453" y="596"/>
                  </a:lnTo>
                  <a:lnTo>
                    <a:pt x="452" y="595"/>
                  </a:lnTo>
                  <a:lnTo>
                    <a:pt x="450" y="595"/>
                  </a:lnTo>
                  <a:lnTo>
                    <a:pt x="449" y="595"/>
                  </a:lnTo>
                  <a:lnTo>
                    <a:pt x="448" y="595"/>
                  </a:lnTo>
                  <a:lnTo>
                    <a:pt x="447" y="595"/>
                  </a:lnTo>
                  <a:lnTo>
                    <a:pt x="446" y="595"/>
                  </a:lnTo>
                  <a:lnTo>
                    <a:pt x="445" y="595"/>
                  </a:lnTo>
                  <a:lnTo>
                    <a:pt x="442" y="596"/>
                  </a:lnTo>
                  <a:lnTo>
                    <a:pt x="440" y="597"/>
                  </a:lnTo>
                  <a:lnTo>
                    <a:pt x="438" y="597"/>
                  </a:lnTo>
                  <a:lnTo>
                    <a:pt x="435" y="597"/>
                  </a:lnTo>
                  <a:lnTo>
                    <a:pt x="432" y="598"/>
                  </a:lnTo>
                  <a:lnTo>
                    <a:pt x="428" y="598"/>
                  </a:lnTo>
                  <a:lnTo>
                    <a:pt x="422" y="599"/>
                  </a:lnTo>
                  <a:lnTo>
                    <a:pt x="419" y="600"/>
                  </a:lnTo>
                  <a:lnTo>
                    <a:pt x="414" y="600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09" y="600"/>
                  </a:lnTo>
                  <a:lnTo>
                    <a:pt x="404" y="598"/>
                  </a:lnTo>
                  <a:lnTo>
                    <a:pt x="402" y="598"/>
                  </a:lnTo>
                  <a:lnTo>
                    <a:pt x="400" y="597"/>
                  </a:lnTo>
                  <a:lnTo>
                    <a:pt x="397" y="595"/>
                  </a:lnTo>
                  <a:lnTo>
                    <a:pt x="395" y="594"/>
                  </a:lnTo>
                  <a:lnTo>
                    <a:pt x="393" y="593"/>
                  </a:lnTo>
                  <a:lnTo>
                    <a:pt x="390" y="590"/>
                  </a:lnTo>
                  <a:lnTo>
                    <a:pt x="389" y="589"/>
                  </a:lnTo>
                  <a:lnTo>
                    <a:pt x="388" y="589"/>
                  </a:lnTo>
                  <a:lnTo>
                    <a:pt x="387" y="588"/>
                  </a:lnTo>
                  <a:lnTo>
                    <a:pt x="383" y="587"/>
                  </a:lnTo>
                  <a:lnTo>
                    <a:pt x="382" y="586"/>
                  </a:lnTo>
                  <a:lnTo>
                    <a:pt x="380" y="586"/>
                  </a:lnTo>
                  <a:lnTo>
                    <a:pt x="379" y="585"/>
                  </a:lnTo>
                  <a:lnTo>
                    <a:pt x="378" y="585"/>
                  </a:lnTo>
                  <a:lnTo>
                    <a:pt x="377" y="585"/>
                  </a:lnTo>
                  <a:lnTo>
                    <a:pt x="375" y="585"/>
                  </a:lnTo>
                  <a:lnTo>
                    <a:pt x="374" y="585"/>
                  </a:lnTo>
                  <a:lnTo>
                    <a:pt x="373" y="585"/>
                  </a:lnTo>
                  <a:lnTo>
                    <a:pt x="368" y="585"/>
                  </a:lnTo>
                  <a:lnTo>
                    <a:pt x="367" y="585"/>
                  </a:lnTo>
                  <a:lnTo>
                    <a:pt x="366" y="585"/>
                  </a:lnTo>
                  <a:lnTo>
                    <a:pt x="365" y="585"/>
                  </a:lnTo>
                  <a:lnTo>
                    <a:pt x="364" y="585"/>
                  </a:lnTo>
                  <a:lnTo>
                    <a:pt x="364" y="585"/>
                  </a:lnTo>
                  <a:lnTo>
                    <a:pt x="363" y="585"/>
                  </a:lnTo>
                  <a:lnTo>
                    <a:pt x="363" y="584"/>
                  </a:lnTo>
                  <a:lnTo>
                    <a:pt x="362" y="584"/>
                  </a:lnTo>
                  <a:lnTo>
                    <a:pt x="362" y="58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0" y="581"/>
                  </a:lnTo>
                  <a:lnTo>
                    <a:pt x="360" y="580"/>
                  </a:lnTo>
                  <a:lnTo>
                    <a:pt x="360" y="579"/>
                  </a:lnTo>
                  <a:lnTo>
                    <a:pt x="359" y="573"/>
                  </a:lnTo>
                  <a:lnTo>
                    <a:pt x="358" y="570"/>
                  </a:lnTo>
                  <a:lnTo>
                    <a:pt x="358" y="568"/>
                  </a:lnTo>
                  <a:lnTo>
                    <a:pt x="358" y="567"/>
                  </a:lnTo>
                  <a:lnTo>
                    <a:pt x="357" y="566"/>
                  </a:lnTo>
                  <a:lnTo>
                    <a:pt x="357" y="564"/>
                  </a:lnTo>
                  <a:lnTo>
                    <a:pt x="356" y="563"/>
                  </a:lnTo>
                  <a:lnTo>
                    <a:pt x="355" y="562"/>
                  </a:lnTo>
                  <a:lnTo>
                    <a:pt x="354" y="560"/>
                  </a:lnTo>
                  <a:lnTo>
                    <a:pt x="352" y="559"/>
                  </a:lnTo>
                  <a:lnTo>
                    <a:pt x="351" y="558"/>
                  </a:lnTo>
                  <a:lnTo>
                    <a:pt x="350" y="557"/>
                  </a:lnTo>
                  <a:lnTo>
                    <a:pt x="349" y="556"/>
                  </a:lnTo>
                  <a:lnTo>
                    <a:pt x="348" y="555"/>
                  </a:lnTo>
                  <a:lnTo>
                    <a:pt x="346" y="555"/>
                  </a:lnTo>
                  <a:lnTo>
                    <a:pt x="344" y="554"/>
                  </a:lnTo>
                  <a:lnTo>
                    <a:pt x="343" y="554"/>
                  </a:lnTo>
                  <a:lnTo>
                    <a:pt x="341" y="554"/>
                  </a:lnTo>
                  <a:lnTo>
                    <a:pt x="336" y="554"/>
                  </a:lnTo>
                  <a:lnTo>
                    <a:pt x="334" y="554"/>
                  </a:lnTo>
                  <a:lnTo>
                    <a:pt x="332" y="554"/>
                  </a:lnTo>
                  <a:lnTo>
                    <a:pt x="330" y="554"/>
                  </a:lnTo>
                  <a:lnTo>
                    <a:pt x="328" y="554"/>
                  </a:lnTo>
                  <a:lnTo>
                    <a:pt x="327" y="553"/>
                  </a:lnTo>
                  <a:lnTo>
                    <a:pt x="325" y="553"/>
                  </a:lnTo>
                  <a:lnTo>
                    <a:pt x="323" y="552"/>
                  </a:lnTo>
                  <a:lnTo>
                    <a:pt x="322" y="552"/>
                  </a:lnTo>
                  <a:lnTo>
                    <a:pt x="312" y="547"/>
                  </a:lnTo>
                  <a:lnTo>
                    <a:pt x="310" y="545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2" y="540"/>
                  </a:lnTo>
                  <a:lnTo>
                    <a:pt x="301" y="540"/>
                  </a:lnTo>
                  <a:lnTo>
                    <a:pt x="300" y="540"/>
                  </a:lnTo>
                  <a:lnTo>
                    <a:pt x="299" y="540"/>
                  </a:lnTo>
                  <a:lnTo>
                    <a:pt x="298" y="540"/>
                  </a:lnTo>
                  <a:lnTo>
                    <a:pt x="298" y="540"/>
                  </a:lnTo>
                  <a:lnTo>
                    <a:pt x="297" y="540"/>
                  </a:lnTo>
                  <a:lnTo>
                    <a:pt x="295" y="540"/>
                  </a:lnTo>
                  <a:lnTo>
                    <a:pt x="292" y="541"/>
                  </a:lnTo>
                  <a:lnTo>
                    <a:pt x="290" y="542"/>
                  </a:lnTo>
                  <a:lnTo>
                    <a:pt x="288" y="542"/>
                  </a:lnTo>
                  <a:lnTo>
                    <a:pt x="286" y="542"/>
                  </a:lnTo>
                  <a:lnTo>
                    <a:pt x="282" y="542"/>
                  </a:lnTo>
                  <a:lnTo>
                    <a:pt x="279" y="542"/>
                  </a:lnTo>
                  <a:lnTo>
                    <a:pt x="275" y="542"/>
                  </a:lnTo>
                  <a:lnTo>
                    <a:pt x="270" y="542"/>
                  </a:lnTo>
                  <a:lnTo>
                    <a:pt x="269" y="542"/>
                  </a:lnTo>
                  <a:lnTo>
                    <a:pt x="268" y="542"/>
                  </a:lnTo>
                  <a:lnTo>
                    <a:pt x="267" y="542"/>
                  </a:lnTo>
                  <a:lnTo>
                    <a:pt x="266" y="542"/>
                  </a:lnTo>
                  <a:lnTo>
                    <a:pt x="265" y="542"/>
                  </a:lnTo>
                  <a:lnTo>
                    <a:pt x="264" y="543"/>
                  </a:lnTo>
                  <a:lnTo>
                    <a:pt x="263" y="544"/>
                  </a:lnTo>
                  <a:lnTo>
                    <a:pt x="262" y="545"/>
                  </a:lnTo>
                  <a:lnTo>
                    <a:pt x="261" y="546"/>
                  </a:lnTo>
                  <a:lnTo>
                    <a:pt x="260" y="548"/>
                  </a:lnTo>
                  <a:lnTo>
                    <a:pt x="258" y="550"/>
                  </a:lnTo>
                  <a:lnTo>
                    <a:pt x="256" y="555"/>
                  </a:lnTo>
                  <a:lnTo>
                    <a:pt x="255" y="558"/>
                  </a:lnTo>
                  <a:lnTo>
                    <a:pt x="253" y="563"/>
                  </a:lnTo>
                  <a:lnTo>
                    <a:pt x="252" y="565"/>
                  </a:lnTo>
                  <a:lnTo>
                    <a:pt x="251" y="567"/>
                  </a:lnTo>
                  <a:lnTo>
                    <a:pt x="251" y="568"/>
                  </a:lnTo>
                  <a:lnTo>
                    <a:pt x="247" y="573"/>
                  </a:lnTo>
                  <a:lnTo>
                    <a:pt x="244" y="579"/>
                  </a:lnTo>
                  <a:lnTo>
                    <a:pt x="242" y="581"/>
                  </a:lnTo>
                  <a:lnTo>
                    <a:pt x="241" y="582"/>
                  </a:lnTo>
                  <a:lnTo>
                    <a:pt x="240" y="583"/>
                  </a:lnTo>
                  <a:lnTo>
                    <a:pt x="238" y="584"/>
                  </a:lnTo>
                  <a:lnTo>
                    <a:pt x="237" y="586"/>
                  </a:lnTo>
                  <a:lnTo>
                    <a:pt x="233" y="588"/>
                  </a:lnTo>
                  <a:lnTo>
                    <a:pt x="232" y="589"/>
                  </a:lnTo>
                  <a:lnTo>
                    <a:pt x="230" y="590"/>
                  </a:lnTo>
                  <a:lnTo>
                    <a:pt x="229" y="590"/>
                  </a:lnTo>
                  <a:lnTo>
                    <a:pt x="227" y="590"/>
                  </a:lnTo>
                  <a:lnTo>
                    <a:pt x="226" y="590"/>
                  </a:lnTo>
                  <a:lnTo>
                    <a:pt x="224" y="590"/>
                  </a:lnTo>
                  <a:lnTo>
                    <a:pt x="223" y="590"/>
                  </a:lnTo>
                  <a:lnTo>
                    <a:pt x="222" y="589"/>
                  </a:lnTo>
                  <a:lnTo>
                    <a:pt x="221" y="589"/>
                  </a:lnTo>
                  <a:lnTo>
                    <a:pt x="220" y="588"/>
                  </a:lnTo>
                  <a:lnTo>
                    <a:pt x="218" y="587"/>
                  </a:lnTo>
                  <a:lnTo>
                    <a:pt x="217" y="586"/>
                  </a:lnTo>
                  <a:lnTo>
                    <a:pt x="217" y="586"/>
                  </a:lnTo>
                  <a:lnTo>
                    <a:pt x="216" y="585"/>
                  </a:lnTo>
                  <a:lnTo>
                    <a:pt x="215" y="585"/>
                  </a:lnTo>
                  <a:lnTo>
                    <a:pt x="215" y="585"/>
                  </a:lnTo>
                  <a:lnTo>
                    <a:pt x="214" y="585"/>
                  </a:lnTo>
                  <a:lnTo>
                    <a:pt x="213" y="585"/>
                  </a:lnTo>
                  <a:lnTo>
                    <a:pt x="212" y="586"/>
                  </a:lnTo>
                  <a:lnTo>
                    <a:pt x="210" y="587"/>
                  </a:lnTo>
                  <a:lnTo>
                    <a:pt x="209" y="587"/>
                  </a:lnTo>
                  <a:lnTo>
                    <a:pt x="208" y="588"/>
                  </a:lnTo>
                  <a:lnTo>
                    <a:pt x="207" y="588"/>
                  </a:lnTo>
                  <a:lnTo>
                    <a:pt x="206" y="588"/>
                  </a:lnTo>
                  <a:lnTo>
                    <a:pt x="205" y="588"/>
                  </a:lnTo>
                  <a:lnTo>
                    <a:pt x="204" y="588"/>
                  </a:lnTo>
                  <a:lnTo>
                    <a:pt x="203" y="588"/>
                  </a:lnTo>
                  <a:lnTo>
                    <a:pt x="201" y="588"/>
                  </a:lnTo>
                  <a:lnTo>
                    <a:pt x="197" y="587"/>
                  </a:lnTo>
                  <a:lnTo>
                    <a:pt x="195" y="587"/>
                  </a:lnTo>
                  <a:lnTo>
                    <a:pt x="191" y="586"/>
                  </a:lnTo>
                  <a:lnTo>
                    <a:pt x="189" y="586"/>
                  </a:lnTo>
                  <a:lnTo>
                    <a:pt x="186" y="586"/>
                  </a:lnTo>
                  <a:lnTo>
                    <a:pt x="184" y="586"/>
                  </a:lnTo>
                  <a:lnTo>
                    <a:pt x="179" y="586"/>
                  </a:lnTo>
                  <a:lnTo>
                    <a:pt x="176" y="586"/>
                  </a:lnTo>
                  <a:lnTo>
                    <a:pt x="172" y="586"/>
                  </a:lnTo>
                  <a:lnTo>
                    <a:pt x="167" y="585"/>
                  </a:lnTo>
                  <a:lnTo>
                    <a:pt x="161" y="585"/>
                  </a:lnTo>
                  <a:lnTo>
                    <a:pt x="143" y="583"/>
                  </a:lnTo>
                  <a:lnTo>
                    <a:pt x="139" y="583"/>
                  </a:lnTo>
                  <a:lnTo>
                    <a:pt x="137" y="583"/>
                  </a:lnTo>
                  <a:lnTo>
                    <a:pt x="134" y="583"/>
                  </a:lnTo>
                  <a:lnTo>
                    <a:pt x="133" y="583"/>
                  </a:lnTo>
                  <a:lnTo>
                    <a:pt x="128" y="583"/>
                  </a:lnTo>
                  <a:lnTo>
                    <a:pt x="125" y="583"/>
                  </a:lnTo>
                  <a:lnTo>
                    <a:pt x="123" y="583"/>
                  </a:lnTo>
                  <a:lnTo>
                    <a:pt x="119" y="583"/>
                  </a:lnTo>
                  <a:lnTo>
                    <a:pt x="112" y="582"/>
                  </a:lnTo>
                  <a:lnTo>
                    <a:pt x="110" y="582"/>
                  </a:lnTo>
                  <a:lnTo>
                    <a:pt x="108" y="582"/>
                  </a:lnTo>
                  <a:lnTo>
                    <a:pt x="106" y="581"/>
                  </a:lnTo>
                  <a:lnTo>
                    <a:pt x="104" y="581"/>
                  </a:lnTo>
                  <a:lnTo>
                    <a:pt x="103" y="580"/>
                  </a:lnTo>
                  <a:lnTo>
                    <a:pt x="101" y="580"/>
                  </a:lnTo>
                  <a:lnTo>
                    <a:pt x="99" y="579"/>
                  </a:lnTo>
                  <a:lnTo>
                    <a:pt x="97" y="578"/>
                  </a:lnTo>
                  <a:lnTo>
                    <a:pt x="95" y="577"/>
                  </a:lnTo>
                  <a:lnTo>
                    <a:pt x="91" y="575"/>
                  </a:lnTo>
                  <a:lnTo>
                    <a:pt x="83" y="571"/>
                  </a:lnTo>
                  <a:lnTo>
                    <a:pt x="71" y="565"/>
                  </a:lnTo>
                  <a:lnTo>
                    <a:pt x="67" y="562"/>
                  </a:lnTo>
                  <a:lnTo>
                    <a:pt x="65" y="561"/>
                  </a:lnTo>
                  <a:lnTo>
                    <a:pt x="63" y="560"/>
                  </a:lnTo>
                  <a:lnTo>
                    <a:pt x="62" y="559"/>
                  </a:lnTo>
                  <a:lnTo>
                    <a:pt x="60" y="557"/>
                  </a:lnTo>
                  <a:lnTo>
                    <a:pt x="57" y="555"/>
                  </a:lnTo>
                  <a:lnTo>
                    <a:pt x="55" y="553"/>
                  </a:lnTo>
                  <a:lnTo>
                    <a:pt x="53" y="552"/>
                  </a:lnTo>
                  <a:lnTo>
                    <a:pt x="51" y="550"/>
                  </a:lnTo>
                  <a:lnTo>
                    <a:pt x="50" y="548"/>
                  </a:lnTo>
                  <a:lnTo>
                    <a:pt x="49" y="547"/>
                  </a:lnTo>
                  <a:lnTo>
                    <a:pt x="48" y="546"/>
                  </a:lnTo>
                  <a:lnTo>
                    <a:pt x="47" y="545"/>
                  </a:lnTo>
                  <a:lnTo>
                    <a:pt x="46" y="544"/>
                  </a:lnTo>
                  <a:lnTo>
                    <a:pt x="46" y="543"/>
                  </a:lnTo>
                  <a:lnTo>
                    <a:pt x="45" y="542"/>
                  </a:lnTo>
                  <a:lnTo>
                    <a:pt x="44" y="538"/>
                  </a:lnTo>
                  <a:lnTo>
                    <a:pt x="44" y="537"/>
                  </a:lnTo>
                  <a:lnTo>
                    <a:pt x="44" y="536"/>
                  </a:lnTo>
                  <a:lnTo>
                    <a:pt x="44" y="536"/>
                  </a:lnTo>
                  <a:lnTo>
                    <a:pt x="43" y="535"/>
                  </a:lnTo>
                  <a:lnTo>
                    <a:pt x="43" y="535"/>
                  </a:lnTo>
                  <a:lnTo>
                    <a:pt x="42" y="534"/>
                  </a:lnTo>
                  <a:lnTo>
                    <a:pt x="41" y="533"/>
                  </a:lnTo>
                  <a:lnTo>
                    <a:pt x="40" y="533"/>
                  </a:lnTo>
                  <a:lnTo>
                    <a:pt x="39" y="533"/>
                  </a:lnTo>
                  <a:lnTo>
                    <a:pt x="38" y="532"/>
                  </a:lnTo>
                  <a:lnTo>
                    <a:pt x="37" y="532"/>
                  </a:lnTo>
                  <a:lnTo>
                    <a:pt x="36" y="532"/>
                  </a:lnTo>
                  <a:lnTo>
                    <a:pt x="36" y="532"/>
                  </a:lnTo>
                  <a:lnTo>
                    <a:pt x="35" y="531"/>
                  </a:lnTo>
                  <a:lnTo>
                    <a:pt x="34" y="530"/>
                  </a:lnTo>
                  <a:lnTo>
                    <a:pt x="32" y="528"/>
                  </a:lnTo>
                  <a:lnTo>
                    <a:pt x="31" y="528"/>
                  </a:lnTo>
                  <a:lnTo>
                    <a:pt x="30" y="527"/>
                  </a:lnTo>
                  <a:lnTo>
                    <a:pt x="29" y="526"/>
                  </a:lnTo>
                  <a:lnTo>
                    <a:pt x="28" y="526"/>
                  </a:lnTo>
                  <a:lnTo>
                    <a:pt x="27" y="525"/>
                  </a:lnTo>
                  <a:lnTo>
                    <a:pt x="23" y="524"/>
                  </a:lnTo>
                  <a:lnTo>
                    <a:pt x="22" y="524"/>
                  </a:lnTo>
                  <a:lnTo>
                    <a:pt x="22" y="524"/>
                  </a:lnTo>
                  <a:lnTo>
                    <a:pt x="21" y="523"/>
                  </a:lnTo>
                  <a:lnTo>
                    <a:pt x="21" y="523"/>
                  </a:lnTo>
                  <a:lnTo>
                    <a:pt x="20" y="522"/>
                  </a:lnTo>
                  <a:lnTo>
                    <a:pt x="20" y="521"/>
                  </a:lnTo>
                  <a:lnTo>
                    <a:pt x="20" y="521"/>
                  </a:lnTo>
                  <a:lnTo>
                    <a:pt x="20" y="520"/>
                  </a:lnTo>
                  <a:lnTo>
                    <a:pt x="19" y="519"/>
                  </a:lnTo>
                  <a:lnTo>
                    <a:pt x="18" y="519"/>
                  </a:lnTo>
                  <a:lnTo>
                    <a:pt x="16" y="518"/>
                  </a:lnTo>
                  <a:lnTo>
                    <a:pt x="15" y="517"/>
                  </a:lnTo>
                  <a:lnTo>
                    <a:pt x="14" y="516"/>
                  </a:lnTo>
                  <a:lnTo>
                    <a:pt x="12" y="514"/>
                  </a:lnTo>
                  <a:lnTo>
                    <a:pt x="11" y="513"/>
                  </a:lnTo>
                  <a:lnTo>
                    <a:pt x="10" y="513"/>
                  </a:lnTo>
                  <a:lnTo>
                    <a:pt x="10" y="512"/>
                  </a:lnTo>
                  <a:lnTo>
                    <a:pt x="9" y="512"/>
                  </a:lnTo>
                  <a:lnTo>
                    <a:pt x="7" y="512"/>
                  </a:lnTo>
                  <a:lnTo>
                    <a:pt x="5" y="511"/>
                  </a:lnTo>
                  <a:lnTo>
                    <a:pt x="3" y="510"/>
                  </a:lnTo>
                  <a:lnTo>
                    <a:pt x="2" y="510"/>
                  </a:lnTo>
                  <a:lnTo>
                    <a:pt x="1" y="509"/>
                  </a:lnTo>
                  <a:lnTo>
                    <a:pt x="1" y="508"/>
                  </a:lnTo>
                  <a:lnTo>
                    <a:pt x="0" y="507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2" name="Freeform 286"/>
            <p:cNvSpPr>
              <a:spLocks/>
            </p:cNvSpPr>
            <p:nvPr/>
          </p:nvSpPr>
          <p:spPr bwMode="auto">
            <a:xfrm>
              <a:off x="4189" y="2527"/>
              <a:ext cx="430" cy="512"/>
            </a:xfrm>
            <a:custGeom>
              <a:avLst/>
              <a:gdLst>
                <a:gd name="T0" fmla="*/ 127 w 430"/>
                <a:gd name="T1" fmla="*/ 501 h 512"/>
                <a:gd name="T2" fmla="*/ 103 w 430"/>
                <a:gd name="T3" fmla="*/ 504 h 512"/>
                <a:gd name="T4" fmla="*/ 83 w 430"/>
                <a:gd name="T5" fmla="*/ 512 h 512"/>
                <a:gd name="T6" fmla="*/ 50 w 430"/>
                <a:gd name="T7" fmla="*/ 499 h 512"/>
                <a:gd name="T8" fmla="*/ 18 w 430"/>
                <a:gd name="T9" fmla="*/ 485 h 512"/>
                <a:gd name="T10" fmla="*/ 5 w 430"/>
                <a:gd name="T11" fmla="*/ 469 h 512"/>
                <a:gd name="T12" fmla="*/ 9 w 430"/>
                <a:gd name="T13" fmla="*/ 465 h 512"/>
                <a:gd name="T14" fmla="*/ 15 w 430"/>
                <a:gd name="T15" fmla="*/ 458 h 512"/>
                <a:gd name="T16" fmla="*/ 21 w 430"/>
                <a:gd name="T17" fmla="*/ 451 h 512"/>
                <a:gd name="T18" fmla="*/ 35 w 430"/>
                <a:gd name="T19" fmla="*/ 454 h 512"/>
                <a:gd name="T20" fmla="*/ 46 w 430"/>
                <a:gd name="T21" fmla="*/ 454 h 512"/>
                <a:gd name="T22" fmla="*/ 57 w 430"/>
                <a:gd name="T23" fmla="*/ 443 h 512"/>
                <a:gd name="T24" fmla="*/ 79 w 430"/>
                <a:gd name="T25" fmla="*/ 448 h 512"/>
                <a:gd name="T26" fmla="*/ 89 w 430"/>
                <a:gd name="T27" fmla="*/ 440 h 512"/>
                <a:gd name="T28" fmla="*/ 108 w 430"/>
                <a:gd name="T29" fmla="*/ 426 h 512"/>
                <a:gd name="T30" fmla="*/ 127 w 430"/>
                <a:gd name="T31" fmla="*/ 411 h 512"/>
                <a:gd name="T32" fmla="*/ 144 w 430"/>
                <a:gd name="T33" fmla="*/ 407 h 512"/>
                <a:gd name="T34" fmla="*/ 151 w 430"/>
                <a:gd name="T35" fmla="*/ 395 h 512"/>
                <a:gd name="T36" fmla="*/ 163 w 430"/>
                <a:gd name="T37" fmla="*/ 394 h 512"/>
                <a:gd name="T38" fmla="*/ 177 w 430"/>
                <a:gd name="T39" fmla="*/ 384 h 512"/>
                <a:gd name="T40" fmla="*/ 186 w 430"/>
                <a:gd name="T41" fmla="*/ 391 h 512"/>
                <a:gd name="T42" fmla="*/ 204 w 430"/>
                <a:gd name="T43" fmla="*/ 395 h 512"/>
                <a:gd name="T44" fmla="*/ 221 w 430"/>
                <a:gd name="T45" fmla="*/ 391 h 512"/>
                <a:gd name="T46" fmla="*/ 248 w 430"/>
                <a:gd name="T47" fmla="*/ 390 h 512"/>
                <a:gd name="T48" fmla="*/ 255 w 430"/>
                <a:gd name="T49" fmla="*/ 378 h 512"/>
                <a:gd name="T50" fmla="*/ 269 w 430"/>
                <a:gd name="T51" fmla="*/ 369 h 512"/>
                <a:gd name="T52" fmla="*/ 289 w 430"/>
                <a:gd name="T53" fmla="*/ 363 h 512"/>
                <a:gd name="T54" fmla="*/ 299 w 430"/>
                <a:gd name="T55" fmla="*/ 350 h 512"/>
                <a:gd name="T56" fmla="*/ 299 w 430"/>
                <a:gd name="T57" fmla="*/ 340 h 512"/>
                <a:gd name="T58" fmla="*/ 288 w 430"/>
                <a:gd name="T59" fmla="*/ 327 h 512"/>
                <a:gd name="T60" fmla="*/ 297 w 430"/>
                <a:gd name="T61" fmla="*/ 320 h 512"/>
                <a:gd name="T62" fmla="*/ 296 w 430"/>
                <a:gd name="T63" fmla="*/ 307 h 512"/>
                <a:gd name="T64" fmla="*/ 309 w 430"/>
                <a:gd name="T65" fmla="*/ 297 h 512"/>
                <a:gd name="T66" fmla="*/ 310 w 430"/>
                <a:gd name="T67" fmla="*/ 284 h 512"/>
                <a:gd name="T68" fmla="*/ 299 w 430"/>
                <a:gd name="T69" fmla="*/ 273 h 512"/>
                <a:gd name="T70" fmla="*/ 301 w 430"/>
                <a:gd name="T71" fmla="*/ 259 h 512"/>
                <a:gd name="T72" fmla="*/ 314 w 430"/>
                <a:gd name="T73" fmla="*/ 246 h 512"/>
                <a:gd name="T74" fmla="*/ 309 w 430"/>
                <a:gd name="T75" fmla="*/ 234 h 512"/>
                <a:gd name="T76" fmla="*/ 315 w 430"/>
                <a:gd name="T77" fmla="*/ 217 h 512"/>
                <a:gd name="T78" fmla="*/ 315 w 430"/>
                <a:gd name="T79" fmla="*/ 207 h 512"/>
                <a:gd name="T80" fmla="*/ 303 w 430"/>
                <a:gd name="T81" fmla="*/ 201 h 512"/>
                <a:gd name="T82" fmla="*/ 306 w 430"/>
                <a:gd name="T83" fmla="*/ 196 h 512"/>
                <a:gd name="T84" fmla="*/ 291 w 430"/>
                <a:gd name="T85" fmla="*/ 181 h 512"/>
                <a:gd name="T86" fmla="*/ 295 w 430"/>
                <a:gd name="T87" fmla="*/ 156 h 512"/>
                <a:gd name="T88" fmla="*/ 308 w 430"/>
                <a:gd name="T89" fmla="*/ 137 h 512"/>
                <a:gd name="T90" fmla="*/ 330 w 430"/>
                <a:gd name="T91" fmla="*/ 131 h 512"/>
                <a:gd name="T92" fmla="*/ 333 w 430"/>
                <a:gd name="T93" fmla="*/ 124 h 512"/>
                <a:gd name="T94" fmla="*/ 323 w 430"/>
                <a:gd name="T95" fmla="*/ 119 h 512"/>
                <a:gd name="T96" fmla="*/ 333 w 430"/>
                <a:gd name="T97" fmla="*/ 109 h 512"/>
                <a:gd name="T98" fmla="*/ 343 w 430"/>
                <a:gd name="T99" fmla="*/ 114 h 512"/>
                <a:gd name="T100" fmla="*/ 351 w 430"/>
                <a:gd name="T101" fmla="*/ 117 h 512"/>
                <a:gd name="T102" fmla="*/ 356 w 430"/>
                <a:gd name="T103" fmla="*/ 105 h 512"/>
                <a:gd name="T104" fmla="*/ 348 w 430"/>
                <a:gd name="T105" fmla="*/ 92 h 512"/>
                <a:gd name="T106" fmla="*/ 354 w 430"/>
                <a:gd name="T107" fmla="*/ 89 h 512"/>
                <a:gd name="T108" fmla="*/ 368 w 430"/>
                <a:gd name="T109" fmla="*/ 75 h 512"/>
                <a:gd name="T110" fmla="*/ 366 w 430"/>
                <a:gd name="T111" fmla="*/ 65 h 512"/>
                <a:gd name="T112" fmla="*/ 354 w 430"/>
                <a:gd name="T113" fmla="*/ 54 h 512"/>
                <a:gd name="T114" fmla="*/ 359 w 430"/>
                <a:gd name="T115" fmla="*/ 34 h 512"/>
                <a:gd name="T116" fmla="*/ 367 w 430"/>
                <a:gd name="T117" fmla="*/ 32 h 512"/>
                <a:gd name="T118" fmla="*/ 380 w 430"/>
                <a:gd name="T119" fmla="*/ 24 h 512"/>
                <a:gd name="T120" fmla="*/ 399 w 430"/>
                <a:gd name="T121" fmla="*/ 24 h 512"/>
                <a:gd name="T122" fmla="*/ 420 w 430"/>
                <a:gd name="T123" fmla="*/ 25 h 512"/>
                <a:gd name="T124" fmla="*/ 430 w 430"/>
                <a:gd name="T12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0" h="512">
                  <a:moveTo>
                    <a:pt x="134" y="507"/>
                  </a:moveTo>
                  <a:lnTo>
                    <a:pt x="133" y="507"/>
                  </a:lnTo>
                  <a:lnTo>
                    <a:pt x="132" y="505"/>
                  </a:lnTo>
                  <a:lnTo>
                    <a:pt x="132" y="504"/>
                  </a:lnTo>
                  <a:lnTo>
                    <a:pt x="131" y="504"/>
                  </a:lnTo>
                  <a:lnTo>
                    <a:pt x="131" y="503"/>
                  </a:lnTo>
                  <a:lnTo>
                    <a:pt x="130" y="502"/>
                  </a:lnTo>
                  <a:lnTo>
                    <a:pt x="129" y="502"/>
                  </a:lnTo>
                  <a:lnTo>
                    <a:pt x="129" y="502"/>
                  </a:lnTo>
                  <a:lnTo>
                    <a:pt x="128" y="501"/>
                  </a:lnTo>
                  <a:lnTo>
                    <a:pt x="127" y="501"/>
                  </a:lnTo>
                  <a:lnTo>
                    <a:pt x="126" y="501"/>
                  </a:lnTo>
                  <a:lnTo>
                    <a:pt x="121" y="501"/>
                  </a:lnTo>
                  <a:lnTo>
                    <a:pt x="119" y="501"/>
                  </a:lnTo>
                  <a:lnTo>
                    <a:pt x="116" y="501"/>
                  </a:lnTo>
                  <a:lnTo>
                    <a:pt x="113" y="501"/>
                  </a:lnTo>
                  <a:lnTo>
                    <a:pt x="110" y="502"/>
                  </a:lnTo>
                  <a:lnTo>
                    <a:pt x="108" y="502"/>
                  </a:lnTo>
                  <a:lnTo>
                    <a:pt x="107" y="503"/>
                  </a:lnTo>
                  <a:lnTo>
                    <a:pt x="106" y="503"/>
                  </a:lnTo>
                  <a:lnTo>
                    <a:pt x="105" y="504"/>
                  </a:lnTo>
                  <a:lnTo>
                    <a:pt x="103" y="504"/>
                  </a:lnTo>
                  <a:lnTo>
                    <a:pt x="102" y="505"/>
                  </a:lnTo>
                  <a:lnTo>
                    <a:pt x="97" y="509"/>
                  </a:lnTo>
                  <a:lnTo>
                    <a:pt x="95" y="510"/>
                  </a:lnTo>
                  <a:lnTo>
                    <a:pt x="94" y="510"/>
                  </a:lnTo>
                  <a:lnTo>
                    <a:pt x="92" y="511"/>
                  </a:lnTo>
                  <a:lnTo>
                    <a:pt x="91" y="512"/>
                  </a:lnTo>
                  <a:lnTo>
                    <a:pt x="90" y="512"/>
                  </a:lnTo>
                  <a:lnTo>
                    <a:pt x="89" y="512"/>
                  </a:lnTo>
                  <a:lnTo>
                    <a:pt x="87" y="512"/>
                  </a:lnTo>
                  <a:lnTo>
                    <a:pt x="85" y="512"/>
                  </a:lnTo>
                  <a:lnTo>
                    <a:pt x="83" y="512"/>
                  </a:lnTo>
                  <a:lnTo>
                    <a:pt x="81" y="512"/>
                  </a:lnTo>
                  <a:lnTo>
                    <a:pt x="77" y="512"/>
                  </a:lnTo>
                  <a:lnTo>
                    <a:pt x="68" y="511"/>
                  </a:lnTo>
                  <a:lnTo>
                    <a:pt x="67" y="510"/>
                  </a:lnTo>
                  <a:lnTo>
                    <a:pt x="65" y="510"/>
                  </a:lnTo>
                  <a:lnTo>
                    <a:pt x="63" y="509"/>
                  </a:lnTo>
                  <a:lnTo>
                    <a:pt x="62" y="508"/>
                  </a:lnTo>
                  <a:lnTo>
                    <a:pt x="60" y="507"/>
                  </a:lnTo>
                  <a:lnTo>
                    <a:pt x="58" y="505"/>
                  </a:lnTo>
                  <a:lnTo>
                    <a:pt x="56" y="504"/>
                  </a:lnTo>
                  <a:lnTo>
                    <a:pt x="50" y="499"/>
                  </a:lnTo>
                  <a:lnTo>
                    <a:pt x="48" y="497"/>
                  </a:lnTo>
                  <a:lnTo>
                    <a:pt x="47" y="496"/>
                  </a:lnTo>
                  <a:lnTo>
                    <a:pt x="45" y="495"/>
                  </a:lnTo>
                  <a:lnTo>
                    <a:pt x="44" y="494"/>
                  </a:lnTo>
                  <a:lnTo>
                    <a:pt x="39" y="492"/>
                  </a:lnTo>
                  <a:lnTo>
                    <a:pt x="34" y="489"/>
                  </a:lnTo>
                  <a:lnTo>
                    <a:pt x="33" y="488"/>
                  </a:lnTo>
                  <a:lnTo>
                    <a:pt x="31" y="488"/>
                  </a:lnTo>
                  <a:lnTo>
                    <a:pt x="29" y="487"/>
                  </a:lnTo>
                  <a:lnTo>
                    <a:pt x="26" y="486"/>
                  </a:lnTo>
                  <a:lnTo>
                    <a:pt x="18" y="485"/>
                  </a:lnTo>
                  <a:lnTo>
                    <a:pt x="15" y="484"/>
                  </a:lnTo>
                  <a:lnTo>
                    <a:pt x="13" y="484"/>
                  </a:lnTo>
                  <a:lnTo>
                    <a:pt x="11" y="483"/>
                  </a:lnTo>
                  <a:lnTo>
                    <a:pt x="9" y="482"/>
                  </a:lnTo>
                  <a:lnTo>
                    <a:pt x="0" y="479"/>
                  </a:lnTo>
                  <a:lnTo>
                    <a:pt x="1" y="478"/>
                  </a:lnTo>
                  <a:lnTo>
                    <a:pt x="2" y="476"/>
                  </a:lnTo>
                  <a:lnTo>
                    <a:pt x="4" y="471"/>
                  </a:lnTo>
                  <a:lnTo>
                    <a:pt x="4" y="470"/>
                  </a:lnTo>
                  <a:lnTo>
                    <a:pt x="5" y="470"/>
                  </a:lnTo>
                  <a:lnTo>
                    <a:pt x="5" y="469"/>
                  </a:lnTo>
                  <a:lnTo>
                    <a:pt x="6" y="469"/>
                  </a:lnTo>
                  <a:lnTo>
                    <a:pt x="7" y="469"/>
                  </a:lnTo>
                  <a:lnTo>
                    <a:pt x="7" y="468"/>
                  </a:lnTo>
                  <a:lnTo>
                    <a:pt x="9" y="467"/>
                  </a:lnTo>
                  <a:lnTo>
                    <a:pt x="10" y="467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9" y="465"/>
                  </a:lnTo>
                  <a:lnTo>
                    <a:pt x="9" y="465"/>
                  </a:lnTo>
                  <a:lnTo>
                    <a:pt x="9" y="465"/>
                  </a:lnTo>
                  <a:lnTo>
                    <a:pt x="9" y="464"/>
                  </a:lnTo>
                  <a:lnTo>
                    <a:pt x="10" y="464"/>
                  </a:lnTo>
                  <a:lnTo>
                    <a:pt x="11" y="463"/>
                  </a:lnTo>
                  <a:lnTo>
                    <a:pt x="11" y="462"/>
                  </a:lnTo>
                  <a:lnTo>
                    <a:pt x="12" y="460"/>
                  </a:lnTo>
                  <a:lnTo>
                    <a:pt x="12" y="460"/>
                  </a:lnTo>
                  <a:lnTo>
                    <a:pt x="12" y="459"/>
                  </a:lnTo>
                  <a:lnTo>
                    <a:pt x="12" y="458"/>
                  </a:lnTo>
                  <a:lnTo>
                    <a:pt x="13" y="458"/>
                  </a:lnTo>
                  <a:lnTo>
                    <a:pt x="13" y="458"/>
                  </a:lnTo>
                  <a:lnTo>
                    <a:pt x="15" y="458"/>
                  </a:lnTo>
                  <a:lnTo>
                    <a:pt x="15" y="457"/>
                  </a:lnTo>
                  <a:lnTo>
                    <a:pt x="16" y="457"/>
                  </a:lnTo>
                  <a:lnTo>
                    <a:pt x="16" y="457"/>
                  </a:lnTo>
                  <a:lnTo>
                    <a:pt x="17" y="456"/>
                  </a:lnTo>
                  <a:lnTo>
                    <a:pt x="19" y="454"/>
                  </a:lnTo>
                  <a:lnTo>
                    <a:pt x="19" y="453"/>
                  </a:lnTo>
                  <a:lnTo>
                    <a:pt x="19" y="453"/>
                  </a:lnTo>
                  <a:lnTo>
                    <a:pt x="20" y="453"/>
                  </a:lnTo>
                  <a:lnTo>
                    <a:pt x="20" y="452"/>
                  </a:lnTo>
                  <a:lnTo>
                    <a:pt x="20" y="452"/>
                  </a:lnTo>
                  <a:lnTo>
                    <a:pt x="21" y="451"/>
                  </a:lnTo>
                  <a:lnTo>
                    <a:pt x="22" y="451"/>
                  </a:lnTo>
                  <a:lnTo>
                    <a:pt x="23" y="450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8" y="450"/>
                  </a:lnTo>
                  <a:lnTo>
                    <a:pt x="29" y="450"/>
                  </a:lnTo>
                  <a:lnTo>
                    <a:pt x="30" y="450"/>
                  </a:lnTo>
                  <a:lnTo>
                    <a:pt x="31" y="450"/>
                  </a:lnTo>
                  <a:lnTo>
                    <a:pt x="32" y="451"/>
                  </a:lnTo>
                  <a:lnTo>
                    <a:pt x="33" y="452"/>
                  </a:lnTo>
                  <a:lnTo>
                    <a:pt x="35" y="454"/>
                  </a:lnTo>
                  <a:lnTo>
                    <a:pt x="36" y="454"/>
                  </a:lnTo>
                  <a:lnTo>
                    <a:pt x="37" y="455"/>
                  </a:lnTo>
                  <a:lnTo>
                    <a:pt x="38" y="455"/>
                  </a:lnTo>
                  <a:lnTo>
                    <a:pt x="40" y="455"/>
                  </a:lnTo>
                  <a:lnTo>
                    <a:pt x="41" y="456"/>
                  </a:lnTo>
                  <a:lnTo>
                    <a:pt x="43" y="456"/>
                  </a:lnTo>
                  <a:lnTo>
                    <a:pt x="43" y="456"/>
                  </a:lnTo>
                  <a:lnTo>
                    <a:pt x="44" y="456"/>
                  </a:lnTo>
                  <a:lnTo>
                    <a:pt x="45" y="455"/>
                  </a:lnTo>
                  <a:lnTo>
                    <a:pt x="46" y="455"/>
                  </a:lnTo>
                  <a:lnTo>
                    <a:pt x="46" y="454"/>
                  </a:lnTo>
                  <a:lnTo>
                    <a:pt x="47" y="453"/>
                  </a:lnTo>
                  <a:lnTo>
                    <a:pt x="48" y="452"/>
                  </a:lnTo>
                  <a:lnTo>
                    <a:pt x="49" y="451"/>
                  </a:lnTo>
                  <a:lnTo>
                    <a:pt x="51" y="449"/>
                  </a:lnTo>
                  <a:lnTo>
                    <a:pt x="53" y="446"/>
                  </a:lnTo>
                  <a:lnTo>
                    <a:pt x="54" y="445"/>
                  </a:lnTo>
                  <a:lnTo>
                    <a:pt x="54" y="444"/>
                  </a:lnTo>
                  <a:lnTo>
                    <a:pt x="55" y="444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7" y="443"/>
                  </a:lnTo>
                  <a:lnTo>
                    <a:pt x="59" y="443"/>
                  </a:lnTo>
                  <a:lnTo>
                    <a:pt x="64" y="442"/>
                  </a:lnTo>
                  <a:lnTo>
                    <a:pt x="66" y="442"/>
                  </a:lnTo>
                  <a:lnTo>
                    <a:pt x="67" y="442"/>
                  </a:lnTo>
                  <a:lnTo>
                    <a:pt x="69" y="442"/>
                  </a:lnTo>
                  <a:lnTo>
                    <a:pt x="70" y="443"/>
                  </a:lnTo>
                  <a:lnTo>
                    <a:pt x="72" y="443"/>
                  </a:lnTo>
                  <a:lnTo>
                    <a:pt x="73" y="444"/>
                  </a:lnTo>
                  <a:lnTo>
                    <a:pt x="75" y="445"/>
                  </a:lnTo>
                  <a:lnTo>
                    <a:pt x="78" y="447"/>
                  </a:lnTo>
                  <a:lnTo>
                    <a:pt x="79" y="448"/>
                  </a:lnTo>
                  <a:lnTo>
                    <a:pt x="79" y="448"/>
                  </a:lnTo>
                  <a:lnTo>
                    <a:pt x="80" y="448"/>
                  </a:lnTo>
                  <a:lnTo>
                    <a:pt x="81" y="448"/>
                  </a:lnTo>
                  <a:lnTo>
                    <a:pt x="82" y="448"/>
                  </a:lnTo>
                  <a:lnTo>
                    <a:pt x="82" y="448"/>
                  </a:lnTo>
                  <a:lnTo>
                    <a:pt x="83" y="448"/>
                  </a:lnTo>
                  <a:lnTo>
                    <a:pt x="84" y="447"/>
                  </a:lnTo>
                  <a:lnTo>
                    <a:pt x="85" y="446"/>
                  </a:lnTo>
                  <a:lnTo>
                    <a:pt x="87" y="443"/>
                  </a:lnTo>
                  <a:lnTo>
                    <a:pt x="88" y="441"/>
                  </a:lnTo>
                  <a:lnTo>
                    <a:pt x="89" y="440"/>
                  </a:lnTo>
                  <a:lnTo>
                    <a:pt x="91" y="438"/>
                  </a:lnTo>
                  <a:lnTo>
                    <a:pt x="93" y="436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3"/>
                  </a:lnTo>
                  <a:lnTo>
                    <a:pt x="98" y="432"/>
                  </a:lnTo>
                  <a:lnTo>
                    <a:pt x="102" y="430"/>
                  </a:lnTo>
                  <a:lnTo>
                    <a:pt x="103" y="429"/>
                  </a:lnTo>
                  <a:lnTo>
                    <a:pt x="104" y="428"/>
                  </a:lnTo>
                  <a:lnTo>
                    <a:pt x="106" y="427"/>
                  </a:lnTo>
                  <a:lnTo>
                    <a:pt x="108" y="426"/>
                  </a:lnTo>
                  <a:lnTo>
                    <a:pt x="110" y="423"/>
                  </a:lnTo>
                  <a:lnTo>
                    <a:pt x="111" y="421"/>
                  </a:lnTo>
                  <a:lnTo>
                    <a:pt x="113" y="419"/>
                  </a:lnTo>
                  <a:lnTo>
                    <a:pt x="114" y="418"/>
                  </a:lnTo>
                  <a:lnTo>
                    <a:pt x="115" y="417"/>
                  </a:lnTo>
                  <a:lnTo>
                    <a:pt x="115" y="416"/>
                  </a:lnTo>
                  <a:lnTo>
                    <a:pt x="117" y="415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5" y="412"/>
                  </a:lnTo>
                  <a:lnTo>
                    <a:pt x="127" y="411"/>
                  </a:lnTo>
                  <a:lnTo>
                    <a:pt x="130" y="410"/>
                  </a:lnTo>
                  <a:lnTo>
                    <a:pt x="133" y="410"/>
                  </a:lnTo>
                  <a:lnTo>
                    <a:pt x="134" y="410"/>
                  </a:lnTo>
                  <a:lnTo>
                    <a:pt x="137" y="410"/>
                  </a:lnTo>
                  <a:lnTo>
                    <a:pt x="139" y="410"/>
                  </a:lnTo>
                  <a:lnTo>
                    <a:pt x="140" y="410"/>
                  </a:lnTo>
                  <a:lnTo>
                    <a:pt x="141" y="409"/>
                  </a:lnTo>
                  <a:lnTo>
                    <a:pt x="142" y="409"/>
                  </a:lnTo>
                  <a:lnTo>
                    <a:pt x="142" y="409"/>
                  </a:lnTo>
                  <a:lnTo>
                    <a:pt x="143" y="408"/>
                  </a:lnTo>
                  <a:lnTo>
                    <a:pt x="144" y="407"/>
                  </a:lnTo>
                  <a:lnTo>
                    <a:pt x="144" y="406"/>
                  </a:lnTo>
                  <a:lnTo>
                    <a:pt x="145" y="405"/>
                  </a:lnTo>
                  <a:lnTo>
                    <a:pt x="146" y="401"/>
                  </a:lnTo>
                  <a:lnTo>
                    <a:pt x="147" y="399"/>
                  </a:lnTo>
                  <a:lnTo>
                    <a:pt x="148" y="398"/>
                  </a:lnTo>
                  <a:lnTo>
                    <a:pt x="148" y="397"/>
                  </a:lnTo>
                  <a:lnTo>
                    <a:pt x="149" y="396"/>
                  </a:lnTo>
                  <a:lnTo>
                    <a:pt x="150" y="396"/>
                  </a:lnTo>
                  <a:lnTo>
                    <a:pt x="150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2" y="395"/>
                  </a:lnTo>
                  <a:lnTo>
                    <a:pt x="153" y="395"/>
                  </a:lnTo>
                  <a:lnTo>
                    <a:pt x="154" y="395"/>
                  </a:lnTo>
                  <a:lnTo>
                    <a:pt x="157" y="395"/>
                  </a:lnTo>
                  <a:lnTo>
                    <a:pt x="158" y="396"/>
                  </a:lnTo>
                  <a:lnTo>
                    <a:pt x="159" y="395"/>
                  </a:lnTo>
                  <a:lnTo>
                    <a:pt x="160" y="395"/>
                  </a:lnTo>
                  <a:lnTo>
                    <a:pt x="161" y="395"/>
                  </a:lnTo>
                  <a:lnTo>
                    <a:pt x="161" y="395"/>
                  </a:lnTo>
                  <a:lnTo>
                    <a:pt x="162" y="394"/>
                  </a:lnTo>
                  <a:lnTo>
                    <a:pt x="163" y="394"/>
                  </a:lnTo>
                  <a:lnTo>
                    <a:pt x="164" y="393"/>
                  </a:lnTo>
                  <a:lnTo>
                    <a:pt x="165" y="392"/>
                  </a:lnTo>
                  <a:lnTo>
                    <a:pt x="166" y="391"/>
                  </a:lnTo>
                  <a:lnTo>
                    <a:pt x="169" y="388"/>
                  </a:lnTo>
                  <a:lnTo>
                    <a:pt x="170" y="387"/>
                  </a:lnTo>
                  <a:lnTo>
                    <a:pt x="170" y="387"/>
                  </a:lnTo>
                  <a:lnTo>
                    <a:pt x="171" y="386"/>
                  </a:lnTo>
                  <a:lnTo>
                    <a:pt x="172" y="386"/>
                  </a:lnTo>
                  <a:lnTo>
                    <a:pt x="174" y="385"/>
                  </a:lnTo>
                  <a:lnTo>
                    <a:pt x="176" y="384"/>
                  </a:lnTo>
                  <a:lnTo>
                    <a:pt x="177" y="384"/>
                  </a:lnTo>
                  <a:lnTo>
                    <a:pt x="178" y="384"/>
                  </a:lnTo>
                  <a:lnTo>
                    <a:pt x="179" y="384"/>
                  </a:lnTo>
                  <a:lnTo>
                    <a:pt x="180" y="384"/>
                  </a:lnTo>
                  <a:lnTo>
                    <a:pt x="180" y="384"/>
                  </a:lnTo>
                  <a:lnTo>
                    <a:pt x="181" y="384"/>
                  </a:lnTo>
                  <a:lnTo>
                    <a:pt x="181" y="385"/>
                  </a:lnTo>
                  <a:lnTo>
                    <a:pt x="182" y="386"/>
                  </a:lnTo>
                  <a:lnTo>
                    <a:pt x="183" y="387"/>
                  </a:lnTo>
                  <a:lnTo>
                    <a:pt x="185" y="389"/>
                  </a:lnTo>
                  <a:lnTo>
                    <a:pt x="185" y="390"/>
                  </a:lnTo>
                  <a:lnTo>
                    <a:pt x="186" y="391"/>
                  </a:lnTo>
                  <a:lnTo>
                    <a:pt x="187" y="392"/>
                  </a:lnTo>
                  <a:lnTo>
                    <a:pt x="191" y="394"/>
                  </a:lnTo>
                  <a:lnTo>
                    <a:pt x="192" y="395"/>
                  </a:lnTo>
                  <a:lnTo>
                    <a:pt x="193" y="395"/>
                  </a:lnTo>
                  <a:lnTo>
                    <a:pt x="195" y="396"/>
                  </a:lnTo>
                  <a:lnTo>
                    <a:pt x="196" y="396"/>
                  </a:lnTo>
                  <a:lnTo>
                    <a:pt x="197" y="396"/>
                  </a:lnTo>
                  <a:lnTo>
                    <a:pt x="198" y="396"/>
                  </a:lnTo>
                  <a:lnTo>
                    <a:pt x="200" y="396"/>
                  </a:lnTo>
                  <a:lnTo>
                    <a:pt x="202" y="396"/>
                  </a:lnTo>
                  <a:lnTo>
                    <a:pt x="204" y="395"/>
                  </a:lnTo>
                  <a:lnTo>
                    <a:pt x="206" y="395"/>
                  </a:lnTo>
                  <a:lnTo>
                    <a:pt x="208" y="393"/>
                  </a:lnTo>
                  <a:lnTo>
                    <a:pt x="209" y="392"/>
                  </a:lnTo>
                  <a:lnTo>
                    <a:pt x="211" y="391"/>
                  </a:lnTo>
                  <a:lnTo>
                    <a:pt x="212" y="390"/>
                  </a:lnTo>
                  <a:lnTo>
                    <a:pt x="213" y="390"/>
                  </a:lnTo>
                  <a:lnTo>
                    <a:pt x="214" y="390"/>
                  </a:lnTo>
                  <a:lnTo>
                    <a:pt x="215" y="390"/>
                  </a:lnTo>
                  <a:lnTo>
                    <a:pt x="216" y="390"/>
                  </a:lnTo>
                  <a:lnTo>
                    <a:pt x="219" y="390"/>
                  </a:lnTo>
                  <a:lnTo>
                    <a:pt x="221" y="391"/>
                  </a:lnTo>
                  <a:lnTo>
                    <a:pt x="224" y="391"/>
                  </a:lnTo>
                  <a:lnTo>
                    <a:pt x="225" y="392"/>
                  </a:lnTo>
                  <a:lnTo>
                    <a:pt x="228" y="392"/>
                  </a:lnTo>
                  <a:lnTo>
                    <a:pt x="232" y="393"/>
                  </a:lnTo>
                  <a:lnTo>
                    <a:pt x="233" y="393"/>
                  </a:lnTo>
                  <a:lnTo>
                    <a:pt x="234" y="393"/>
                  </a:lnTo>
                  <a:lnTo>
                    <a:pt x="237" y="392"/>
                  </a:lnTo>
                  <a:lnTo>
                    <a:pt x="242" y="391"/>
                  </a:lnTo>
                  <a:lnTo>
                    <a:pt x="245" y="390"/>
                  </a:lnTo>
                  <a:lnTo>
                    <a:pt x="247" y="390"/>
                  </a:lnTo>
                  <a:lnTo>
                    <a:pt x="248" y="390"/>
                  </a:lnTo>
                  <a:lnTo>
                    <a:pt x="249" y="389"/>
                  </a:lnTo>
                  <a:lnTo>
                    <a:pt x="253" y="387"/>
                  </a:lnTo>
                  <a:lnTo>
                    <a:pt x="254" y="386"/>
                  </a:lnTo>
                  <a:lnTo>
                    <a:pt x="254" y="385"/>
                  </a:lnTo>
                  <a:lnTo>
                    <a:pt x="255" y="385"/>
                  </a:lnTo>
                  <a:lnTo>
                    <a:pt x="255" y="384"/>
                  </a:lnTo>
                  <a:lnTo>
                    <a:pt x="256" y="383"/>
                  </a:lnTo>
                  <a:lnTo>
                    <a:pt x="256" y="383"/>
                  </a:lnTo>
                  <a:lnTo>
                    <a:pt x="256" y="382"/>
                  </a:lnTo>
                  <a:lnTo>
                    <a:pt x="256" y="379"/>
                  </a:lnTo>
                  <a:lnTo>
                    <a:pt x="255" y="378"/>
                  </a:lnTo>
                  <a:lnTo>
                    <a:pt x="256" y="377"/>
                  </a:lnTo>
                  <a:lnTo>
                    <a:pt x="256" y="376"/>
                  </a:lnTo>
                  <a:lnTo>
                    <a:pt x="257" y="375"/>
                  </a:lnTo>
                  <a:lnTo>
                    <a:pt x="258" y="373"/>
                  </a:lnTo>
                  <a:lnTo>
                    <a:pt x="259" y="373"/>
                  </a:lnTo>
                  <a:lnTo>
                    <a:pt x="260" y="372"/>
                  </a:lnTo>
                  <a:lnTo>
                    <a:pt x="261" y="371"/>
                  </a:lnTo>
                  <a:lnTo>
                    <a:pt x="262" y="371"/>
                  </a:lnTo>
                  <a:lnTo>
                    <a:pt x="264" y="370"/>
                  </a:lnTo>
                  <a:lnTo>
                    <a:pt x="266" y="369"/>
                  </a:lnTo>
                  <a:lnTo>
                    <a:pt x="269" y="369"/>
                  </a:lnTo>
                  <a:lnTo>
                    <a:pt x="274" y="369"/>
                  </a:lnTo>
                  <a:lnTo>
                    <a:pt x="278" y="368"/>
                  </a:lnTo>
                  <a:lnTo>
                    <a:pt x="281" y="367"/>
                  </a:lnTo>
                  <a:lnTo>
                    <a:pt x="284" y="367"/>
                  </a:lnTo>
                  <a:lnTo>
                    <a:pt x="285" y="366"/>
                  </a:lnTo>
                  <a:lnTo>
                    <a:pt x="286" y="366"/>
                  </a:lnTo>
                  <a:lnTo>
                    <a:pt x="286" y="366"/>
                  </a:lnTo>
                  <a:lnTo>
                    <a:pt x="287" y="365"/>
                  </a:lnTo>
                  <a:lnTo>
                    <a:pt x="288" y="364"/>
                  </a:lnTo>
                  <a:lnTo>
                    <a:pt x="289" y="364"/>
                  </a:lnTo>
                  <a:lnTo>
                    <a:pt x="289" y="363"/>
                  </a:lnTo>
                  <a:lnTo>
                    <a:pt x="290" y="362"/>
                  </a:lnTo>
                  <a:lnTo>
                    <a:pt x="291" y="361"/>
                  </a:lnTo>
                  <a:lnTo>
                    <a:pt x="292" y="360"/>
                  </a:lnTo>
                  <a:lnTo>
                    <a:pt x="292" y="359"/>
                  </a:lnTo>
                  <a:lnTo>
                    <a:pt x="293" y="356"/>
                  </a:lnTo>
                  <a:lnTo>
                    <a:pt x="294" y="355"/>
                  </a:lnTo>
                  <a:lnTo>
                    <a:pt x="294" y="354"/>
                  </a:lnTo>
                  <a:lnTo>
                    <a:pt x="295" y="354"/>
                  </a:lnTo>
                  <a:lnTo>
                    <a:pt x="296" y="353"/>
                  </a:lnTo>
                  <a:lnTo>
                    <a:pt x="298" y="350"/>
                  </a:lnTo>
                  <a:lnTo>
                    <a:pt x="299" y="350"/>
                  </a:lnTo>
                  <a:lnTo>
                    <a:pt x="300" y="349"/>
                  </a:lnTo>
                  <a:lnTo>
                    <a:pt x="301" y="348"/>
                  </a:lnTo>
                  <a:lnTo>
                    <a:pt x="301" y="347"/>
                  </a:lnTo>
                  <a:lnTo>
                    <a:pt x="301" y="346"/>
                  </a:lnTo>
                  <a:lnTo>
                    <a:pt x="302" y="346"/>
                  </a:lnTo>
                  <a:lnTo>
                    <a:pt x="302" y="345"/>
                  </a:lnTo>
                  <a:lnTo>
                    <a:pt x="301" y="344"/>
                  </a:lnTo>
                  <a:lnTo>
                    <a:pt x="301" y="343"/>
                  </a:lnTo>
                  <a:lnTo>
                    <a:pt x="300" y="342"/>
                  </a:lnTo>
                  <a:lnTo>
                    <a:pt x="299" y="341"/>
                  </a:lnTo>
                  <a:lnTo>
                    <a:pt x="299" y="340"/>
                  </a:lnTo>
                  <a:lnTo>
                    <a:pt x="297" y="339"/>
                  </a:lnTo>
                  <a:lnTo>
                    <a:pt x="293" y="335"/>
                  </a:lnTo>
                  <a:lnTo>
                    <a:pt x="292" y="334"/>
                  </a:lnTo>
                  <a:lnTo>
                    <a:pt x="290" y="332"/>
                  </a:lnTo>
                  <a:lnTo>
                    <a:pt x="289" y="331"/>
                  </a:lnTo>
                  <a:lnTo>
                    <a:pt x="288" y="330"/>
                  </a:lnTo>
                  <a:lnTo>
                    <a:pt x="288" y="329"/>
                  </a:lnTo>
                  <a:lnTo>
                    <a:pt x="288" y="328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88" y="327"/>
                  </a:lnTo>
                  <a:lnTo>
                    <a:pt x="288" y="326"/>
                  </a:lnTo>
                  <a:lnTo>
                    <a:pt x="289" y="326"/>
                  </a:lnTo>
                  <a:lnTo>
                    <a:pt x="290" y="326"/>
                  </a:lnTo>
                  <a:lnTo>
                    <a:pt x="291" y="325"/>
                  </a:lnTo>
                  <a:lnTo>
                    <a:pt x="292" y="325"/>
                  </a:lnTo>
                  <a:lnTo>
                    <a:pt x="294" y="324"/>
                  </a:lnTo>
                  <a:lnTo>
                    <a:pt x="295" y="324"/>
                  </a:lnTo>
                  <a:lnTo>
                    <a:pt x="295" y="323"/>
                  </a:lnTo>
                  <a:lnTo>
                    <a:pt x="296" y="322"/>
                  </a:lnTo>
                  <a:lnTo>
                    <a:pt x="297" y="321"/>
                  </a:lnTo>
                  <a:lnTo>
                    <a:pt x="297" y="320"/>
                  </a:lnTo>
                  <a:lnTo>
                    <a:pt x="298" y="319"/>
                  </a:lnTo>
                  <a:lnTo>
                    <a:pt x="298" y="319"/>
                  </a:lnTo>
                  <a:lnTo>
                    <a:pt x="298" y="318"/>
                  </a:lnTo>
                  <a:lnTo>
                    <a:pt x="298" y="317"/>
                  </a:lnTo>
                  <a:lnTo>
                    <a:pt x="297" y="316"/>
                  </a:lnTo>
                  <a:lnTo>
                    <a:pt x="297" y="314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6" y="309"/>
                  </a:lnTo>
                  <a:lnTo>
                    <a:pt x="296" y="308"/>
                  </a:lnTo>
                  <a:lnTo>
                    <a:pt x="296" y="307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8" y="304"/>
                  </a:lnTo>
                  <a:lnTo>
                    <a:pt x="298" y="303"/>
                  </a:lnTo>
                  <a:lnTo>
                    <a:pt x="299" y="303"/>
                  </a:lnTo>
                  <a:lnTo>
                    <a:pt x="300" y="302"/>
                  </a:lnTo>
                  <a:lnTo>
                    <a:pt x="301" y="301"/>
                  </a:lnTo>
                  <a:lnTo>
                    <a:pt x="304" y="300"/>
                  </a:lnTo>
                  <a:lnTo>
                    <a:pt x="305" y="299"/>
                  </a:lnTo>
                  <a:lnTo>
                    <a:pt x="307" y="298"/>
                  </a:lnTo>
                  <a:lnTo>
                    <a:pt x="309" y="297"/>
                  </a:lnTo>
                  <a:lnTo>
                    <a:pt x="310" y="296"/>
                  </a:lnTo>
                  <a:lnTo>
                    <a:pt x="310" y="295"/>
                  </a:lnTo>
                  <a:lnTo>
                    <a:pt x="311" y="294"/>
                  </a:lnTo>
                  <a:lnTo>
                    <a:pt x="311" y="293"/>
                  </a:lnTo>
                  <a:lnTo>
                    <a:pt x="311" y="292"/>
                  </a:lnTo>
                  <a:lnTo>
                    <a:pt x="311" y="290"/>
                  </a:lnTo>
                  <a:lnTo>
                    <a:pt x="311" y="288"/>
                  </a:lnTo>
                  <a:lnTo>
                    <a:pt x="311" y="287"/>
                  </a:lnTo>
                  <a:lnTo>
                    <a:pt x="311" y="286"/>
                  </a:lnTo>
                  <a:lnTo>
                    <a:pt x="310" y="285"/>
                  </a:lnTo>
                  <a:lnTo>
                    <a:pt x="310" y="284"/>
                  </a:lnTo>
                  <a:lnTo>
                    <a:pt x="309" y="283"/>
                  </a:lnTo>
                  <a:lnTo>
                    <a:pt x="309" y="282"/>
                  </a:lnTo>
                  <a:lnTo>
                    <a:pt x="308" y="282"/>
                  </a:lnTo>
                  <a:lnTo>
                    <a:pt x="307" y="281"/>
                  </a:lnTo>
                  <a:lnTo>
                    <a:pt x="306" y="280"/>
                  </a:lnTo>
                  <a:lnTo>
                    <a:pt x="303" y="277"/>
                  </a:lnTo>
                  <a:lnTo>
                    <a:pt x="301" y="276"/>
                  </a:lnTo>
                  <a:lnTo>
                    <a:pt x="300" y="275"/>
                  </a:lnTo>
                  <a:lnTo>
                    <a:pt x="299" y="274"/>
                  </a:lnTo>
                  <a:lnTo>
                    <a:pt x="299" y="274"/>
                  </a:lnTo>
                  <a:lnTo>
                    <a:pt x="299" y="273"/>
                  </a:lnTo>
                  <a:lnTo>
                    <a:pt x="298" y="272"/>
                  </a:lnTo>
                  <a:lnTo>
                    <a:pt x="298" y="271"/>
                  </a:lnTo>
                  <a:lnTo>
                    <a:pt x="298" y="270"/>
                  </a:lnTo>
                  <a:lnTo>
                    <a:pt x="298" y="269"/>
                  </a:lnTo>
                  <a:lnTo>
                    <a:pt x="298" y="268"/>
                  </a:lnTo>
                  <a:lnTo>
                    <a:pt x="298" y="267"/>
                  </a:lnTo>
                  <a:lnTo>
                    <a:pt x="299" y="265"/>
                  </a:lnTo>
                  <a:lnTo>
                    <a:pt x="299" y="264"/>
                  </a:lnTo>
                  <a:lnTo>
                    <a:pt x="300" y="262"/>
                  </a:lnTo>
                  <a:lnTo>
                    <a:pt x="300" y="261"/>
                  </a:lnTo>
                  <a:lnTo>
                    <a:pt x="301" y="259"/>
                  </a:lnTo>
                  <a:lnTo>
                    <a:pt x="302" y="258"/>
                  </a:lnTo>
                  <a:lnTo>
                    <a:pt x="303" y="256"/>
                  </a:lnTo>
                  <a:lnTo>
                    <a:pt x="304" y="255"/>
                  </a:lnTo>
                  <a:lnTo>
                    <a:pt x="305" y="253"/>
                  </a:lnTo>
                  <a:lnTo>
                    <a:pt x="306" y="252"/>
                  </a:lnTo>
                  <a:lnTo>
                    <a:pt x="308" y="251"/>
                  </a:lnTo>
                  <a:lnTo>
                    <a:pt x="311" y="249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4" y="246"/>
                  </a:lnTo>
                  <a:lnTo>
                    <a:pt x="314" y="246"/>
                  </a:lnTo>
                  <a:lnTo>
                    <a:pt x="315" y="245"/>
                  </a:lnTo>
                  <a:lnTo>
                    <a:pt x="315" y="244"/>
                  </a:lnTo>
                  <a:lnTo>
                    <a:pt x="315" y="243"/>
                  </a:lnTo>
                  <a:lnTo>
                    <a:pt x="315" y="243"/>
                  </a:lnTo>
                  <a:lnTo>
                    <a:pt x="314" y="242"/>
                  </a:lnTo>
                  <a:lnTo>
                    <a:pt x="314" y="241"/>
                  </a:lnTo>
                  <a:lnTo>
                    <a:pt x="313" y="240"/>
                  </a:lnTo>
                  <a:lnTo>
                    <a:pt x="312" y="238"/>
                  </a:lnTo>
                  <a:lnTo>
                    <a:pt x="310" y="236"/>
                  </a:lnTo>
                  <a:lnTo>
                    <a:pt x="310" y="235"/>
                  </a:lnTo>
                  <a:lnTo>
                    <a:pt x="309" y="234"/>
                  </a:lnTo>
                  <a:lnTo>
                    <a:pt x="309" y="233"/>
                  </a:lnTo>
                  <a:lnTo>
                    <a:pt x="308" y="231"/>
                  </a:lnTo>
                  <a:lnTo>
                    <a:pt x="308" y="230"/>
                  </a:lnTo>
                  <a:lnTo>
                    <a:pt x="308" y="229"/>
                  </a:lnTo>
                  <a:lnTo>
                    <a:pt x="308" y="228"/>
                  </a:lnTo>
                  <a:lnTo>
                    <a:pt x="308" y="227"/>
                  </a:lnTo>
                  <a:lnTo>
                    <a:pt x="309" y="226"/>
                  </a:lnTo>
                  <a:lnTo>
                    <a:pt x="309" y="225"/>
                  </a:lnTo>
                  <a:lnTo>
                    <a:pt x="310" y="224"/>
                  </a:lnTo>
                  <a:lnTo>
                    <a:pt x="314" y="219"/>
                  </a:lnTo>
                  <a:lnTo>
                    <a:pt x="315" y="217"/>
                  </a:lnTo>
                  <a:lnTo>
                    <a:pt x="316" y="215"/>
                  </a:lnTo>
                  <a:lnTo>
                    <a:pt x="316" y="214"/>
                  </a:lnTo>
                  <a:lnTo>
                    <a:pt x="317" y="213"/>
                  </a:lnTo>
                  <a:lnTo>
                    <a:pt x="317" y="212"/>
                  </a:lnTo>
                  <a:lnTo>
                    <a:pt x="317" y="211"/>
                  </a:lnTo>
                  <a:lnTo>
                    <a:pt x="317" y="210"/>
                  </a:lnTo>
                  <a:lnTo>
                    <a:pt x="317" y="210"/>
                  </a:lnTo>
                  <a:lnTo>
                    <a:pt x="317" y="209"/>
                  </a:lnTo>
                  <a:lnTo>
                    <a:pt x="316" y="208"/>
                  </a:lnTo>
                  <a:lnTo>
                    <a:pt x="316" y="208"/>
                  </a:lnTo>
                  <a:lnTo>
                    <a:pt x="315" y="207"/>
                  </a:lnTo>
                  <a:lnTo>
                    <a:pt x="315" y="207"/>
                  </a:lnTo>
                  <a:lnTo>
                    <a:pt x="314" y="206"/>
                  </a:lnTo>
                  <a:lnTo>
                    <a:pt x="310" y="205"/>
                  </a:lnTo>
                  <a:lnTo>
                    <a:pt x="309" y="205"/>
                  </a:lnTo>
                  <a:lnTo>
                    <a:pt x="307" y="204"/>
                  </a:lnTo>
                  <a:lnTo>
                    <a:pt x="306" y="204"/>
                  </a:lnTo>
                  <a:lnTo>
                    <a:pt x="305" y="203"/>
                  </a:lnTo>
                  <a:lnTo>
                    <a:pt x="304" y="203"/>
                  </a:lnTo>
                  <a:lnTo>
                    <a:pt x="304" y="202"/>
                  </a:lnTo>
                  <a:lnTo>
                    <a:pt x="303" y="202"/>
                  </a:lnTo>
                  <a:lnTo>
                    <a:pt x="303" y="201"/>
                  </a:lnTo>
                  <a:lnTo>
                    <a:pt x="303" y="201"/>
                  </a:lnTo>
                  <a:lnTo>
                    <a:pt x="303" y="200"/>
                  </a:lnTo>
                  <a:lnTo>
                    <a:pt x="303" y="200"/>
                  </a:lnTo>
                  <a:lnTo>
                    <a:pt x="304" y="199"/>
                  </a:lnTo>
                  <a:lnTo>
                    <a:pt x="304" y="199"/>
                  </a:lnTo>
                  <a:lnTo>
                    <a:pt x="306" y="198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7" y="197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5" y="195"/>
                  </a:lnTo>
                  <a:lnTo>
                    <a:pt x="298" y="190"/>
                  </a:lnTo>
                  <a:lnTo>
                    <a:pt x="294" y="186"/>
                  </a:lnTo>
                  <a:lnTo>
                    <a:pt x="293" y="186"/>
                  </a:lnTo>
                  <a:lnTo>
                    <a:pt x="292" y="185"/>
                  </a:lnTo>
                  <a:lnTo>
                    <a:pt x="292" y="184"/>
                  </a:lnTo>
                  <a:lnTo>
                    <a:pt x="291" y="184"/>
                  </a:lnTo>
                  <a:lnTo>
                    <a:pt x="291" y="183"/>
                  </a:lnTo>
                  <a:lnTo>
                    <a:pt x="291" y="182"/>
                  </a:lnTo>
                  <a:lnTo>
                    <a:pt x="291" y="181"/>
                  </a:lnTo>
                  <a:lnTo>
                    <a:pt x="291" y="180"/>
                  </a:lnTo>
                  <a:lnTo>
                    <a:pt x="291" y="178"/>
                  </a:lnTo>
                  <a:lnTo>
                    <a:pt x="292" y="174"/>
                  </a:lnTo>
                  <a:lnTo>
                    <a:pt x="293" y="171"/>
                  </a:lnTo>
                  <a:lnTo>
                    <a:pt x="293" y="169"/>
                  </a:lnTo>
                  <a:lnTo>
                    <a:pt x="293" y="166"/>
                  </a:lnTo>
                  <a:lnTo>
                    <a:pt x="293" y="162"/>
                  </a:lnTo>
                  <a:lnTo>
                    <a:pt x="294" y="160"/>
                  </a:lnTo>
                  <a:lnTo>
                    <a:pt x="294" y="159"/>
                  </a:lnTo>
                  <a:lnTo>
                    <a:pt x="294" y="158"/>
                  </a:lnTo>
                  <a:lnTo>
                    <a:pt x="295" y="156"/>
                  </a:lnTo>
                  <a:lnTo>
                    <a:pt x="296" y="154"/>
                  </a:lnTo>
                  <a:lnTo>
                    <a:pt x="298" y="153"/>
                  </a:lnTo>
                  <a:lnTo>
                    <a:pt x="300" y="150"/>
                  </a:lnTo>
                  <a:lnTo>
                    <a:pt x="301" y="148"/>
                  </a:lnTo>
                  <a:lnTo>
                    <a:pt x="302" y="147"/>
                  </a:lnTo>
                  <a:lnTo>
                    <a:pt x="304" y="143"/>
                  </a:lnTo>
                  <a:lnTo>
                    <a:pt x="305" y="141"/>
                  </a:lnTo>
                  <a:lnTo>
                    <a:pt x="306" y="140"/>
                  </a:lnTo>
                  <a:lnTo>
                    <a:pt x="307" y="139"/>
                  </a:lnTo>
                  <a:lnTo>
                    <a:pt x="308" y="138"/>
                  </a:lnTo>
                  <a:lnTo>
                    <a:pt x="308" y="137"/>
                  </a:lnTo>
                  <a:lnTo>
                    <a:pt x="309" y="137"/>
                  </a:lnTo>
                  <a:lnTo>
                    <a:pt x="310" y="136"/>
                  </a:lnTo>
                  <a:lnTo>
                    <a:pt x="312" y="135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7" y="133"/>
                  </a:lnTo>
                  <a:lnTo>
                    <a:pt x="321" y="133"/>
                  </a:lnTo>
                  <a:lnTo>
                    <a:pt x="324" y="133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30" y="131"/>
                  </a:lnTo>
                  <a:lnTo>
                    <a:pt x="331" y="131"/>
                  </a:lnTo>
                  <a:lnTo>
                    <a:pt x="332" y="130"/>
                  </a:lnTo>
                  <a:lnTo>
                    <a:pt x="333" y="129"/>
                  </a:lnTo>
                  <a:lnTo>
                    <a:pt x="333" y="128"/>
                  </a:lnTo>
                  <a:lnTo>
                    <a:pt x="333" y="128"/>
                  </a:lnTo>
                  <a:lnTo>
                    <a:pt x="334" y="127"/>
                  </a:lnTo>
                  <a:lnTo>
                    <a:pt x="334" y="126"/>
                  </a:lnTo>
                  <a:lnTo>
                    <a:pt x="334" y="126"/>
                  </a:lnTo>
                  <a:lnTo>
                    <a:pt x="334" y="125"/>
                  </a:lnTo>
                  <a:lnTo>
                    <a:pt x="333" y="124"/>
                  </a:lnTo>
                  <a:lnTo>
                    <a:pt x="333" y="124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2"/>
                  </a:lnTo>
                  <a:lnTo>
                    <a:pt x="330" y="122"/>
                  </a:lnTo>
                  <a:lnTo>
                    <a:pt x="329" y="121"/>
                  </a:lnTo>
                  <a:lnTo>
                    <a:pt x="325" y="120"/>
                  </a:lnTo>
                  <a:lnTo>
                    <a:pt x="324" y="120"/>
                  </a:lnTo>
                  <a:lnTo>
                    <a:pt x="323" y="120"/>
                  </a:lnTo>
                  <a:lnTo>
                    <a:pt x="323" y="120"/>
                  </a:lnTo>
                  <a:lnTo>
                    <a:pt x="323" y="119"/>
                  </a:lnTo>
                  <a:lnTo>
                    <a:pt x="323" y="119"/>
                  </a:lnTo>
                  <a:lnTo>
                    <a:pt x="323" y="118"/>
                  </a:lnTo>
                  <a:lnTo>
                    <a:pt x="323" y="118"/>
                  </a:lnTo>
                  <a:lnTo>
                    <a:pt x="324" y="117"/>
                  </a:lnTo>
                  <a:lnTo>
                    <a:pt x="324" y="116"/>
                  </a:lnTo>
                  <a:lnTo>
                    <a:pt x="325" y="115"/>
                  </a:lnTo>
                  <a:lnTo>
                    <a:pt x="327" y="113"/>
                  </a:lnTo>
                  <a:lnTo>
                    <a:pt x="328" y="112"/>
                  </a:lnTo>
                  <a:lnTo>
                    <a:pt x="329" y="111"/>
                  </a:lnTo>
                  <a:lnTo>
                    <a:pt x="330" y="110"/>
                  </a:lnTo>
                  <a:lnTo>
                    <a:pt x="332" y="110"/>
                  </a:lnTo>
                  <a:lnTo>
                    <a:pt x="333" y="109"/>
                  </a:lnTo>
                  <a:lnTo>
                    <a:pt x="334" y="109"/>
                  </a:lnTo>
                  <a:lnTo>
                    <a:pt x="336" y="108"/>
                  </a:lnTo>
                  <a:lnTo>
                    <a:pt x="337" y="108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0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2" y="112"/>
                  </a:lnTo>
                  <a:lnTo>
                    <a:pt x="343" y="114"/>
                  </a:lnTo>
                  <a:lnTo>
                    <a:pt x="343" y="114"/>
                  </a:lnTo>
                  <a:lnTo>
                    <a:pt x="344" y="115"/>
                  </a:lnTo>
                  <a:lnTo>
                    <a:pt x="345" y="116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7" y="117"/>
                  </a:lnTo>
                  <a:lnTo>
                    <a:pt x="347" y="118"/>
                  </a:lnTo>
                  <a:lnTo>
                    <a:pt x="348" y="118"/>
                  </a:lnTo>
                  <a:lnTo>
                    <a:pt x="350" y="118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2" y="117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5" y="111"/>
                  </a:lnTo>
                  <a:lnTo>
                    <a:pt x="356" y="108"/>
                  </a:lnTo>
                  <a:lnTo>
                    <a:pt x="356" y="107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6" y="105"/>
                  </a:lnTo>
                  <a:lnTo>
                    <a:pt x="356" y="104"/>
                  </a:lnTo>
                  <a:lnTo>
                    <a:pt x="356" y="103"/>
                  </a:lnTo>
                  <a:lnTo>
                    <a:pt x="356" y="102"/>
                  </a:lnTo>
                  <a:lnTo>
                    <a:pt x="355" y="100"/>
                  </a:lnTo>
                  <a:lnTo>
                    <a:pt x="354" y="99"/>
                  </a:lnTo>
                  <a:lnTo>
                    <a:pt x="353" y="98"/>
                  </a:lnTo>
                  <a:lnTo>
                    <a:pt x="351" y="96"/>
                  </a:lnTo>
                  <a:lnTo>
                    <a:pt x="350" y="95"/>
                  </a:lnTo>
                  <a:lnTo>
                    <a:pt x="349" y="94"/>
                  </a:lnTo>
                  <a:lnTo>
                    <a:pt x="349" y="93"/>
                  </a:lnTo>
                  <a:lnTo>
                    <a:pt x="348" y="92"/>
                  </a:lnTo>
                  <a:lnTo>
                    <a:pt x="348" y="91"/>
                  </a:lnTo>
                  <a:lnTo>
                    <a:pt x="348" y="90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8" y="89"/>
                  </a:lnTo>
                  <a:lnTo>
                    <a:pt x="349" y="89"/>
                  </a:lnTo>
                  <a:lnTo>
                    <a:pt x="350" y="89"/>
                  </a:lnTo>
                  <a:lnTo>
                    <a:pt x="352" y="89"/>
                  </a:lnTo>
                  <a:lnTo>
                    <a:pt x="353" y="89"/>
                  </a:lnTo>
                  <a:lnTo>
                    <a:pt x="354" y="89"/>
                  </a:lnTo>
                  <a:lnTo>
                    <a:pt x="355" y="88"/>
                  </a:lnTo>
                  <a:lnTo>
                    <a:pt x="356" y="88"/>
                  </a:lnTo>
                  <a:lnTo>
                    <a:pt x="357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1" y="84"/>
                  </a:lnTo>
                  <a:lnTo>
                    <a:pt x="363" y="82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7" y="77"/>
                  </a:lnTo>
                  <a:lnTo>
                    <a:pt x="368" y="75"/>
                  </a:lnTo>
                  <a:lnTo>
                    <a:pt x="368" y="74"/>
                  </a:lnTo>
                  <a:lnTo>
                    <a:pt x="368" y="73"/>
                  </a:lnTo>
                  <a:lnTo>
                    <a:pt x="368" y="72"/>
                  </a:lnTo>
                  <a:lnTo>
                    <a:pt x="368" y="71"/>
                  </a:lnTo>
                  <a:lnTo>
                    <a:pt x="368" y="70"/>
                  </a:lnTo>
                  <a:lnTo>
                    <a:pt x="368" y="69"/>
                  </a:lnTo>
                  <a:lnTo>
                    <a:pt x="368" y="68"/>
                  </a:lnTo>
                  <a:lnTo>
                    <a:pt x="368" y="67"/>
                  </a:lnTo>
                  <a:lnTo>
                    <a:pt x="367" y="66"/>
                  </a:lnTo>
                  <a:lnTo>
                    <a:pt x="367" y="65"/>
                  </a:lnTo>
                  <a:lnTo>
                    <a:pt x="366" y="65"/>
                  </a:lnTo>
                  <a:lnTo>
                    <a:pt x="365" y="64"/>
                  </a:lnTo>
                  <a:lnTo>
                    <a:pt x="364" y="63"/>
                  </a:lnTo>
                  <a:lnTo>
                    <a:pt x="363" y="62"/>
                  </a:lnTo>
                  <a:lnTo>
                    <a:pt x="360" y="60"/>
                  </a:lnTo>
                  <a:lnTo>
                    <a:pt x="358" y="59"/>
                  </a:lnTo>
                  <a:lnTo>
                    <a:pt x="357" y="59"/>
                  </a:lnTo>
                  <a:lnTo>
                    <a:pt x="356" y="57"/>
                  </a:lnTo>
                  <a:lnTo>
                    <a:pt x="355" y="56"/>
                  </a:lnTo>
                  <a:lnTo>
                    <a:pt x="355" y="55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50"/>
                  </a:lnTo>
                  <a:lnTo>
                    <a:pt x="357" y="44"/>
                  </a:lnTo>
                  <a:lnTo>
                    <a:pt x="358" y="41"/>
                  </a:lnTo>
                  <a:lnTo>
                    <a:pt x="359" y="39"/>
                  </a:lnTo>
                  <a:lnTo>
                    <a:pt x="359" y="37"/>
                  </a:lnTo>
                  <a:lnTo>
                    <a:pt x="359" y="36"/>
                  </a:lnTo>
                  <a:lnTo>
                    <a:pt x="359" y="35"/>
                  </a:lnTo>
                  <a:lnTo>
                    <a:pt x="359" y="34"/>
                  </a:lnTo>
                  <a:lnTo>
                    <a:pt x="359" y="35"/>
                  </a:lnTo>
                  <a:lnTo>
                    <a:pt x="360" y="35"/>
                  </a:lnTo>
                  <a:lnTo>
                    <a:pt x="360" y="35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62" y="35"/>
                  </a:lnTo>
                  <a:lnTo>
                    <a:pt x="363" y="35"/>
                  </a:lnTo>
                  <a:lnTo>
                    <a:pt x="363" y="35"/>
                  </a:lnTo>
                  <a:lnTo>
                    <a:pt x="364" y="34"/>
                  </a:lnTo>
                  <a:lnTo>
                    <a:pt x="365" y="33"/>
                  </a:lnTo>
                  <a:lnTo>
                    <a:pt x="367" y="32"/>
                  </a:lnTo>
                  <a:lnTo>
                    <a:pt x="368" y="30"/>
                  </a:lnTo>
                  <a:lnTo>
                    <a:pt x="371" y="27"/>
                  </a:lnTo>
                  <a:lnTo>
                    <a:pt x="371" y="27"/>
                  </a:lnTo>
                  <a:lnTo>
                    <a:pt x="372" y="26"/>
                  </a:lnTo>
                  <a:lnTo>
                    <a:pt x="373" y="25"/>
                  </a:lnTo>
                  <a:lnTo>
                    <a:pt x="375" y="25"/>
                  </a:lnTo>
                  <a:lnTo>
                    <a:pt x="376" y="24"/>
                  </a:lnTo>
                  <a:lnTo>
                    <a:pt x="377" y="24"/>
                  </a:lnTo>
                  <a:lnTo>
                    <a:pt x="378" y="24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380" y="24"/>
                  </a:lnTo>
                  <a:lnTo>
                    <a:pt x="382" y="24"/>
                  </a:lnTo>
                  <a:lnTo>
                    <a:pt x="383" y="25"/>
                  </a:lnTo>
                  <a:lnTo>
                    <a:pt x="384" y="26"/>
                  </a:lnTo>
                  <a:lnTo>
                    <a:pt x="385" y="26"/>
                  </a:lnTo>
                  <a:lnTo>
                    <a:pt x="386" y="26"/>
                  </a:lnTo>
                  <a:lnTo>
                    <a:pt x="388" y="26"/>
                  </a:lnTo>
                  <a:lnTo>
                    <a:pt x="391" y="25"/>
                  </a:lnTo>
                  <a:lnTo>
                    <a:pt x="393" y="25"/>
                  </a:lnTo>
                  <a:lnTo>
                    <a:pt x="397" y="24"/>
                  </a:lnTo>
                  <a:lnTo>
                    <a:pt x="399" y="24"/>
                  </a:lnTo>
                  <a:lnTo>
                    <a:pt x="400" y="24"/>
                  </a:lnTo>
                  <a:lnTo>
                    <a:pt x="401" y="24"/>
                  </a:lnTo>
                  <a:lnTo>
                    <a:pt x="402" y="24"/>
                  </a:lnTo>
                  <a:lnTo>
                    <a:pt x="408" y="25"/>
                  </a:lnTo>
                  <a:lnTo>
                    <a:pt x="410" y="25"/>
                  </a:lnTo>
                  <a:lnTo>
                    <a:pt x="412" y="26"/>
                  </a:lnTo>
                  <a:lnTo>
                    <a:pt x="415" y="26"/>
                  </a:lnTo>
                  <a:lnTo>
                    <a:pt x="417" y="25"/>
                  </a:lnTo>
                  <a:lnTo>
                    <a:pt x="419" y="25"/>
                  </a:lnTo>
                  <a:lnTo>
                    <a:pt x="420" y="25"/>
                  </a:lnTo>
                  <a:lnTo>
                    <a:pt x="420" y="25"/>
                  </a:lnTo>
                  <a:lnTo>
                    <a:pt x="421" y="24"/>
                  </a:lnTo>
                  <a:lnTo>
                    <a:pt x="422" y="23"/>
                  </a:lnTo>
                  <a:lnTo>
                    <a:pt x="422" y="23"/>
                  </a:lnTo>
                  <a:lnTo>
                    <a:pt x="423" y="21"/>
                  </a:lnTo>
                  <a:lnTo>
                    <a:pt x="424" y="20"/>
                  </a:lnTo>
                  <a:lnTo>
                    <a:pt x="424" y="18"/>
                  </a:lnTo>
                  <a:lnTo>
                    <a:pt x="427" y="7"/>
                  </a:lnTo>
                  <a:lnTo>
                    <a:pt x="428" y="4"/>
                  </a:lnTo>
                  <a:lnTo>
                    <a:pt x="428" y="2"/>
                  </a:lnTo>
                  <a:lnTo>
                    <a:pt x="429" y="1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3" name="Freeform 287"/>
            <p:cNvSpPr>
              <a:spLocks/>
            </p:cNvSpPr>
            <p:nvPr/>
          </p:nvSpPr>
          <p:spPr bwMode="auto">
            <a:xfrm>
              <a:off x="4682" y="1987"/>
              <a:ext cx="517" cy="767"/>
            </a:xfrm>
            <a:custGeom>
              <a:avLst/>
              <a:gdLst>
                <a:gd name="T0" fmla="*/ 258 w 517"/>
                <a:gd name="T1" fmla="*/ 105 h 767"/>
                <a:gd name="T2" fmla="*/ 281 w 517"/>
                <a:gd name="T3" fmla="*/ 107 h 767"/>
                <a:gd name="T4" fmla="*/ 290 w 517"/>
                <a:gd name="T5" fmla="*/ 147 h 767"/>
                <a:gd name="T6" fmla="*/ 254 w 517"/>
                <a:gd name="T7" fmla="*/ 165 h 767"/>
                <a:gd name="T8" fmla="*/ 217 w 517"/>
                <a:gd name="T9" fmla="*/ 213 h 767"/>
                <a:gd name="T10" fmla="*/ 194 w 517"/>
                <a:gd name="T11" fmla="*/ 277 h 767"/>
                <a:gd name="T12" fmla="*/ 201 w 517"/>
                <a:gd name="T13" fmla="*/ 320 h 767"/>
                <a:gd name="T14" fmla="*/ 189 w 517"/>
                <a:gd name="T15" fmla="*/ 356 h 767"/>
                <a:gd name="T16" fmla="*/ 201 w 517"/>
                <a:gd name="T17" fmla="*/ 389 h 767"/>
                <a:gd name="T18" fmla="*/ 215 w 517"/>
                <a:gd name="T19" fmla="*/ 406 h 767"/>
                <a:gd name="T20" fmla="*/ 258 w 517"/>
                <a:gd name="T21" fmla="*/ 384 h 767"/>
                <a:gd name="T22" fmla="*/ 276 w 517"/>
                <a:gd name="T23" fmla="*/ 406 h 767"/>
                <a:gd name="T24" fmla="*/ 294 w 517"/>
                <a:gd name="T25" fmla="*/ 409 h 767"/>
                <a:gd name="T26" fmla="*/ 314 w 517"/>
                <a:gd name="T27" fmla="*/ 396 h 767"/>
                <a:gd name="T28" fmla="*/ 322 w 517"/>
                <a:gd name="T29" fmla="*/ 379 h 767"/>
                <a:gd name="T30" fmla="*/ 336 w 517"/>
                <a:gd name="T31" fmla="*/ 420 h 767"/>
                <a:gd name="T32" fmla="*/ 379 w 517"/>
                <a:gd name="T33" fmla="*/ 449 h 767"/>
                <a:gd name="T34" fmla="*/ 416 w 517"/>
                <a:gd name="T35" fmla="*/ 449 h 767"/>
                <a:gd name="T36" fmla="*/ 419 w 517"/>
                <a:gd name="T37" fmla="*/ 495 h 767"/>
                <a:gd name="T38" fmla="*/ 444 w 517"/>
                <a:gd name="T39" fmla="*/ 501 h 767"/>
                <a:gd name="T40" fmla="*/ 491 w 517"/>
                <a:gd name="T41" fmla="*/ 558 h 767"/>
                <a:gd name="T42" fmla="*/ 501 w 517"/>
                <a:gd name="T43" fmla="*/ 569 h 767"/>
                <a:gd name="T44" fmla="*/ 513 w 517"/>
                <a:gd name="T45" fmla="*/ 593 h 767"/>
                <a:gd name="T46" fmla="*/ 484 w 517"/>
                <a:gd name="T47" fmla="*/ 602 h 767"/>
                <a:gd name="T48" fmla="*/ 459 w 517"/>
                <a:gd name="T49" fmla="*/ 646 h 767"/>
                <a:gd name="T50" fmla="*/ 424 w 517"/>
                <a:gd name="T51" fmla="*/ 640 h 767"/>
                <a:gd name="T52" fmla="*/ 400 w 517"/>
                <a:gd name="T53" fmla="*/ 647 h 767"/>
                <a:gd name="T54" fmla="*/ 400 w 517"/>
                <a:gd name="T55" fmla="*/ 674 h 767"/>
                <a:gd name="T56" fmla="*/ 364 w 517"/>
                <a:gd name="T57" fmla="*/ 676 h 767"/>
                <a:gd name="T58" fmla="*/ 339 w 517"/>
                <a:gd name="T59" fmla="*/ 702 h 767"/>
                <a:gd name="T60" fmla="*/ 298 w 517"/>
                <a:gd name="T61" fmla="*/ 692 h 767"/>
                <a:gd name="T62" fmla="*/ 281 w 517"/>
                <a:gd name="T63" fmla="*/ 678 h 767"/>
                <a:gd name="T64" fmla="*/ 278 w 517"/>
                <a:gd name="T65" fmla="*/ 719 h 767"/>
                <a:gd name="T66" fmla="*/ 239 w 517"/>
                <a:gd name="T67" fmla="*/ 750 h 767"/>
                <a:gd name="T68" fmla="*/ 200 w 517"/>
                <a:gd name="T69" fmla="*/ 767 h 767"/>
                <a:gd name="T70" fmla="*/ 161 w 517"/>
                <a:gd name="T71" fmla="*/ 721 h 767"/>
                <a:gd name="T72" fmla="*/ 151 w 517"/>
                <a:gd name="T73" fmla="*/ 686 h 767"/>
                <a:gd name="T74" fmla="*/ 133 w 517"/>
                <a:gd name="T75" fmla="*/ 678 h 767"/>
                <a:gd name="T76" fmla="*/ 111 w 517"/>
                <a:gd name="T77" fmla="*/ 639 h 767"/>
                <a:gd name="T78" fmla="*/ 71 w 517"/>
                <a:gd name="T79" fmla="*/ 634 h 767"/>
                <a:gd name="T80" fmla="*/ 88 w 517"/>
                <a:gd name="T81" fmla="*/ 664 h 767"/>
                <a:gd name="T82" fmla="*/ 65 w 517"/>
                <a:gd name="T83" fmla="*/ 695 h 767"/>
                <a:gd name="T84" fmla="*/ 50 w 517"/>
                <a:gd name="T85" fmla="*/ 667 h 767"/>
                <a:gd name="T86" fmla="*/ 38 w 517"/>
                <a:gd name="T87" fmla="*/ 620 h 767"/>
                <a:gd name="T88" fmla="*/ 25 w 517"/>
                <a:gd name="T89" fmla="*/ 596 h 767"/>
                <a:gd name="T90" fmla="*/ 21 w 517"/>
                <a:gd name="T91" fmla="*/ 570 h 767"/>
                <a:gd name="T92" fmla="*/ 42 w 517"/>
                <a:gd name="T93" fmla="*/ 551 h 767"/>
                <a:gd name="T94" fmla="*/ 55 w 517"/>
                <a:gd name="T95" fmla="*/ 504 h 767"/>
                <a:gd name="T96" fmla="*/ 39 w 517"/>
                <a:gd name="T97" fmla="*/ 472 h 767"/>
                <a:gd name="T98" fmla="*/ 30 w 517"/>
                <a:gd name="T99" fmla="*/ 440 h 767"/>
                <a:gd name="T100" fmla="*/ 11 w 517"/>
                <a:gd name="T101" fmla="*/ 391 h 767"/>
                <a:gd name="T102" fmla="*/ 7 w 517"/>
                <a:gd name="T103" fmla="*/ 329 h 767"/>
                <a:gd name="T104" fmla="*/ 15 w 517"/>
                <a:gd name="T105" fmla="*/ 294 h 767"/>
                <a:gd name="T106" fmla="*/ 36 w 517"/>
                <a:gd name="T107" fmla="*/ 252 h 767"/>
                <a:gd name="T108" fmla="*/ 51 w 517"/>
                <a:gd name="T109" fmla="*/ 192 h 767"/>
                <a:gd name="T110" fmla="*/ 74 w 517"/>
                <a:gd name="T111" fmla="*/ 150 h 767"/>
                <a:gd name="T112" fmla="*/ 113 w 517"/>
                <a:gd name="T113" fmla="*/ 146 h 767"/>
                <a:gd name="T114" fmla="*/ 120 w 517"/>
                <a:gd name="T115" fmla="*/ 114 h 767"/>
                <a:gd name="T116" fmla="*/ 84 w 517"/>
                <a:gd name="T117" fmla="*/ 70 h 767"/>
                <a:gd name="T118" fmla="*/ 55 w 517"/>
                <a:gd name="T119" fmla="*/ 22 h 767"/>
                <a:gd name="T120" fmla="*/ 96 w 517"/>
                <a:gd name="T121" fmla="*/ 15 h 767"/>
                <a:gd name="T122" fmla="*/ 157 w 517"/>
                <a:gd name="T123" fmla="*/ 31 h 767"/>
                <a:gd name="T124" fmla="*/ 200 w 517"/>
                <a:gd name="T125" fmla="*/ 54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7" h="767">
                  <a:moveTo>
                    <a:pt x="238" y="79"/>
                  </a:moveTo>
                  <a:lnTo>
                    <a:pt x="240" y="79"/>
                  </a:lnTo>
                  <a:lnTo>
                    <a:pt x="241" y="79"/>
                  </a:lnTo>
                  <a:lnTo>
                    <a:pt x="243" y="78"/>
                  </a:lnTo>
                  <a:lnTo>
                    <a:pt x="249" y="77"/>
                  </a:lnTo>
                  <a:lnTo>
                    <a:pt x="250" y="77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3" y="77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5" y="78"/>
                  </a:lnTo>
                  <a:lnTo>
                    <a:pt x="256" y="79"/>
                  </a:lnTo>
                  <a:lnTo>
                    <a:pt x="257" y="83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9"/>
                  </a:lnTo>
                  <a:lnTo>
                    <a:pt x="258" y="90"/>
                  </a:lnTo>
                  <a:lnTo>
                    <a:pt x="258" y="92"/>
                  </a:lnTo>
                  <a:lnTo>
                    <a:pt x="258" y="103"/>
                  </a:lnTo>
                  <a:lnTo>
                    <a:pt x="258" y="104"/>
                  </a:lnTo>
                  <a:lnTo>
                    <a:pt x="258" y="105"/>
                  </a:lnTo>
                  <a:lnTo>
                    <a:pt x="258" y="107"/>
                  </a:lnTo>
                  <a:lnTo>
                    <a:pt x="259" y="109"/>
                  </a:lnTo>
                  <a:lnTo>
                    <a:pt x="259" y="110"/>
                  </a:lnTo>
                  <a:lnTo>
                    <a:pt x="260" y="110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61" y="112"/>
                  </a:lnTo>
                  <a:lnTo>
                    <a:pt x="262" y="112"/>
                  </a:lnTo>
                  <a:lnTo>
                    <a:pt x="263" y="112"/>
                  </a:lnTo>
                  <a:lnTo>
                    <a:pt x="263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7" y="109"/>
                  </a:lnTo>
                  <a:lnTo>
                    <a:pt x="268" y="108"/>
                  </a:lnTo>
                  <a:lnTo>
                    <a:pt x="269" y="107"/>
                  </a:lnTo>
                  <a:lnTo>
                    <a:pt x="270" y="107"/>
                  </a:lnTo>
                  <a:lnTo>
                    <a:pt x="271" y="107"/>
                  </a:lnTo>
                  <a:lnTo>
                    <a:pt x="272" y="106"/>
                  </a:lnTo>
                  <a:lnTo>
                    <a:pt x="274" y="106"/>
                  </a:lnTo>
                  <a:lnTo>
                    <a:pt x="275" y="106"/>
                  </a:lnTo>
                  <a:lnTo>
                    <a:pt x="276" y="106"/>
                  </a:lnTo>
                  <a:lnTo>
                    <a:pt x="278" y="106"/>
                  </a:lnTo>
                  <a:lnTo>
                    <a:pt x="279" y="106"/>
                  </a:lnTo>
                  <a:lnTo>
                    <a:pt x="281" y="107"/>
                  </a:lnTo>
                  <a:lnTo>
                    <a:pt x="282" y="107"/>
                  </a:lnTo>
                  <a:lnTo>
                    <a:pt x="284" y="108"/>
                  </a:lnTo>
                  <a:lnTo>
                    <a:pt x="285" y="109"/>
                  </a:lnTo>
                  <a:lnTo>
                    <a:pt x="287" y="110"/>
                  </a:lnTo>
                  <a:lnTo>
                    <a:pt x="288" y="111"/>
                  </a:lnTo>
                  <a:lnTo>
                    <a:pt x="289" y="112"/>
                  </a:lnTo>
                  <a:lnTo>
                    <a:pt x="290" y="112"/>
                  </a:lnTo>
                  <a:lnTo>
                    <a:pt x="291" y="113"/>
                  </a:lnTo>
                  <a:lnTo>
                    <a:pt x="292" y="115"/>
                  </a:lnTo>
                  <a:lnTo>
                    <a:pt x="292" y="116"/>
                  </a:lnTo>
                  <a:lnTo>
                    <a:pt x="293" y="117"/>
                  </a:lnTo>
                  <a:lnTo>
                    <a:pt x="294" y="119"/>
                  </a:lnTo>
                  <a:lnTo>
                    <a:pt x="294" y="120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4" y="122"/>
                  </a:lnTo>
                  <a:lnTo>
                    <a:pt x="293" y="134"/>
                  </a:lnTo>
                  <a:lnTo>
                    <a:pt x="293" y="137"/>
                  </a:lnTo>
                  <a:lnTo>
                    <a:pt x="293" y="140"/>
                  </a:lnTo>
                  <a:lnTo>
                    <a:pt x="292" y="143"/>
                  </a:lnTo>
                  <a:lnTo>
                    <a:pt x="292" y="144"/>
                  </a:lnTo>
                  <a:lnTo>
                    <a:pt x="291" y="145"/>
                  </a:lnTo>
                  <a:lnTo>
                    <a:pt x="291" y="147"/>
                  </a:lnTo>
                  <a:lnTo>
                    <a:pt x="290" y="147"/>
                  </a:lnTo>
                  <a:lnTo>
                    <a:pt x="290" y="148"/>
                  </a:lnTo>
                  <a:lnTo>
                    <a:pt x="289" y="148"/>
                  </a:lnTo>
                  <a:lnTo>
                    <a:pt x="288" y="149"/>
                  </a:lnTo>
                  <a:lnTo>
                    <a:pt x="287" y="149"/>
                  </a:lnTo>
                  <a:lnTo>
                    <a:pt x="286" y="149"/>
                  </a:lnTo>
                  <a:lnTo>
                    <a:pt x="285" y="149"/>
                  </a:lnTo>
                  <a:lnTo>
                    <a:pt x="284" y="149"/>
                  </a:lnTo>
                  <a:lnTo>
                    <a:pt x="282" y="149"/>
                  </a:lnTo>
                  <a:lnTo>
                    <a:pt x="280" y="149"/>
                  </a:lnTo>
                  <a:lnTo>
                    <a:pt x="278" y="148"/>
                  </a:lnTo>
                  <a:lnTo>
                    <a:pt x="276" y="148"/>
                  </a:lnTo>
                  <a:lnTo>
                    <a:pt x="275" y="148"/>
                  </a:lnTo>
                  <a:lnTo>
                    <a:pt x="274" y="148"/>
                  </a:lnTo>
                  <a:lnTo>
                    <a:pt x="273" y="149"/>
                  </a:lnTo>
                  <a:lnTo>
                    <a:pt x="272" y="149"/>
                  </a:lnTo>
                  <a:lnTo>
                    <a:pt x="271" y="150"/>
                  </a:lnTo>
                  <a:lnTo>
                    <a:pt x="269" y="152"/>
                  </a:lnTo>
                  <a:lnTo>
                    <a:pt x="266" y="155"/>
                  </a:lnTo>
                  <a:lnTo>
                    <a:pt x="262" y="160"/>
                  </a:lnTo>
                  <a:lnTo>
                    <a:pt x="260" y="161"/>
                  </a:lnTo>
                  <a:lnTo>
                    <a:pt x="259" y="162"/>
                  </a:lnTo>
                  <a:lnTo>
                    <a:pt x="257" y="164"/>
                  </a:lnTo>
                  <a:lnTo>
                    <a:pt x="256" y="165"/>
                  </a:lnTo>
                  <a:lnTo>
                    <a:pt x="254" y="165"/>
                  </a:lnTo>
                  <a:lnTo>
                    <a:pt x="251" y="166"/>
                  </a:lnTo>
                  <a:lnTo>
                    <a:pt x="250" y="167"/>
                  </a:lnTo>
                  <a:lnTo>
                    <a:pt x="248" y="168"/>
                  </a:lnTo>
                  <a:lnTo>
                    <a:pt x="247" y="169"/>
                  </a:lnTo>
                  <a:lnTo>
                    <a:pt x="246" y="170"/>
                  </a:lnTo>
                  <a:lnTo>
                    <a:pt x="245" y="171"/>
                  </a:lnTo>
                  <a:lnTo>
                    <a:pt x="241" y="174"/>
                  </a:lnTo>
                  <a:lnTo>
                    <a:pt x="240" y="175"/>
                  </a:lnTo>
                  <a:lnTo>
                    <a:pt x="239" y="176"/>
                  </a:lnTo>
                  <a:lnTo>
                    <a:pt x="236" y="178"/>
                  </a:lnTo>
                  <a:lnTo>
                    <a:pt x="235" y="179"/>
                  </a:lnTo>
                  <a:lnTo>
                    <a:pt x="233" y="181"/>
                  </a:lnTo>
                  <a:lnTo>
                    <a:pt x="230" y="185"/>
                  </a:lnTo>
                  <a:lnTo>
                    <a:pt x="223" y="193"/>
                  </a:lnTo>
                  <a:lnTo>
                    <a:pt x="221" y="196"/>
                  </a:lnTo>
                  <a:lnTo>
                    <a:pt x="220" y="198"/>
                  </a:lnTo>
                  <a:lnTo>
                    <a:pt x="220" y="199"/>
                  </a:lnTo>
                  <a:lnTo>
                    <a:pt x="219" y="200"/>
                  </a:lnTo>
                  <a:lnTo>
                    <a:pt x="219" y="202"/>
                  </a:lnTo>
                  <a:lnTo>
                    <a:pt x="218" y="205"/>
                  </a:lnTo>
                  <a:lnTo>
                    <a:pt x="218" y="209"/>
                  </a:lnTo>
                  <a:lnTo>
                    <a:pt x="218" y="211"/>
                  </a:lnTo>
                  <a:lnTo>
                    <a:pt x="217" y="212"/>
                  </a:lnTo>
                  <a:lnTo>
                    <a:pt x="217" y="213"/>
                  </a:lnTo>
                  <a:lnTo>
                    <a:pt x="216" y="215"/>
                  </a:lnTo>
                  <a:lnTo>
                    <a:pt x="214" y="220"/>
                  </a:lnTo>
                  <a:lnTo>
                    <a:pt x="214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3" y="236"/>
                  </a:lnTo>
                  <a:lnTo>
                    <a:pt x="213" y="242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3" y="249"/>
                  </a:lnTo>
                  <a:lnTo>
                    <a:pt x="213" y="250"/>
                  </a:lnTo>
                  <a:lnTo>
                    <a:pt x="212" y="252"/>
                  </a:lnTo>
                  <a:lnTo>
                    <a:pt x="211" y="254"/>
                  </a:lnTo>
                  <a:lnTo>
                    <a:pt x="211" y="255"/>
                  </a:lnTo>
                  <a:lnTo>
                    <a:pt x="210" y="257"/>
                  </a:lnTo>
                  <a:lnTo>
                    <a:pt x="209" y="259"/>
                  </a:lnTo>
                  <a:lnTo>
                    <a:pt x="208" y="260"/>
                  </a:lnTo>
                  <a:lnTo>
                    <a:pt x="207" y="261"/>
                  </a:lnTo>
                  <a:lnTo>
                    <a:pt x="199" y="270"/>
                  </a:lnTo>
                  <a:lnTo>
                    <a:pt x="197" y="273"/>
                  </a:lnTo>
                  <a:lnTo>
                    <a:pt x="196" y="275"/>
                  </a:lnTo>
                  <a:lnTo>
                    <a:pt x="194" y="277"/>
                  </a:lnTo>
                  <a:lnTo>
                    <a:pt x="193" y="279"/>
                  </a:lnTo>
                  <a:lnTo>
                    <a:pt x="192" y="283"/>
                  </a:lnTo>
                  <a:lnTo>
                    <a:pt x="191" y="284"/>
                  </a:lnTo>
                  <a:lnTo>
                    <a:pt x="191" y="285"/>
                  </a:lnTo>
                  <a:lnTo>
                    <a:pt x="190" y="287"/>
                  </a:lnTo>
                  <a:lnTo>
                    <a:pt x="190" y="288"/>
                  </a:lnTo>
                  <a:lnTo>
                    <a:pt x="190" y="290"/>
                  </a:lnTo>
                  <a:lnTo>
                    <a:pt x="189" y="295"/>
                  </a:lnTo>
                  <a:lnTo>
                    <a:pt x="188" y="300"/>
                  </a:lnTo>
                  <a:lnTo>
                    <a:pt x="188" y="301"/>
                  </a:lnTo>
                  <a:lnTo>
                    <a:pt x="188" y="302"/>
                  </a:lnTo>
                  <a:lnTo>
                    <a:pt x="189" y="303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9" y="305"/>
                  </a:lnTo>
                  <a:lnTo>
                    <a:pt x="190" y="306"/>
                  </a:lnTo>
                  <a:lnTo>
                    <a:pt x="191" y="307"/>
                  </a:lnTo>
                  <a:lnTo>
                    <a:pt x="192" y="309"/>
                  </a:lnTo>
                  <a:lnTo>
                    <a:pt x="198" y="315"/>
                  </a:lnTo>
                  <a:lnTo>
                    <a:pt x="199" y="316"/>
                  </a:lnTo>
                  <a:lnTo>
                    <a:pt x="200" y="318"/>
                  </a:lnTo>
                  <a:lnTo>
                    <a:pt x="200" y="318"/>
                  </a:lnTo>
                  <a:lnTo>
                    <a:pt x="201" y="319"/>
                  </a:lnTo>
                  <a:lnTo>
                    <a:pt x="201" y="320"/>
                  </a:lnTo>
                  <a:lnTo>
                    <a:pt x="201" y="321"/>
                  </a:lnTo>
                  <a:lnTo>
                    <a:pt x="202" y="322"/>
                  </a:lnTo>
                  <a:lnTo>
                    <a:pt x="202" y="323"/>
                  </a:lnTo>
                  <a:lnTo>
                    <a:pt x="202" y="324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1" y="328"/>
                  </a:lnTo>
                  <a:lnTo>
                    <a:pt x="201" y="329"/>
                  </a:lnTo>
                  <a:lnTo>
                    <a:pt x="200" y="331"/>
                  </a:lnTo>
                  <a:lnTo>
                    <a:pt x="199" y="333"/>
                  </a:lnTo>
                  <a:lnTo>
                    <a:pt x="198" y="334"/>
                  </a:lnTo>
                  <a:lnTo>
                    <a:pt x="195" y="338"/>
                  </a:lnTo>
                  <a:lnTo>
                    <a:pt x="193" y="340"/>
                  </a:lnTo>
                  <a:lnTo>
                    <a:pt x="191" y="342"/>
                  </a:lnTo>
                  <a:lnTo>
                    <a:pt x="191" y="343"/>
                  </a:lnTo>
                  <a:lnTo>
                    <a:pt x="191" y="344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0" y="351"/>
                  </a:lnTo>
                  <a:lnTo>
                    <a:pt x="190" y="353"/>
                  </a:lnTo>
                  <a:lnTo>
                    <a:pt x="190" y="354"/>
                  </a:lnTo>
                  <a:lnTo>
                    <a:pt x="189" y="356"/>
                  </a:lnTo>
                  <a:lnTo>
                    <a:pt x="188" y="358"/>
                  </a:lnTo>
                  <a:lnTo>
                    <a:pt x="186" y="363"/>
                  </a:lnTo>
                  <a:lnTo>
                    <a:pt x="185" y="365"/>
                  </a:lnTo>
                  <a:lnTo>
                    <a:pt x="185" y="366"/>
                  </a:lnTo>
                  <a:lnTo>
                    <a:pt x="185" y="367"/>
                  </a:lnTo>
                  <a:lnTo>
                    <a:pt x="185" y="369"/>
                  </a:lnTo>
                  <a:lnTo>
                    <a:pt x="185" y="369"/>
                  </a:lnTo>
                  <a:lnTo>
                    <a:pt x="185" y="370"/>
                  </a:lnTo>
                  <a:lnTo>
                    <a:pt x="185" y="371"/>
                  </a:lnTo>
                  <a:lnTo>
                    <a:pt x="185" y="372"/>
                  </a:lnTo>
                  <a:lnTo>
                    <a:pt x="186" y="373"/>
                  </a:lnTo>
                  <a:lnTo>
                    <a:pt x="187" y="375"/>
                  </a:lnTo>
                  <a:lnTo>
                    <a:pt x="188" y="377"/>
                  </a:lnTo>
                  <a:lnTo>
                    <a:pt x="189" y="378"/>
                  </a:lnTo>
                  <a:lnTo>
                    <a:pt x="189" y="379"/>
                  </a:lnTo>
                  <a:lnTo>
                    <a:pt x="192" y="382"/>
                  </a:lnTo>
                  <a:lnTo>
                    <a:pt x="194" y="385"/>
                  </a:lnTo>
                  <a:lnTo>
                    <a:pt x="195" y="386"/>
                  </a:lnTo>
                  <a:lnTo>
                    <a:pt x="197" y="388"/>
                  </a:lnTo>
                  <a:lnTo>
                    <a:pt x="197" y="388"/>
                  </a:lnTo>
                  <a:lnTo>
                    <a:pt x="198" y="389"/>
                  </a:lnTo>
                  <a:lnTo>
                    <a:pt x="199" y="389"/>
                  </a:lnTo>
                  <a:lnTo>
                    <a:pt x="200" y="389"/>
                  </a:lnTo>
                  <a:lnTo>
                    <a:pt x="201" y="389"/>
                  </a:lnTo>
                  <a:lnTo>
                    <a:pt x="202" y="389"/>
                  </a:lnTo>
                  <a:lnTo>
                    <a:pt x="203" y="389"/>
                  </a:lnTo>
                  <a:lnTo>
                    <a:pt x="207" y="389"/>
                  </a:lnTo>
                  <a:lnTo>
                    <a:pt x="208" y="388"/>
                  </a:lnTo>
                  <a:lnTo>
                    <a:pt x="210" y="388"/>
                  </a:lnTo>
                  <a:lnTo>
                    <a:pt x="211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3" y="387"/>
                  </a:lnTo>
                  <a:lnTo>
                    <a:pt x="213" y="388"/>
                  </a:lnTo>
                  <a:lnTo>
                    <a:pt x="213" y="388"/>
                  </a:lnTo>
                  <a:lnTo>
                    <a:pt x="213" y="389"/>
                  </a:lnTo>
                  <a:lnTo>
                    <a:pt x="214" y="390"/>
                  </a:lnTo>
                  <a:lnTo>
                    <a:pt x="214" y="391"/>
                  </a:lnTo>
                  <a:lnTo>
                    <a:pt x="213" y="394"/>
                  </a:lnTo>
                  <a:lnTo>
                    <a:pt x="213" y="398"/>
                  </a:lnTo>
                  <a:lnTo>
                    <a:pt x="213" y="400"/>
                  </a:lnTo>
                  <a:lnTo>
                    <a:pt x="212" y="401"/>
                  </a:lnTo>
                  <a:lnTo>
                    <a:pt x="213" y="403"/>
                  </a:lnTo>
                  <a:lnTo>
                    <a:pt x="213" y="403"/>
                  </a:lnTo>
                  <a:lnTo>
                    <a:pt x="213" y="404"/>
                  </a:lnTo>
                  <a:lnTo>
                    <a:pt x="214" y="405"/>
                  </a:lnTo>
                  <a:lnTo>
                    <a:pt x="214" y="406"/>
                  </a:lnTo>
                  <a:lnTo>
                    <a:pt x="215" y="406"/>
                  </a:lnTo>
                  <a:lnTo>
                    <a:pt x="215" y="406"/>
                  </a:lnTo>
                  <a:lnTo>
                    <a:pt x="216" y="406"/>
                  </a:lnTo>
                  <a:lnTo>
                    <a:pt x="217" y="407"/>
                  </a:lnTo>
                  <a:lnTo>
                    <a:pt x="218" y="407"/>
                  </a:lnTo>
                  <a:lnTo>
                    <a:pt x="223" y="406"/>
                  </a:lnTo>
                  <a:lnTo>
                    <a:pt x="228" y="406"/>
                  </a:lnTo>
                  <a:lnTo>
                    <a:pt x="229" y="406"/>
                  </a:lnTo>
                  <a:lnTo>
                    <a:pt x="230" y="406"/>
                  </a:lnTo>
                  <a:lnTo>
                    <a:pt x="231" y="406"/>
                  </a:lnTo>
                  <a:lnTo>
                    <a:pt x="232" y="405"/>
                  </a:lnTo>
                  <a:lnTo>
                    <a:pt x="232" y="404"/>
                  </a:lnTo>
                  <a:lnTo>
                    <a:pt x="234" y="402"/>
                  </a:lnTo>
                  <a:lnTo>
                    <a:pt x="235" y="401"/>
                  </a:lnTo>
                  <a:lnTo>
                    <a:pt x="236" y="400"/>
                  </a:lnTo>
                  <a:lnTo>
                    <a:pt x="237" y="399"/>
                  </a:lnTo>
                  <a:lnTo>
                    <a:pt x="238" y="397"/>
                  </a:lnTo>
                  <a:lnTo>
                    <a:pt x="243" y="394"/>
                  </a:lnTo>
                  <a:lnTo>
                    <a:pt x="247" y="391"/>
                  </a:lnTo>
                  <a:lnTo>
                    <a:pt x="249" y="389"/>
                  </a:lnTo>
                  <a:lnTo>
                    <a:pt x="252" y="387"/>
                  </a:lnTo>
                  <a:lnTo>
                    <a:pt x="253" y="386"/>
                  </a:lnTo>
                  <a:lnTo>
                    <a:pt x="254" y="386"/>
                  </a:lnTo>
                  <a:lnTo>
                    <a:pt x="255" y="385"/>
                  </a:lnTo>
                  <a:lnTo>
                    <a:pt x="258" y="384"/>
                  </a:lnTo>
                  <a:lnTo>
                    <a:pt x="260" y="383"/>
                  </a:lnTo>
                  <a:lnTo>
                    <a:pt x="261" y="383"/>
                  </a:lnTo>
                  <a:lnTo>
                    <a:pt x="262" y="382"/>
                  </a:lnTo>
                  <a:lnTo>
                    <a:pt x="264" y="382"/>
                  </a:lnTo>
                  <a:lnTo>
                    <a:pt x="267" y="382"/>
                  </a:lnTo>
                  <a:lnTo>
                    <a:pt x="269" y="381"/>
                  </a:lnTo>
                  <a:lnTo>
                    <a:pt x="270" y="381"/>
                  </a:lnTo>
                  <a:lnTo>
                    <a:pt x="271" y="382"/>
                  </a:lnTo>
                  <a:lnTo>
                    <a:pt x="272" y="382"/>
                  </a:lnTo>
                  <a:lnTo>
                    <a:pt x="273" y="382"/>
                  </a:lnTo>
                  <a:lnTo>
                    <a:pt x="274" y="383"/>
                  </a:lnTo>
                  <a:lnTo>
                    <a:pt x="275" y="384"/>
                  </a:lnTo>
                  <a:lnTo>
                    <a:pt x="276" y="384"/>
                  </a:lnTo>
                  <a:lnTo>
                    <a:pt x="277" y="385"/>
                  </a:lnTo>
                  <a:lnTo>
                    <a:pt x="277" y="386"/>
                  </a:lnTo>
                  <a:lnTo>
                    <a:pt x="278" y="387"/>
                  </a:lnTo>
                  <a:lnTo>
                    <a:pt x="278" y="389"/>
                  </a:lnTo>
                  <a:lnTo>
                    <a:pt x="278" y="390"/>
                  </a:lnTo>
                  <a:lnTo>
                    <a:pt x="278" y="390"/>
                  </a:lnTo>
                  <a:lnTo>
                    <a:pt x="278" y="391"/>
                  </a:lnTo>
                  <a:lnTo>
                    <a:pt x="278" y="394"/>
                  </a:lnTo>
                  <a:lnTo>
                    <a:pt x="277" y="397"/>
                  </a:lnTo>
                  <a:lnTo>
                    <a:pt x="276" y="403"/>
                  </a:lnTo>
                  <a:lnTo>
                    <a:pt x="276" y="406"/>
                  </a:lnTo>
                  <a:lnTo>
                    <a:pt x="276" y="408"/>
                  </a:lnTo>
                  <a:lnTo>
                    <a:pt x="276" y="409"/>
                  </a:lnTo>
                  <a:lnTo>
                    <a:pt x="276" y="410"/>
                  </a:lnTo>
                  <a:lnTo>
                    <a:pt x="276" y="412"/>
                  </a:lnTo>
                  <a:lnTo>
                    <a:pt x="277" y="413"/>
                  </a:lnTo>
                  <a:lnTo>
                    <a:pt x="278" y="415"/>
                  </a:lnTo>
                  <a:lnTo>
                    <a:pt x="279" y="417"/>
                  </a:lnTo>
                  <a:lnTo>
                    <a:pt x="280" y="418"/>
                  </a:lnTo>
                  <a:lnTo>
                    <a:pt x="281" y="419"/>
                  </a:lnTo>
                  <a:lnTo>
                    <a:pt x="282" y="420"/>
                  </a:lnTo>
                  <a:lnTo>
                    <a:pt x="283" y="420"/>
                  </a:lnTo>
                  <a:lnTo>
                    <a:pt x="283" y="421"/>
                  </a:lnTo>
                  <a:lnTo>
                    <a:pt x="284" y="421"/>
                  </a:lnTo>
                  <a:lnTo>
                    <a:pt x="284" y="420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86" y="420"/>
                  </a:lnTo>
                  <a:lnTo>
                    <a:pt x="287" y="418"/>
                  </a:lnTo>
                  <a:lnTo>
                    <a:pt x="288" y="415"/>
                  </a:lnTo>
                  <a:lnTo>
                    <a:pt x="289" y="414"/>
                  </a:lnTo>
                  <a:lnTo>
                    <a:pt x="290" y="414"/>
                  </a:lnTo>
                  <a:lnTo>
                    <a:pt x="293" y="410"/>
                  </a:lnTo>
                  <a:lnTo>
                    <a:pt x="294" y="410"/>
                  </a:lnTo>
                  <a:lnTo>
                    <a:pt x="294" y="409"/>
                  </a:lnTo>
                  <a:lnTo>
                    <a:pt x="295" y="408"/>
                  </a:lnTo>
                  <a:lnTo>
                    <a:pt x="296" y="406"/>
                  </a:lnTo>
                  <a:lnTo>
                    <a:pt x="296" y="405"/>
                  </a:lnTo>
                  <a:lnTo>
                    <a:pt x="297" y="404"/>
                  </a:lnTo>
                  <a:lnTo>
                    <a:pt x="297" y="404"/>
                  </a:lnTo>
                  <a:lnTo>
                    <a:pt x="298" y="403"/>
                  </a:lnTo>
                  <a:lnTo>
                    <a:pt x="299" y="403"/>
                  </a:lnTo>
                  <a:lnTo>
                    <a:pt x="301" y="401"/>
                  </a:lnTo>
                  <a:lnTo>
                    <a:pt x="302" y="401"/>
                  </a:lnTo>
                  <a:lnTo>
                    <a:pt x="303" y="400"/>
                  </a:lnTo>
                  <a:lnTo>
                    <a:pt x="304" y="400"/>
                  </a:lnTo>
                  <a:lnTo>
                    <a:pt x="304" y="399"/>
                  </a:lnTo>
                  <a:lnTo>
                    <a:pt x="305" y="399"/>
                  </a:lnTo>
                  <a:lnTo>
                    <a:pt x="305" y="399"/>
                  </a:lnTo>
                  <a:lnTo>
                    <a:pt x="306" y="400"/>
                  </a:lnTo>
                  <a:lnTo>
                    <a:pt x="307" y="400"/>
                  </a:lnTo>
                  <a:lnTo>
                    <a:pt x="308" y="400"/>
                  </a:lnTo>
                  <a:lnTo>
                    <a:pt x="308" y="400"/>
                  </a:lnTo>
                  <a:lnTo>
                    <a:pt x="309" y="400"/>
                  </a:lnTo>
                  <a:lnTo>
                    <a:pt x="310" y="400"/>
                  </a:lnTo>
                  <a:lnTo>
                    <a:pt x="311" y="399"/>
                  </a:lnTo>
                  <a:lnTo>
                    <a:pt x="311" y="398"/>
                  </a:lnTo>
                  <a:lnTo>
                    <a:pt x="313" y="397"/>
                  </a:lnTo>
                  <a:lnTo>
                    <a:pt x="314" y="396"/>
                  </a:lnTo>
                  <a:lnTo>
                    <a:pt x="314" y="395"/>
                  </a:lnTo>
                  <a:lnTo>
                    <a:pt x="314" y="395"/>
                  </a:lnTo>
                  <a:lnTo>
                    <a:pt x="315" y="394"/>
                  </a:lnTo>
                  <a:lnTo>
                    <a:pt x="315" y="393"/>
                  </a:lnTo>
                  <a:lnTo>
                    <a:pt x="315" y="391"/>
                  </a:lnTo>
                  <a:lnTo>
                    <a:pt x="315" y="390"/>
                  </a:lnTo>
                  <a:lnTo>
                    <a:pt x="314" y="389"/>
                  </a:lnTo>
                  <a:lnTo>
                    <a:pt x="312" y="379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2" y="374"/>
                  </a:lnTo>
                  <a:lnTo>
                    <a:pt x="313" y="374"/>
                  </a:lnTo>
                  <a:lnTo>
                    <a:pt x="313" y="373"/>
                  </a:lnTo>
                  <a:lnTo>
                    <a:pt x="314" y="373"/>
                  </a:lnTo>
                  <a:lnTo>
                    <a:pt x="315" y="373"/>
                  </a:lnTo>
                  <a:lnTo>
                    <a:pt x="316" y="373"/>
                  </a:lnTo>
                  <a:lnTo>
                    <a:pt x="318" y="373"/>
                  </a:lnTo>
                  <a:lnTo>
                    <a:pt x="319" y="373"/>
                  </a:lnTo>
                  <a:lnTo>
                    <a:pt x="319" y="374"/>
                  </a:lnTo>
                  <a:lnTo>
                    <a:pt x="319" y="374"/>
                  </a:lnTo>
                  <a:lnTo>
                    <a:pt x="320" y="375"/>
                  </a:lnTo>
                  <a:lnTo>
                    <a:pt x="320" y="376"/>
                  </a:lnTo>
                  <a:lnTo>
                    <a:pt x="322" y="379"/>
                  </a:lnTo>
                  <a:lnTo>
                    <a:pt x="324" y="383"/>
                  </a:lnTo>
                  <a:lnTo>
                    <a:pt x="325" y="385"/>
                  </a:lnTo>
                  <a:lnTo>
                    <a:pt x="326" y="387"/>
                  </a:lnTo>
                  <a:lnTo>
                    <a:pt x="326" y="389"/>
                  </a:lnTo>
                  <a:lnTo>
                    <a:pt x="326" y="391"/>
                  </a:lnTo>
                  <a:lnTo>
                    <a:pt x="326" y="394"/>
                  </a:lnTo>
                  <a:lnTo>
                    <a:pt x="326" y="395"/>
                  </a:lnTo>
                  <a:lnTo>
                    <a:pt x="327" y="397"/>
                  </a:lnTo>
                  <a:lnTo>
                    <a:pt x="327" y="398"/>
                  </a:lnTo>
                  <a:lnTo>
                    <a:pt x="328" y="401"/>
                  </a:lnTo>
                  <a:lnTo>
                    <a:pt x="329" y="402"/>
                  </a:lnTo>
                  <a:lnTo>
                    <a:pt x="331" y="406"/>
                  </a:lnTo>
                  <a:lnTo>
                    <a:pt x="331" y="407"/>
                  </a:lnTo>
                  <a:lnTo>
                    <a:pt x="332" y="408"/>
                  </a:lnTo>
                  <a:lnTo>
                    <a:pt x="333" y="409"/>
                  </a:lnTo>
                  <a:lnTo>
                    <a:pt x="333" y="410"/>
                  </a:lnTo>
                  <a:lnTo>
                    <a:pt x="333" y="411"/>
                  </a:lnTo>
                  <a:lnTo>
                    <a:pt x="333" y="412"/>
                  </a:lnTo>
                  <a:lnTo>
                    <a:pt x="334" y="414"/>
                  </a:lnTo>
                  <a:lnTo>
                    <a:pt x="334" y="416"/>
                  </a:lnTo>
                  <a:lnTo>
                    <a:pt x="334" y="417"/>
                  </a:lnTo>
                  <a:lnTo>
                    <a:pt x="335" y="418"/>
                  </a:lnTo>
                  <a:lnTo>
                    <a:pt x="335" y="419"/>
                  </a:lnTo>
                  <a:lnTo>
                    <a:pt x="336" y="420"/>
                  </a:lnTo>
                  <a:lnTo>
                    <a:pt x="340" y="424"/>
                  </a:lnTo>
                  <a:lnTo>
                    <a:pt x="341" y="425"/>
                  </a:lnTo>
                  <a:lnTo>
                    <a:pt x="342" y="427"/>
                  </a:lnTo>
                  <a:lnTo>
                    <a:pt x="343" y="429"/>
                  </a:lnTo>
                  <a:lnTo>
                    <a:pt x="344" y="431"/>
                  </a:lnTo>
                  <a:lnTo>
                    <a:pt x="345" y="432"/>
                  </a:lnTo>
                  <a:lnTo>
                    <a:pt x="346" y="433"/>
                  </a:lnTo>
                  <a:lnTo>
                    <a:pt x="347" y="434"/>
                  </a:lnTo>
                  <a:lnTo>
                    <a:pt x="349" y="435"/>
                  </a:lnTo>
                  <a:lnTo>
                    <a:pt x="349" y="435"/>
                  </a:lnTo>
                  <a:lnTo>
                    <a:pt x="352" y="436"/>
                  </a:lnTo>
                  <a:lnTo>
                    <a:pt x="353" y="437"/>
                  </a:lnTo>
                  <a:lnTo>
                    <a:pt x="354" y="438"/>
                  </a:lnTo>
                  <a:lnTo>
                    <a:pt x="356" y="439"/>
                  </a:lnTo>
                  <a:lnTo>
                    <a:pt x="358" y="441"/>
                  </a:lnTo>
                  <a:lnTo>
                    <a:pt x="359" y="442"/>
                  </a:lnTo>
                  <a:lnTo>
                    <a:pt x="361" y="443"/>
                  </a:lnTo>
                  <a:lnTo>
                    <a:pt x="362" y="444"/>
                  </a:lnTo>
                  <a:lnTo>
                    <a:pt x="368" y="447"/>
                  </a:lnTo>
                  <a:lnTo>
                    <a:pt x="371" y="448"/>
                  </a:lnTo>
                  <a:lnTo>
                    <a:pt x="372" y="448"/>
                  </a:lnTo>
                  <a:lnTo>
                    <a:pt x="373" y="448"/>
                  </a:lnTo>
                  <a:lnTo>
                    <a:pt x="378" y="449"/>
                  </a:lnTo>
                  <a:lnTo>
                    <a:pt x="379" y="449"/>
                  </a:lnTo>
                  <a:lnTo>
                    <a:pt x="380" y="449"/>
                  </a:lnTo>
                  <a:lnTo>
                    <a:pt x="381" y="449"/>
                  </a:lnTo>
                  <a:lnTo>
                    <a:pt x="382" y="449"/>
                  </a:lnTo>
                  <a:lnTo>
                    <a:pt x="383" y="449"/>
                  </a:lnTo>
                  <a:lnTo>
                    <a:pt x="386" y="447"/>
                  </a:lnTo>
                  <a:lnTo>
                    <a:pt x="389" y="446"/>
                  </a:lnTo>
                  <a:lnTo>
                    <a:pt x="391" y="445"/>
                  </a:lnTo>
                  <a:lnTo>
                    <a:pt x="393" y="445"/>
                  </a:lnTo>
                  <a:lnTo>
                    <a:pt x="400" y="442"/>
                  </a:lnTo>
                  <a:lnTo>
                    <a:pt x="402" y="442"/>
                  </a:lnTo>
                  <a:lnTo>
                    <a:pt x="406" y="441"/>
                  </a:lnTo>
                  <a:lnTo>
                    <a:pt x="407" y="441"/>
                  </a:lnTo>
                  <a:lnTo>
                    <a:pt x="407" y="441"/>
                  </a:lnTo>
                  <a:lnTo>
                    <a:pt x="408" y="441"/>
                  </a:lnTo>
                  <a:lnTo>
                    <a:pt x="409" y="441"/>
                  </a:lnTo>
                  <a:lnTo>
                    <a:pt x="410" y="441"/>
                  </a:lnTo>
                  <a:lnTo>
                    <a:pt x="410" y="442"/>
                  </a:lnTo>
                  <a:lnTo>
                    <a:pt x="411" y="442"/>
                  </a:lnTo>
                  <a:lnTo>
                    <a:pt x="412" y="442"/>
                  </a:lnTo>
                  <a:lnTo>
                    <a:pt x="413" y="443"/>
                  </a:lnTo>
                  <a:lnTo>
                    <a:pt x="414" y="445"/>
                  </a:lnTo>
                  <a:lnTo>
                    <a:pt x="414" y="446"/>
                  </a:lnTo>
                  <a:lnTo>
                    <a:pt x="415" y="447"/>
                  </a:lnTo>
                  <a:lnTo>
                    <a:pt x="416" y="449"/>
                  </a:lnTo>
                  <a:lnTo>
                    <a:pt x="416" y="451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7" y="457"/>
                  </a:lnTo>
                  <a:lnTo>
                    <a:pt x="418" y="459"/>
                  </a:lnTo>
                  <a:lnTo>
                    <a:pt x="417" y="461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7" y="465"/>
                  </a:lnTo>
                  <a:lnTo>
                    <a:pt x="415" y="471"/>
                  </a:lnTo>
                  <a:lnTo>
                    <a:pt x="415" y="474"/>
                  </a:lnTo>
                  <a:lnTo>
                    <a:pt x="415" y="475"/>
                  </a:lnTo>
                  <a:lnTo>
                    <a:pt x="415" y="477"/>
                  </a:lnTo>
                  <a:lnTo>
                    <a:pt x="414" y="478"/>
                  </a:lnTo>
                  <a:lnTo>
                    <a:pt x="414" y="480"/>
                  </a:lnTo>
                  <a:lnTo>
                    <a:pt x="415" y="482"/>
                  </a:lnTo>
                  <a:lnTo>
                    <a:pt x="415" y="484"/>
                  </a:lnTo>
                  <a:lnTo>
                    <a:pt x="415" y="486"/>
                  </a:lnTo>
                  <a:lnTo>
                    <a:pt x="416" y="488"/>
                  </a:lnTo>
                  <a:lnTo>
                    <a:pt x="416" y="490"/>
                  </a:lnTo>
                  <a:lnTo>
                    <a:pt x="417" y="492"/>
                  </a:lnTo>
                  <a:lnTo>
                    <a:pt x="418" y="493"/>
                  </a:lnTo>
                  <a:lnTo>
                    <a:pt x="419" y="494"/>
                  </a:lnTo>
                  <a:lnTo>
                    <a:pt x="419" y="495"/>
                  </a:lnTo>
                  <a:lnTo>
                    <a:pt x="420" y="496"/>
                  </a:lnTo>
                  <a:lnTo>
                    <a:pt x="422" y="497"/>
                  </a:lnTo>
                  <a:lnTo>
                    <a:pt x="423" y="498"/>
                  </a:lnTo>
                  <a:lnTo>
                    <a:pt x="425" y="499"/>
                  </a:lnTo>
                  <a:lnTo>
                    <a:pt x="426" y="500"/>
                  </a:lnTo>
                  <a:lnTo>
                    <a:pt x="428" y="501"/>
                  </a:lnTo>
                  <a:lnTo>
                    <a:pt x="429" y="501"/>
                  </a:lnTo>
                  <a:lnTo>
                    <a:pt x="430" y="501"/>
                  </a:lnTo>
                  <a:lnTo>
                    <a:pt x="431" y="501"/>
                  </a:lnTo>
                  <a:lnTo>
                    <a:pt x="432" y="501"/>
                  </a:lnTo>
                  <a:lnTo>
                    <a:pt x="433" y="501"/>
                  </a:lnTo>
                  <a:lnTo>
                    <a:pt x="434" y="501"/>
                  </a:lnTo>
                  <a:lnTo>
                    <a:pt x="434" y="500"/>
                  </a:lnTo>
                  <a:lnTo>
                    <a:pt x="436" y="499"/>
                  </a:lnTo>
                  <a:lnTo>
                    <a:pt x="437" y="499"/>
                  </a:lnTo>
                  <a:lnTo>
                    <a:pt x="437" y="498"/>
                  </a:lnTo>
                  <a:lnTo>
                    <a:pt x="438" y="498"/>
                  </a:lnTo>
                  <a:lnTo>
                    <a:pt x="439" y="498"/>
                  </a:lnTo>
                  <a:lnTo>
                    <a:pt x="439" y="498"/>
                  </a:lnTo>
                  <a:lnTo>
                    <a:pt x="440" y="498"/>
                  </a:lnTo>
                  <a:lnTo>
                    <a:pt x="440" y="499"/>
                  </a:lnTo>
                  <a:lnTo>
                    <a:pt x="441" y="499"/>
                  </a:lnTo>
                  <a:lnTo>
                    <a:pt x="443" y="500"/>
                  </a:lnTo>
                  <a:lnTo>
                    <a:pt x="444" y="501"/>
                  </a:lnTo>
                  <a:lnTo>
                    <a:pt x="445" y="503"/>
                  </a:lnTo>
                  <a:lnTo>
                    <a:pt x="447" y="505"/>
                  </a:lnTo>
                  <a:lnTo>
                    <a:pt x="448" y="507"/>
                  </a:lnTo>
                  <a:lnTo>
                    <a:pt x="449" y="508"/>
                  </a:lnTo>
                  <a:lnTo>
                    <a:pt x="450" y="510"/>
                  </a:lnTo>
                  <a:lnTo>
                    <a:pt x="452" y="514"/>
                  </a:lnTo>
                  <a:lnTo>
                    <a:pt x="453" y="515"/>
                  </a:lnTo>
                  <a:lnTo>
                    <a:pt x="454" y="518"/>
                  </a:lnTo>
                  <a:lnTo>
                    <a:pt x="455" y="519"/>
                  </a:lnTo>
                  <a:lnTo>
                    <a:pt x="456" y="520"/>
                  </a:lnTo>
                  <a:lnTo>
                    <a:pt x="457" y="521"/>
                  </a:lnTo>
                  <a:lnTo>
                    <a:pt x="458" y="521"/>
                  </a:lnTo>
                  <a:lnTo>
                    <a:pt x="468" y="529"/>
                  </a:lnTo>
                  <a:lnTo>
                    <a:pt x="470" y="531"/>
                  </a:lnTo>
                  <a:lnTo>
                    <a:pt x="472" y="532"/>
                  </a:lnTo>
                  <a:lnTo>
                    <a:pt x="477" y="537"/>
                  </a:lnTo>
                  <a:lnTo>
                    <a:pt x="480" y="540"/>
                  </a:lnTo>
                  <a:lnTo>
                    <a:pt x="481" y="542"/>
                  </a:lnTo>
                  <a:lnTo>
                    <a:pt x="484" y="545"/>
                  </a:lnTo>
                  <a:lnTo>
                    <a:pt x="486" y="548"/>
                  </a:lnTo>
                  <a:lnTo>
                    <a:pt x="488" y="551"/>
                  </a:lnTo>
                  <a:lnTo>
                    <a:pt x="490" y="555"/>
                  </a:lnTo>
                  <a:lnTo>
                    <a:pt x="491" y="556"/>
                  </a:lnTo>
                  <a:lnTo>
                    <a:pt x="491" y="558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491" y="560"/>
                  </a:lnTo>
                  <a:lnTo>
                    <a:pt x="491" y="561"/>
                  </a:lnTo>
                  <a:lnTo>
                    <a:pt x="491" y="562"/>
                  </a:lnTo>
                  <a:lnTo>
                    <a:pt x="490" y="564"/>
                  </a:lnTo>
                  <a:lnTo>
                    <a:pt x="489" y="565"/>
                  </a:lnTo>
                  <a:lnTo>
                    <a:pt x="489" y="567"/>
                  </a:lnTo>
                  <a:lnTo>
                    <a:pt x="489" y="568"/>
                  </a:lnTo>
                  <a:lnTo>
                    <a:pt x="489" y="568"/>
                  </a:lnTo>
                  <a:lnTo>
                    <a:pt x="489" y="569"/>
                  </a:lnTo>
                  <a:lnTo>
                    <a:pt x="489" y="571"/>
                  </a:lnTo>
                  <a:lnTo>
                    <a:pt x="490" y="572"/>
                  </a:lnTo>
                  <a:lnTo>
                    <a:pt x="490" y="573"/>
                  </a:lnTo>
                  <a:lnTo>
                    <a:pt x="491" y="574"/>
                  </a:lnTo>
                  <a:lnTo>
                    <a:pt x="492" y="574"/>
                  </a:lnTo>
                  <a:lnTo>
                    <a:pt x="492" y="575"/>
                  </a:lnTo>
                  <a:lnTo>
                    <a:pt x="493" y="575"/>
                  </a:lnTo>
                  <a:lnTo>
                    <a:pt x="494" y="575"/>
                  </a:lnTo>
                  <a:lnTo>
                    <a:pt x="494" y="574"/>
                  </a:lnTo>
                  <a:lnTo>
                    <a:pt x="495" y="574"/>
                  </a:lnTo>
                  <a:lnTo>
                    <a:pt x="498" y="571"/>
                  </a:lnTo>
                  <a:lnTo>
                    <a:pt x="500" y="570"/>
                  </a:lnTo>
                  <a:lnTo>
                    <a:pt x="501" y="569"/>
                  </a:lnTo>
                  <a:lnTo>
                    <a:pt x="502" y="568"/>
                  </a:lnTo>
                  <a:lnTo>
                    <a:pt x="503" y="568"/>
                  </a:lnTo>
                  <a:lnTo>
                    <a:pt x="505" y="568"/>
                  </a:lnTo>
                  <a:lnTo>
                    <a:pt x="506" y="568"/>
                  </a:lnTo>
                  <a:lnTo>
                    <a:pt x="507" y="568"/>
                  </a:lnTo>
                  <a:lnTo>
                    <a:pt x="507" y="568"/>
                  </a:lnTo>
                  <a:lnTo>
                    <a:pt x="508" y="568"/>
                  </a:lnTo>
                  <a:lnTo>
                    <a:pt x="508" y="568"/>
                  </a:lnTo>
                  <a:lnTo>
                    <a:pt x="509" y="568"/>
                  </a:lnTo>
                  <a:lnTo>
                    <a:pt x="509" y="569"/>
                  </a:lnTo>
                  <a:lnTo>
                    <a:pt x="511" y="570"/>
                  </a:lnTo>
                  <a:lnTo>
                    <a:pt x="512" y="572"/>
                  </a:lnTo>
                  <a:lnTo>
                    <a:pt x="513" y="574"/>
                  </a:lnTo>
                  <a:lnTo>
                    <a:pt x="515" y="579"/>
                  </a:lnTo>
                  <a:lnTo>
                    <a:pt x="516" y="582"/>
                  </a:lnTo>
                  <a:lnTo>
                    <a:pt x="517" y="583"/>
                  </a:lnTo>
                  <a:lnTo>
                    <a:pt x="517" y="583"/>
                  </a:lnTo>
                  <a:lnTo>
                    <a:pt x="517" y="584"/>
                  </a:lnTo>
                  <a:lnTo>
                    <a:pt x="517" y="585"/>
                  </a:lnTo>
                  <a:lnTo>
                    <a:pt x="516" y="586"/>
                  </a:lnTo>
                  <a:lnTo>
                    <a:pt x="516" y="587"/>
                  </a:lnTo>
                  <a:lnTo>
                    <a:pt x="515" y="588"/>
                  </a:lnTo>
                  <a:lnTo>
                    <a:pt x="514" y="590"/>
                  </a:lnTo>
                  <a:lnTo>
                    <a:pt x="513" y="593"/>
                  </a:lnTo>
                  <a:lnTo>
                    <a:pt x="511" y="595"/>
                  </a:lnTo>
                  <a:lnTo>
                    <a:pt x="510" y="596"/>
                  </a:lnTo>
                  <a:lnTo>
                    <a:pt x="510" y="596"/>
                  </a:lnTo>
                  <a:lnTo>
                    <a:pt x="509" y="597"/>
                  </a:lnTo>
                  <a:lnTo>
                    <a:pt x="508" y="598"/>
                  </a:lnTo>
                  <a:lnTo>
                    <a:pt x="507" y="598"/>
                  </a:lnTo>
                  <a:lnTo>
                    <a:pt x="506" y="599"/>
                  </a:lnTo>
                  <a:lnTo>
                    <a:pt x="505" y="599"/>
                  </a:lnTo>
                  <a:lnTo>
                    <a:pt x="505" y="599"/>
                  </a:lnTo>
                  <a:lnTo>
                    <a:pt x="504" y="599"/>
                  </a:lnTo>
                  <a:lnTo>
                    <a:pt x="503" y="599"/>
                  </a:lnTo>
                  <a:lnTo>
                    <a:pt x="502" y="599"/>
                  </a:lnTo>
                  <a:lnTo>
                    <a:pt x="501" y="599"/>
                  </a:lnTo>
                  <a:lnTo>
                    <a:pt x="499" y="599"/>
                  </a:lnTo>
                  <a:lnTo>
                    <a:pt x="497" y="598"/>
                  </a:lnTo>
                  <a:lnTo>
                    <a:pt x="493" y="597"/>
                  </a:lnTo>
                  <a:lnTo>
                    <a:pt x="491" y="597"/>
                  </a:lnTo>
                  <a:lnTo>
                    <a:pt x="489" y="597"/>
                  </a:lnTo>
                  <a:lnTo>
                    <a:pt x="488" y="597"/>
                  </a:lnTo>
                  <a:lnTo>
                    <a:pt x="488" y="597"/>
                  </a:lnTo>
                  <a:lnTo>
                    <a:pt x="487" y="597"/>
                  </a:lnTo>
                  <a:lnTo>
                    <a:pt x="486" y="598"/>
                  </a:lnTo>
                  <a:lnTo>
                    <a:pt x="485" y="599"/>
                  </a:lnTo>
                  <a:lnTo>
                    <a:pt x="484" y="602"/>
                  </a:lnTo>
                  <a:lnTo>
                    <a:pt x="483" y="603"/>
                  </a:lnTo>
                  <a:lnTo>
                    <a:pt x="482" y="604"/>
                  </a:lnTo>
                  <a:lnTo>
                    <a:pt x="482" y="605"/>
                  </a:lnTo>
                  <a:lnTo>
                    <a:pt x="481" y="606"/>
                  </a:lnTo>
                  <a:lnTo>
                    <a:pt x="480" y="607"/>
                  </a:lnTo>
                  <a:lnTo>
                    <a:pt x="479" y="608"/>
                  </a:lnTo>
                  <a:lnTo>
                    <a:pt x="476" y="610"/>
                  </a:lnTo>
                  <a:lnTo>
                    <a:pt x="474" y="611"/>
                  </a:lnTo>
                  <a:lnTo>
                    <a:pt x="473" y="612"/>
                  </a:lnTo>
                  <a:lnTo>
                    <a:pt x="471" y="615"/>
                  </a:lnTo>
                  <a:lnTo>
                    <a:pt x="468" y="617"/>
                  </a:lnTo>
                  <a:lnTo>
                    <a:pt x="468" y="618"/>
                  </a:lnTo>
                  <a:lnTo>
                    <a:pt x="467" y="619"/>
                  </a:lnTo>
                  <a:lnTo>
                    <a:pt x="467" y="620"/>
                  </a:lnTo>
                  <a:lnTo>
                    <a:pt x="466" y="621"/>
                  </a:lnTo>
                  <a:lnTo>
                    <a:pt x="466" y="622"/>
                  </a:lnTo>
                  <a:lnTo>
                    <a:pt x="466" y="626"/>
                  </a:lnTo>
                  <a:lnTo>
                    <a:pt x="466" y="628"/>
                  </a:lnTo>
                  <a:lnTo>
                    <a:pt x="466" y="629"/>
                  </a:lnTo>
                  <a:lnTo>
                    <a:pt x="465" y="632"/>
                  </a:lnTo>
                  <a:lnTo>
                    <a:pt x="464" y="634"/>
                  </a:lnTo>
                  <a:lnTo>
                    <a:pt x="462" y="638"/>
                  </a:lnTo>
                  <a:lnTo>
                    <a:pt x="461" y="642"/>
                  </a:lnTo>
                  <a:lnTo>
                    <a:pt x="459" y="646"/>
                  </a:lnTo>
                  <a:lnTo>
                    <a:pt x="459" y="647"/>
                  </a:lnTo>
                  <a:lnTo>
                    <a:pt x="458" y="647"/>
                  </a:lnTo>
                  <a:lnTo>
                    <a:pt x="457" y="648"/>
                  </a:lnTo>
                  <a:lnTo>
                    <a:pt x="456" y="649"/>
                  </a:lnTo>
                  <a:lnTo>
                    <a:pt x="456" y="649"/>
                  </a:lnTo>
                  <a:lnTo>
                    <a:pt x="456" y="650"/>
                  </a:lnTo>
                  <a:lnTo>
                    <a:pt x="454" y="650"/>
                  </a:lnTo>
                  <a:lnTo>
                    <a:pt x="450" y="651"/>
                  </a:lnTo>
                  <a:lnTo>
                    <a:pt x="447" y="652"/>
                  </a:lnTo>
                  <a:lnTo>
                    <a:pt x="445" y="652"/>
                  </a:lnTo>
                  <a:lnTo>
                    <a:pt x="444" y="652"/>
                  </a:lnTo>
                  <a:lnTo>
                    <a:pt x="442" y="652"/>
                  </a:lnTo>
                  <a:lnTo>
                    <a:pt x="440" y="651"/>
                  </a:lnTo>
                  <a:lnTo>
                    <a:pt x="439" y="651"/>
                  </a:lnTo>
                  <a:lnTo>
                    <a:pt x="437" y="650"/>
                  </a:lnTo>
                  <a:lnTo>
                    <a:pt x="436" y="650"/>
                  </a:lnTo>
                  <a:lnTo>
                    <a:pt x="435" y="649"/>
                  </a:lnTo>
                  <a:lnTo>
                    <a:pt x="434" y="648"/>
                  </a:lnTo>
                  <a:lnTo>
                    <a:pt x="433" y="647"/>
                  </a:lnTo>
                  <a:lnTo>
                    <a:pt x="430" y="645"/>
                  </a:lnTo>
                  <a:lnTo>
                    <a:pt x="429" y="643"/>
                  </a:lnTo>
                  <a:lnTo>
                    <a:pt x="427" y="642"/>
                  </a:lnTo>
                  <a:lnTo>
                    <a:pt x="425" y="641"/>
                  </a:lnTo>
                  <a:lnTo>
                    <a:pt x="424" y="640"/>
                  </a:lnTo>
                  <a:lnTo>
                    <a:pt x="423" y="640"/>
                  </a:lnTo>
                  <a:lnTo>
                    <a:pt x="422" y="639"/>
                  </a:lnTo>
                  <a:lnTo>
                    <a:pt x="421" y="639"/>
                  </a:lnTo>
                  <a:lnTo>
                    <a:pt x="419" y="639"/>
                  </a:lnTo>
                  <a:lnTo>
                    <a:pt x="418" y="639"/>
                  </a:lnTo>
                  <a:lnTo>
                    <a:pt x="417" y="640"/>
                  </a:lnTo>
                  <a:lnTo>
                    <a:pt x="417" y="640"/>
                  </a:lnTo>
                  <a:lnTo>
                    <a:pt x="416" y="641"/>
                  </a:lnTo>
                  <a:lnTo>
                    <a:pt x="415" y="642"/>
                  </a:lnTo>
                  <a:lnTo>
                    <a:pt x="413" y="645"/>
                  </a:lnTo>
                  <a:lnTo>
                    <a:pt x="412" y="646"/>
                  </a:lnTo>
                  <a:lnTo>
                    <a:pt x="412" y="646"/>
                  </a:lnTo>
                  <a:lnTo>
                    <a:pt x="411" y="647"/>
                  </a:lnTo>
                  <a:lnTo>
                    <a:pt x="411" y="647"/>
                  </a:lnTo>
                  <a:lnTo>
                    <a:pt x="410" y="648"/>
                  </a:lnTo>
                  <a:lnTo>
                    <a:pt x="410" y="648"/>
                  </a:lnTo>
                  <a:lnTo>
                    <a:pt x="409" y="648"/>
                  </a:lnTo>
                  <a:lnTo>
                    <a:pt x="408" y="648"/>
                  </a:lnTo>
                  <a:lnTo>
                    <a:pt x="407" y="647"/>
                  </a:lnTo>
                  <a:lnTo>
                    <a:pt x="404" y="647"/>
                  </a:lnTo>
                  <a:lnTo>
                    <a:pt x="403" y="647"/>
                  </a:lnTo>
                  <a:lnTo>
                    <a:pt x="402" y="647"/>
                  </a:lnTo>
                  <a:lnTo>
                    <a:pt x="401" y="647"/>
                  </a:lnTo>
                  <a:lnTo>
                    <a:pt x="400" y="647"/>
                  </a:lnTo>
                  <a:lnTo>
                    <a:pt x="399" y="647"/>
                  </a:lnTo>
                  <a:lnTo>
                    <a:pt x="399" y="647"/>
                  </a:lnTo>
                  <a:lnTo>
                    <a:pt x="398" y="648"/>
                  </a:lnTo>
                  <a:lnTo>
                    <a:pt x="398" y="648"/>
                  </a:lnTo>
                  <a:lnTo>
                    <a:pt x="397" y="648"/>
                  </a:lnTo>
                  <a:lnTo>
                    <a:pt x="397" y="649"/>
                  </a:lnTo>
                  <a:lnTo>
                    <a:pt x="397" y="649"/>
                  </a:lnTo>
                  <a:lnTo>
                    <a:pt x="397" y="650"/>
                  </a:lnTo>
                  <a:lnTo>
                    <a:pt x="397" y="650"/>
                  </a:lnTo>
                  <a:lnTo>
                    <a:pt x="397" y="651"/>
                  </a:lnTo>
                  <a:lnTo>
                    <a:pt x="397" y="652"/>
                  </a:lnTo>
                  <a:lnTo>
                    <a:pt x="398" y="653"/>
                  </a:lnTo>
                  <a:lnTo>
                    <a:pt x="401" y="659"/>
                  </a:lnTo>
                  <a:lnTo>
                    <a:pt x="402" y="662"/>
                  </a:lnTo>
                  <a:lnTo>
                    <a:pt x="402" y="663"/>
                  </a:lnTo>
                  <a:lnTo>
                    <a:pt x="402" y="664"/>
                  </a:lnTo>
                  <a:lnTo>
                    <a:pt x="403" y="666"/>
                  </a:lnTo>
                  <a:lnTo>
                    <a:pt x="403" y="667"/>
                  </a:lnTo>
                  <a:lnTo>
                    <a:pt x="402" y="668"/>
                  </a:lnTo>
                  <a:lnTo>
                    <a:pt x="402" y="669"/>
                  </a:lnTo>
                  <a:lnTo>
                    <a:pt x="402" y="670"/>
                  </a:lnTo>
                  <a:lnTo>
                    <a:pt x="401" y="671"/>
                  </a:lnTo>
                  <a:lnTo>
                    <a:pt x="401" y="673"/>
                  </a:lnTo>
                  <a:lnTo>
                    <a:pt x="400" y="674"/>
                  </a:lnTo>
                  <a:lnTo>
                    <a:pt x="398" y="675"/>
                  </a:lnTo>
                  <a:lnTo>
                    <a:pt x="398" y="676"/>
                  </a:lnTo>
                  <a:lnTo>
                    <a:pt x="397" y="677"/>
                  </a:lnTo>
                  <a:lnTo>
                    <a:pt x="396" y="677"/>
                  </a:lnTo>
                  <a:lnTo>
                    <a:pt x="395" y="678"/>
                  </a:lnTo>
                  <a:lnTo>
                    <a:pt x="394" y="678"/>
                  </a:lnTo>
                  <a:lnTo>
                    <a:pt x="392" y="679"/>
                  </a:lnTo>
                  <a:lnTo>
                    <a:pt x="391" y="679"/>
                  </a:lnTo>
                  <a:lnTo>
                    <a:pt x="390" y="679"/>
                  </a:lnTo>
                  <a:lnTo>
                    <a:pt x="388" y="679"/>
                  </a:lnTo>
                  <a:lnTo>
                    <a:pt x="387" y="679"/>
                  </a:lnTo>
                  <a:lnTo>
                    <a:pt x="386" y="679"/>
                  </a:lnTo>
                  <a:lnTo>
                    <a:pt x="384" y="679"/>
                  </a:lnTo>
                  <a:lnTo>
                    <a:pt x="383" y="678"/>
                  </a:lnTo>
                  <a:lnTo>
                    <a:pt x="382" y="678"/>
                  </a:lnTo>
                  <a:lnTo>
                    <a:pt x="379" y="677"/>
                  </a:lnTo>
                  <a:lnTo>
                    <a:pt x="378" y="677"/>
                  </a:lnTo>
                  <a:lnTo>
                    <a:pt x="377" y="676"/>
                  </a:lnTo>
                  <a:lnTo>
                    <a:pt x="376" y="676"/>
                  </a:lnTo>
                  <a:lnTo>
                    <a:pt x="374" y="676"/>
                  </a:lnTo>
                  <a:lnTo>
                    <a:pt x="372" y="676"/>
                  </a:lnTo>
                  <a:lnTo>
                    <a:pt x="370" y="676"/>
                  </a:lnTo>
                  <a:lnTo>
                    <a:pt x="368" y="676"/>
                  </a:lnTo>
                  <a:lnTo>
                    <a:pt x="364" y="676"/>
                  </a:lnTo>
                  <a:lnTo>
                    <a:pt x="362" y="677"/>
                  </a:lnTo>
                  <a:lnTo>
                    <a:pt x="361" y="677"/>
                  </a:lnTo>
                  <a:lnTo>
                    <a:pt x="358" y="678"/>
                  </a:lnTo>
                  <a:lnTo>
                    <a:pt x="355" y="679"/>
                  </a:lnTo>
                  <a:lnTo>
                    <a:pt x="352" y="680"/>
                  </a:lnTo>
                  <a:lnTo>
                    <a:pt x="350" y="680"/>
                  </a:lnTo>
                  <a:lnTo>
                    <a:pt x="349" y="680"/>
                  </a:lnTo>
                  <a:lnTo>
                    <a:pt x="349" y="681"/>
                  </a:lnTo>
                  <a:lnTo>
                    <a:pt x="348" y="681"/>
                  </a:lnTo>
                  <a:lnTo>
                    <a:pt x="348" y="682"/>
                  </a:lnTo>
                  <a:lnTo>
                    <a:pt x="348" y="682"/>
                  </a:lnTo>
                  <a:lnTo>
                    <a:pt x="348" y="684"/>
                  </a:lnTo>
                  <a:lnTo>
                    <a:pt x="348" y="685"/>
                  </a:lnTo>
                  <a:lnTo>
                    <a:pt x="347" y="688"/>
                  </a:lnTo>
                  <a:lnTo>
                    <a:pt x="347" y="690"/>
                  </a:lnTo>
                  <a:lnTo>
                    <a:pt x="346" y="691"/>
                  </a:lnTo>
                  <a:lnTo>
                    <a:pt x="346" y="692"/>
                  </a:lnTo>
                  <a:lnTo>
                    <a:pt x="345" y="694"/>
                  </a:lnTo>
                  <a:lnTo>
                    <a:pt x="344" y="695"/>
                  </a:lnTo>
                  <a:lnTo>
                    <a:pt x="343" y="697"/>
                  </a:lnTo>
                  <a:lnTo>
                    <a:pt x="342" y="698"/>
                  </a:lnTo>
                  <a:lnTo>
                    <a:pt x="341" y="700"/>
                  </a:lnTo>
                  <a:lnTo>
                    <a:pt x="340" y="701"/>
                  </a:lnTo>
                  <a:lnTo>
                    <a:pt x="339" y="702"/>
                  </a:lnTo>
                  <a:lnTo>
                    <a:pt x="338" y="703"/>
                  </a:lnTo>
                  <a:lnTo>
                    <a:pt x="336" y="704"/>
                  </a:lnTo>
                  <a:lnTo>
                    <a:pt x="335" y="704"/>
                  </a:lnTo>
                  <a:lnTo>
                    <a:pt x="334" y="705"/>
                  </a:lnTo>
                  <a:lnTo>
                    <a:pt x="333" y="705"/>
                  </a:lnTo>
                  <a:lnTo>
                    <a:pt x="333" y="705"/>
                  </a:lnTo>
                  <a:lnTo>
                    <a:pt x="332" y="704"/>
                  </a:lnTo>
                  <a:lnTo>
                    <a:pt x="330" y="703"/>
                  </a:lnTo>
                  <a:lnTo>
                    <a:pt x="326" y="700"/>
                  </a:lnTo>
                  <a:lnTo>
                    <a:pt x="324" y="699"/>
                  </a:lnTo>
                  <a:lnTo>
                    <a:pt x="323" y="698"/>
                  </a:lnTo>
                  <a:lnTo>
                    <a:pt x="321" y="697"/>
                  </a:lnTo>
                  <a:lnTo>
                    <a:pt x="320" y="697"/>
                  </a:lnTo>
                  <a:lnTo>
                    <a:pt x="319" y="696"/>
                  </a:lnTo>
                  <a:lnTo>
                    <a:pt x="318" y="696"/>
                  </a:lnTo>
                  <a:lnTo>
                    <a:pt x="316" y="696"/>
                  </a:lnTo>
                  <a:lnTo>
                    <a:pt x="315" y="695"/>
                  </a:lnTo>
                  <a:lnTo>
                    <a:pt x="312" y="695"/>
                  </a:lnTo>
                  <a:lnTo>
                    <a:pt x="309" y="695"/>
                  </a:lnTo>
                  <a:lnTo>
                    <a:pt x="307" y="694"/>
                  </a:lnTo>
                  <a:lnTo>
                    <a:pt x="304" y="693"/>
                  </a:lnTo>
                  <a:lnTo>
                    <a:pt x="301" y="692"/>
                  </a:lnTo>
                  <a:lnTo>
                    <a:pt x="300" y="692"/>
                  </a:lnTo>
                  <a:lnTo>
                    <a:pt x="298" y="692"/>
                  </a:lnTo>
                  <a:lnTo>
                    <a:pt x="295" y="692"/>
                  </a:lnTo>
                  <a:lnTo>
                    <a:pt x="293" y="691"/>
                  </a:lnTo>
                  <a:lnTo>
                    <a:pt x="293" y="691"/>
                  </a:lnTo>
                  <a:lnTo>
                    <a:pt x="292" y="691"/>
                  </a:lnTo>
                  <a:lnTo>
                    <a:pt x="292" y="690"/>
                  </a:lnTo>
                  <a:lnTo>
                    <a:pt x="291" y="689"/>
                  </a:lnTo>
                  <a:lnTo>
                    <a:pt x="291" y="688"/>
                  </a:lnTo>
                  <a:lnTo>
                    <a:pt x="290" y="687"/>
                  </a:lnTo>
                  <a:lnTo>
                    <a:pt x="290" y="686"/>
                  </a:lnTo>
                  <a:lnTo>
                    <a:pt x="289" y="682"/>
                  </a:lnTo>
                  <a:lnTo>
                    <a:pt x="289" y="681"/>
                  </a:lnTo>
                  <a:lnTo>
                    <a:pt x="289" y="680"/>
                  </a:lnTo>
                  <a:lnTo>
                    <a:pt x="289" y="679"/>
                  </a:lnTo>
                  <a:lnTo>
                    <a:pt x="288" y="678"/>
                  </a:lnTo>
                  <a:lnTo>
                    <a:pt x="287" y="677"/>
                  </a:lnTo>
                  <a:lnTo>
                    <a:pt x="287" y="677"/>
                  </a:lnTo>
                  <a:lnTo>
                    <a:pt x="286" y="676"/>
                  </a:lnTo>
                  <a:lnTo>
                    <a:pt x="285" y="676"/>
                  </a:lnTo>
                  <a:lnTo>
                    <a:pt x="285" y="676"/>
                  </a:lnTo>
                  <a:lnTo>
                    <a:pt x="284" y="676"/>
                  </a:lnTo>
                  <a:lnTo>
                    <a:pt x="283" y="677"/>
                  </a:lnTo>
                  <a:lnTo>
                    <a:pt x="282" y="677"/>
                  </a:lnTo>
                  <a:lnTo>
                    <a:pt x="281" y="677"/>
                  </a:lnTo>
                  <a:lnTo>
                    <a:pt x="281" y="678"/>
                  </a:lnTo>
                  <a:lnTo>
                    <a:pt x="280" y="679"/>
                  </a:lnTo>
                  <a:lnTo>
                    <a:pt x="280" y="679"/>
                  </a:lnTo>
                  <a:lnTo>
                    <a:pt x="278" y="681"/>
                  </a:lnTo>
                  <a:lnTo>
                    <a:pt x="275" y="686"/>
                  </a:lnTo>
                  <a:lnTo>
                    <a:pt x="274" y="688"/>
                  </a:lnTo>
                  <a:lnTo>
                    <a:pt x="273" y="690"/>
                  </a:lnTo>
                  <a:lnTo>
                    <a:pt x="273" y="691"/>
                  </a:lnTo>
                  <a:lnTo>
                    <a:pt x="273" y="693"/>
                  </a:lnTo>
                  <a:lnTo>
                    <a:pt x="273" y="695"/>
                  </a:lnTo>
                  <a:lnTo>
                    <a:pt x="273" y="697"/>
                  </a:lnTo>
                  <a:lnTo>
                    <a:pt x="273" y="698"/>
                  </a:lnTo>
                  <a:lnTo>
                    <a:pt x="274" y="701"/>
                  </a:lnTo>
                  <a:lnTo>
                    <a:pt x="274" y="702"/>
                  </a:lnTo>
                  <a:lnTo>
                    <a:pt x="275" y="704"/>
                  </a:lnTo>
                  <a:lnTo>
                    <a:pt x="276" y="708"/>
                  </a:lnTo>
                  <a:lnTo>
                    <a:pt x="278" y="711"/>
                  </a:lnTo>
                  <a:lnTo>
                    <a:pt x="278" y="712"/>
                  </a:lnTo>
                  <a:lnTo>
                    <a:pt x="279" y="713"/>
                  </a:lnTo>
                  <a:lnTo>
                    <a:pt x="279" y="714"/>
                  </a:lnTo>
                  <a:lnTo>
                    <a:pt x="279" y="715"/>
                  </a:lnTo>
                  <a:lnTo>
                    <a:pt x="279" y="717"/>
                  </a:lnTo>
                  <a:lnTo>
                    <a:pt x="279" y="718"/>
                  </a:lnTo>
                  <a:lnTo>
                    <a:pt x="278" y="718"/>
                  </a:lnTo>
                  <a:lnTo>
                    <a:pt x="278" y="719"/>
                  </a:lnTo>
                  <a:lnTo>
                    <a:pt x="277" y="720"/>
                  </a:lnTo>
                  <a:lnTo>
                    <a:pt x="276" y="721"/>
                  </a:lnTo>
                  <a:lnTo>
                    <a:pt x="273" y="724"/>
                  </a:lnTo>
                  <a:lnTo>
                    <a:pt x="270" y="726"/>
                  </a:lnTo>
                  <a:lnTo>
                    <a:pt x="269" y="728"/>
                  </a:lnTo>
                  <a:lnTo>
                    <a:pt x="268" y="729"/>
                  </a:lnTo>
                  <a:lnTo>
                    <a:pt x="267" y="730"/>
                  </a:lnTo>
                  <a:lnTo>
                    <a:pt x="265" y="731"/>
                  </a:lnTo>
                  <a:lnTo>
                    <a:pt x="263" y="736"/>
                  </a:lnTo>
                  <a:lnTo>
                    <a:pt x="260" y="739"/>
                  </a:lnTo>
                  <a:lnTo>
                    <a:pt x="258" y="742"/>
                  </a:lnTo>
                  <a:lnTo>
                    <a:pt x="256" y="745"/>
                  </a:lnTo>
                  <a:lnTo>
                    <a:pt x="254" y="746"/>
                  </a:lnTo>
                  <a:lnTo>
                    <a:pt x="254" y="746"/>
                  </a:lnTo>
                  <a:lnTo>
                    <a:pt x="253" y="747"/>
                  </a:lnTo>
                  <a:lnTo>
                    <a:pt x="252" y="748"/>
                  </a:lnTo>
                  <a:lnTo>
                    <a:pt x="251" y="748"/>
                  </a:lnTo>
                  <a:lnTo>
                    <a:pt x="250" y="749"/>
                  </a:lnTo>
                  <a:lnTo>
                    <a:pt x="249" y="749"/>
                  </a:lnTo>
                  <a:lnTo>
                    <a:pt x="248" y="750"/>
                  </a:lnTo>
                  <a:lnTo>
                    <a:pt x="247" y="750"/>
                  </a:lnTo>
                  <a:lnTo>
                    <a:pt x="245" y="750"/>
                  </a:lnTo>
                  <a:lnTo>
                    <a:pt x="241" y="750"/>
                  </a:lnTo>
                  <a:lnTo>
                    <a:pt x="239" y="750"/>
                  </a:lnTo>
                  <a:lnTo>
                    <a:pt x="234" y="751"/>
                  </a:lnTo>
                  <a:lnTo>
                    <a:pt x="230" y="752"/>
                  </a:lnTo>
                  <a:lnTo>
                    <a:pt x="229" y="752"/>
                  </a:lnTo>
                  <a:lnTo>
                    <a:pt x="221" y="754"/>
                  </a:lnTo>
                  <a:lnTo>
                    <a:pt x="219" y="754"/>
                  </a:lnTo>
                  <a:lnTo>
                    <a:pt x="216" y="754"/>
                  </a:lnTo>
                  <a:lnTo>
                    <a:pt x="215" y="754"/>
                  </a:lnTo>
                  <a:lnTo>
                    <a:pt x="214" y="755"/>
                  </a:lnTo>
                  <a:lnTo>
                    <a:pt x="213" y="755"/>
                  </a:lnTo>
                  <a:lnTo>
                    <a:pt x="212" y="756"/>
                  </a:lnTo>
                  <a:lnTo>
                    <a:pt x="211" y="757"/>
                  </a:lnTo>
                  <a:lnTo>
                    <a:pt x="209" y="758"/>
                  </a:lnTo>
                  <a:lnTo>
                    <a:pt x="209" y="759"/>
                  </a:lnTo>
                  <a:lnTo>
                    <a:pt x="208" y="760"/>
                  </a:lnTo>
                  <a:lnTo>
                    <a:pt x="206" y="763"/>
                  </a:lnTo>
                  <a:lnTo>
                    <a:pt x="205" y="764"/>
                  </a:lnTo>
                  <a:lnTo>
                    <a:pt x="204" y="765"/>
                  </a:lnTo>
                  <a:lnTo>
                    <a:pt x="203" y="766"/>
                  </a:lnTo>
                  <a:lnTo>
                    <a:pt x="203" y="767"/>
                  </a:lnTo>
                  <a:lnTo>
                    <a:pt x="202" y="767"/>
                  </a:lnTo>
                  <a:lnTo>
                    <a:pt x="201" y="767"/>
                  </a:lnTo>
                  <a:lnTo>
                    <a:pt x="201" y="767"/>
                  </a:lnTo>
                  <a:lnTo>
                    <a:pt x="200" y="767"/>
                  </a:lnTo>
                  <a:lnTo>
                    <a:pt x="200" y="767"/>
                  </a:lnTo>
                  <a:lnTo>
                    <a:pt x="199" y="767"/>
                  </a:lnTo>
                  <a:lnTo>
                    <a:pt x="199" y="766"/>
                  </a:lnTo>
                  <a:lnTo>
                    <a:pt x="199" y="766"/>
                  </a:lnTo>
                  <a:lnTo>
                    <a:pt x="198" y="764"/>
                  </a:lnTo>
                  <a:lnTo>
                    <a:pt x="196" y="758"/>
                  </a:lnTo>
                  <a:lnTo>
                    <a:pt x="194" y="753"/>
                  </a:lnTo>
                  <a:lnTo>
                    <a:pt x="193" y="751"/>
                  </a:lnTo>
                  <a:lnTo>
                    <a:pt x="192" y="747"/>
                  </a:lnTo>
                  <a:lnTo>
                    <a:pt x="190" y="740"/>
                  </a:lnTo>
                  <a:lnTo>
                    <a:pt x="189" y="738"/>
                  </a:lnTo>
                  <a:lnTo>
                    <a:pt x="189" y="737"/>
                  </a:lnTo>
                  <a:lnTo>
                    <a:pt x="188" y="736"/>
                  </a:lnTo>
                  <a:lnTo>
                    <a:pt x="187" y="735"/>
                  </a:lnTo>
                  <a:lnTo>
                    <a:pt x="187" y="734"/>
                  </a:lnTo>
                  <a:lnTo>
                    <a:pt x="185" y="733"/>
                  </a:lnTo>
                  <a:lnTo>
                    <a:pt x="181" y="730"/>
                  </a:lnTo>
                  <a:lnTo>
                    <a:pt x="179" y="728"/>
                  </a:lnTo>
                  <a:lnTo>
                    <a:pt x="178" y="727"/>
                  </a:lnTo>
                  <a:lnTo>
                    <a:pt x="175" y="726"/>
                  </a:lnTo>
                  <a:lnTo>
                    <a:pt x="173" y="725"/>
                  </a:lnTo>
                  <a:lnTo>
                    <a:pt x="171" y="724"/>
                  </a:lnTo>
                  <a:lnTo>
                    <a:pt x="167" y="723"/>
                  </a:lnTo>
                  <a:lnTo>
                    <a:pt x="163" y="722"/>
                  </a:lnTo>
                  <a:lnTo>
                    <a:pt x="161" y="721"/>
                  </a:lnTo>
                  <a:lnTo>
                    <a:pt x="158" y="720"/>
                  </a:lnTo>
                  <a:lnTo>
                    <a:pt x="156" y="718"/>
                  </a:lnTo>
                  <a:lnTo>
                    <a:pt x="153" y="717"/>
                  </a:lnTo>
                  <a:lnTo>
                    <a:pt x="152" y="716"/>
                  </a:lnTo>
                  <a:lnTo>
                    <a:pt x="151" y="715"/>
                  </a:lnTo>
                  <a:lnTo>
                    <a:pt x="150" y="715"/>
                  </a:lnTo>
                  <a:lnTo>
                    <a:pt x="150" y="714"/>
                  </a:lnTo>
                  <a:lnTo>
                    <a:pt x="149" y="713"/>
                  </a:lnTo>
                  <a:lnTo>
                    <a:pt x="149" y="713"/>
                  </a:lnTo>
                  <a:lnTo>
                    <a:pt x="149" y="712"/>
                  </a:lnTo>
                  <a:lnTo>
                    <a:pt x="149" y="712"/>
                  </a:lnTo>
                  <a:lnTo>
                    <a:pt x="149" y="711"/>
                  </a:lnTo>
                  <a:lnTo>
                    <a:pt x="149" y="708"/>
                  </a:lnTo>
                  <a:lnTo>
                    <a:pt x="150" y="704"/>
                  </a:lnTo>
                  <a:lnTo>
                    <a:pt x="151" y="699"/>
                  </a:lnTo>
                  <a:lnTo>
                    <a:pt x="151" y="698"/>
                  </a:lnTo>
                  <a:lnTo>
                    <a:pt x="151" y="695"/>
                  </a:lnTo>
                  <a:lnTo>
                    <a:pt x="152" y="693"/>
                  </a:lnTo>
                  <a:lnTo>
                    <a:pt x="152" y="691"/>
                  </a:lnTo>
                  <a:lnTo>
                    <a:pt x="152" y="689"/>
                  </a:lnTo>
                  <a:lnTo>
                    <a:pt x="151" y="688"/>
                  </a:lnTo>
                  <a:lnTo>
                    <a:pt x="151" y="687"/>
                  </a:lnTo>
                  <a:lnTo>
                    <a:pt x="151" y="686"/>
                  </a:lnTo>
                  <a:lnTo>
                    <a:pt x="151" y="686"/>
                  </a:lnTo>
                  <a:lnTo>
                    <a:pt x="150" y="686"/>
                  </a:lnTo>
                  <a:lnTo>
                    <a:pt x="150" y="686"/>
                  </a:lnTo>
                  <a:lnTo>
                    <a:pt x="149" y="686"/>
                  </a:lnTo>
                  <a:lnTo>
                    <a:pt x="149" y="686"/>
                  </a:lnTo>
                  <a:lnTo>
                    <a:pt x="148" y="687"/>
                  </a:lnTo>
                  <a:lnTo>
                    <a:pt x="147" y="689"/>
                  </a:lnTo>
                  <a:lnTo>
                    <a:pt x="147" y="690"/>
                  </a:lnTo>
                  <a:lnTo>
                    <a:pt x="146" y="690"/>
                  </a:lnTo>
                  <a:lnTo>
                    <a:pt x="146" y="690"/>
                  </a:lnTo>
                  <a:lnTo>
                    <a:pt x="145" y="691"/>
                  </a:lnTo>
                  <a:lnTo>
                    <a:pt x="144" y="691"/>
                  </a:lnTo>
                  <a:lnTo>
                    <a:pt x="144" y="691"/>
                  </a:lnTo>
                  <a:lnTo>
                    <a:pt x="143" y="690"/>
                  </a:lnTo>
                  <a:lnTo>
                    <a:pt x="143" y="690"/>
                  </a:lnTo>
                  <a:lnTo>
                    <a:pt x="142" y="690"/>
                  </a:lnTo>
                  <a:lnTo>
                    <a:pt x="141" y="689"/>
                  </a:lnTo>
                  <a:lnTo>
                    <a:pt x="141" y="689"/>
                  </a:lnTo>
                  <a:lnTo>
                    <a:pt x="140" y="688"/>
                  </a:lnTo>
                  <a:lnTo>
                    <a:pt x="139" y="687"/>
                  </a:lnTo>
                  <a:lnTo>
                    <a:pt x="138" y="685"/>
                  </a:lnTo>
                  <a:lnTo>
                    <a:pt x="136" y="684"/>
                  </a:lnTo>
                  <a:lnTo>
                    <a:pt x="136" y="683"/>
                  </a:lnTo>
                  <a:lnTo>
                    <a:pt x="135" y="681"/>
                  </a:lnTo>
                  <a:lnTo>
                    <a:pt x="133" y="678"/>
                  </a:lnTo>
                  <a:lnTo>
                    <a:pt x="133" y="677"/>
                  </a:lnTo>
                  <a:lnTo>
                    <a:pt x="132" y="676"/>
                  </a:lnTo>
                  <a:lnTo>
                    <a:pt x="132" y="675"/>
                  </a:lnTo>
                  <a:lnTo>
                    <a:pt x="131" y="675"/>
                  </a:lnTo>
                  <a:lnTo>
                    <a:pt x="128" y="672"/>
                  </a:lnTo>
                  <a:lnTo>
                    <a:pt x="127" y="671"/>
                  </a:lnTo>
                  <a:lnTo>
                    <a:pt x="127" y="670"/>
                  </a:lnTo>
                  <a:lnTo>
                    <a:pt x="126" y="669"/>
                  </a:lnTo>
                  <a:lnTo>
                    <a:pt x="125" y="668"/>
                  </a:lnTo>
                  <a:lnTo>
                    <a:pt x="125" y="667"/>
                  </a:lnTo>
                  <a:lnTo>
                    <a:pt x="124" y="663"/>
                  </a:lnTo>
                  <a:lnTo>
                    <a:pt x="122" y="658"/>
                  </a:lnTo>
                  <a:lnTo>
                    <a:pt x="121" y="654"/>
                  </a:lnTo>
                  <a:lnTo>
                    <a:pt x="120" y="653"/>
                  </a:lnTo>
                  <a:lnTo>
                    <a:pt x="120" y="651"/>
                  </a:lnTo>
                  <a:lnTo>
                    <a:pt x="119" y="650"/>
                  </a:lnTo>
                  <a:lnTo>
                    <a:pt x="118" y="648"/>
                  </a:lnTo>
                  <a:lnTo>
                    <a:pt x="117" y="647"/>
                  </a:lnTo>
                  <a:lnTo>
                    <a:pt x="116" y="647"/>
                  </a:lnTo>
                  <a:lnTo>
                    <a:pt x="115" y="645"/>
                  </a:lnTo>
                  <a:lnTo>
                    <a:pt x="115" y="644"/>
                  </a:lnTo>
                  <a:lnTo>
                    <a:pt x="114" y="643"/>
                  </a:lnTo>
                  <a:lnTo>
                    <a:pt x="112" y="640"/>
                  </a:lnTo>
                  <a:lnTo>
                    <a:pt x="111" y="639"/>
                  </a:lnTo>
                  <a:lnTo>
                    <a:pt x="109" y="637"/>
                  </a:lnTo>
                  <a:lnTo>
                    <a:pt x="108" y="634"/>
                  </a:lnTo>
                  <a:lnTo>
                    <a:pt x="108" y="634"/>
                  </a:lnTo>
                  <a:lnTo>
                    <a:pt x="107" y="632"/>
                  </a:lnTo>
                  <a:lnTo>
                    <a:pt x="105" y="630"/>
                  </a:lnTo>
                  <a:lnTo>
                    <a:pt x="104" y="629"/>
                  </a:lnTo>
                  <a:lnTo>
                    <a:pt x="103" y="628"/>
                  </a:lnTo>
                  <a:lnTo>
                    <a:pt x="102" y="627"/>
                  </a:lnTo>
                  <a:lnTo>
                    <a:pt x="101" y="627"/>
                  </a:lnTo>
                  <a:lnTo>
                    <a:pt x="100" y="627"/>
                  </a:lnTo>
                  <a:lnTo>
                    <a:pt x="98" y="626"/>
                  </a:lnTo>
                  <a:lnTo>
                    <a:pt x="94" y="625"/>
                  </a:lnTo>
                  <a:lnTo>
                    <a:pt x="92" y="624"/>
                  </a:lnTo>
                  <a:lnTo>
                    <a:pt x="90" y="624"/>
                  </a:lnTo>
                  <a:lnTo>
                    <a:pt x="89" y="624"/>
                  </a:lnTo>
                  <a:lnTo>
                    <a:pt x="87" y="624"/>
                  </a:lnTo>
                  <a:lnTo>
                    <a:pt x="86" y="625"/>
                  </a:lnTo>
                  <a:lnTo>
                    <a:pt x="84" y="625"/>
                  </a:lnTo>
                  <a:lnTo>
                    <a:pt x="82" y="626"/>
                  </a:lnTo>
                  <a:lnTo>
                    <a:pt x="79" y="628"/>
                  </a:lnTo>
                  <a:lnTo>
                    <a:pt x="77" y="629"/>
                  </a:lnTo>
                  <a:lnTo>
                    <a:pt x="75" y="630"/>
                  </a:lnTo>
                  <a:lnTo>
                    <a:pt x="73" y="632"/>
                  </a:lnTo>
                  <a:lnTo>
                    <a:pt x="71" y="634"/>
                  </a:lnTo>
                  <a:lnTo>
                    <a:pt x="71" y="635"/>
                  </a:lnTo>
                  <a:lnTo>
                    <a:pt x="71" y="635"/>
                  </a:lnTo>
                  <a:lnTo>
                    <a:pt x="70" y="636"/>
                  </a:lnTo>
                  <a:lnTo>
                    <a:pt x="70" y="636"/>
                  </a:lnTo>
                  <a:lnTo>
                    <a:pt x="70" y="636"/>
                  </a:lnTo>
                  <a:lnTo>
                    <a:pt x="71" y="637"/>
                  </a:lnTo>
                  <a:lnTo>
                    <a:pt x="71" y="638"/>
                  </a:lnTo>
                  <a:lnTo>
                    <a:pt x="72" y="639"/>
                  </a:lnTo>
                  <a:lnTo>
                    <a:pt x="72" y="640"/>
                  </a:lnTo>
                  <a:lnTo>
                    <a:pt x="73" y="641"/>
                  </a:lnTo>
                  <a:lnTo>
                    <a:pt x="73" y="641"/>
                  </a:lnTo>
                  <a:lnTo>
                    <a:pt x="74" y="642"/>
                  </a:lnTo>
                  <a:lnTo>
                    <a:pt x="81" y="649"/>
                  </a:lnTo>
                  <a:lnTo>
                    <a:pt x="82" y="650"/>
                  </a:lnTo>
                  <a:lnTo>
                    <a:pt x="83" y="651"/>
                  </a:lnTo>
                  <a:lnTo>
                    <a:pt x="83" y="652"/>
                  </a:lnTo>
                  <a:lnTo>
                    <a:pt x="83" y="653"/>
                  </a:lnTo>
                  <a:lnTo>
                    <a:pt x="84" y="655"/>
                  </a:lnTo>
                  <a:lnTo>
                    <a:pt x="85" y="657"/>
                  </a:lnTo>
                  <a:lnTo>
                    <a:pt x="85" y="657"/>
                  </a:lnTo>
                  <a:lnTo>
                    <a:pt x="87" y="660"/>
                  </a:lnTo>
                  <a:lnTo>
                    <a:pt x="88" y="662"/>
                  </a:lnTo>
                  <a:lnTo>
                    <a:pt x="88" y="663"/>
                  </a:lnTo>
                  <a:lnTo>
                    <a:pt x="88" y="664"/>
                  </a:lnTo>
                  <a:lnTo>
                    <a:pt x="89" y="665"/>
                  </a:lnTo>
                  <a:lnTo>
                    <a:pt x="89" y="666"/>
                  </a:lnTo>
                  <a:lnTo>
                    <a:pt x="89" y="667"/>
                  </a:lnTo>
                  <a:lnTo>
                    <a:pt x="89" y="668"/>
                  </a:lnTo>
                  <a:lnTo>
                    <a:pt x="89" y="669"/>
                  </a:lnTo>
                  <a:lnTo>
                    <a:pt x="88" y="669"/>
                  </a:lnTo>
                  <a:lnTo>
                    <a:pt x="88" y="671"/>
                  </a:lnTo>
                  <a:lnTo>
                    <a:pt x="86" y="673"/>
                  </a:lnTo>
                  <a:lnTo>
                    <a:pt x="85" y="675"/>
                  </a:lnTo>
                  <a:lnTo>
                    <a:pt x="83" y="678"/>
                  </a:lnTo>
                  <a:lnTo>
                    <a:pt x="82" y="682"/>
                  </a:lnTo>
                  <a:lnTo>
                    <a:pt x="81" y="684"/>
                  </a:lnTo>
                  <a:lnTo>
                    <a:pt x="80" y="686"/>
                  </a:lnTo>
                  <a:lnTo>
                    <a:pt x="79" y="687"/>
                  </a:lnTo>
                  <a:lnTo>
                    <a:pt x="78" y="688"/>
                  </a:lnTo>
                  <a:lnTo>
                    <a:pt x="77" y="690"/>
                  </a:lnTo>
                  <a:lnTo>
                    <a:pt x="75" y="692"/>
                  </a:lnTo>
                  <a:lnTo>
                    <a:pt x="73" y="693"/>
                  </a:lnTo>
                  <a:lnTo>
                    <a:pt x="71" y="694"/>
                  </a:lnTo>
                  <a:lnTo>
                    <a:pt x="70" y="695"/>
                  </a:lnTo>
                  <a:lnTo>
                    <a:pt x="69" y="695"/>
                  </a:lnTo>
                  <a:lnTo>
                    <a:pt x="68" y="696"/>
                  </a:lnTo>
                  <a:lnTo>
                    <a:pt x="66" y="696"/>
                  </a:lnTo>
                  <a:lnTo>
                    <a:pt x="65" y="695"/>
                  </a:lnTo>
                  <a:lnTo>
                    <a:pt x="63" y="695"/>
                  </a:lnTo>
                  <a:lnTo>
                    <a:pt x="60" y="694"/>
                  </a:lnTo>
                  <a:lnTo>
                    <a:pt x="58" y="693"/>
                  </a:lnTo>
                  <a:lnTo>
                    <a:pt x="56" y="691"/>
                  </a:lnTo>
                  <a:lnTo>
                    <a:pt x="51" y="688"/>
                  </a:lnTo>
                  <a:lnTo>
                    <a:pt x="49" y="686"/>
                  </a:lnTo>
                  <a:lnTo>
                    <a:pt x="48" y="685"/>
                  </a:lnTo>
                  <a:lnTo>
                    <a:pt x="47" y="684"/>
                  </a:lnTo>
                  <a:lnTo>
                    <a:pt x="45" y="682"/>
                  </a:lnTo>
                  <a:lnTo>
                    <a:pt x="45" y="681"/>
                  </a:lnTo>
                  <a:lnTo>
                    <a:pt x="44" y="680"/>
                  </a:lnTo>
                  <a:lnTo>
                    <a:pt x="44" y="680"/>
                  </a:lnTo>
                  <a:lnTo>
                    <a:pt x="43" y="679"/>
                  </a:lnTo>
                  <a:lnTo>
                    <a:pt x="43" y="678"/>
                  </a:lnTo>
                  <a:lnTo>
                    <a:pt x="43" y="677"/>
                  </a:lnTo>
                  <a:lnTo>
                    <a:pt x="44" y="676"/>
                  </a:lnTo>
                  <a:lnTo>
                    <a:pt x="44" y="675"/>
                  </a:lnTo>
                  <a:lnTo>
                    <a:pt x="44" y="674"/>
                  </a:lnTo>
                  <a:lnTo>
                    <a:pt x="45" y="673"/>
                  </a:lnTo>
                  <a:lnTo>
                    <a:pt x="45" y="672"/>
                  </a:lnTo>
                  <a:lnTo>
                    <a:pt x="46" y="671"/>
                  </a:lnTo>
                  <a:lnTo>
                    <a:pt x="47" y="670"/>
                  </a:lnTo>
                  <a:lnTo>
                    <a:pt x="49" y="668"/>
                  </a:lnTo>
                  <a:lnTo>
                    <a:pt x="50" y="667"/>
                  </a:lnTo>
                  <a:lnTo>
                    <a:pt x="50" y="666"/>
                  </a:lnTo>
                  <a:lnTo>
                    <a:pt x="51" y="666"/>
                  </a:lnTo>
                  <a:lnTo>
                    <a:pt x="51" y="665"/>
                  </a:lnTo>
                  <a:lnTo>
                    <a:pt x="51" y="664"/>
                  </a:lnTo>
                  <a:lnTo>
                    <a:pt x="51" y="663"/>
                  </a:lnTo>
                  <a:lnTo>
                    <a:pt x="51" y="662"/>
                  </a:lnTo>
                  <a:lnTo>
                    <a:pt x="50" y="660"/>
                  </a:lnTo>
                  <a:lnTo>
                    <a:pt x="49" y="659"/>
                  </a:lnTo>
                  <a:lnTo>
                    <a:pt x="49" y="657"/>
                  </a:lnTo>
                  <a:lnTo>
                    <a:pt x="48" y="656"/>
                  </a:lnTo>
                  <a:lnTo>
                    <a:pt x="45" y="652"/>
                  </a:lnTo>
                  <a:lnTo>
                    <a:pt x="44" y="650"/>
                  </a:lnTo>
                  <a:lnTo>
                    <a:pt x="43" y="649"/>
                  </a:lnTo>
                  <a:lnTo>
                    <a:pt x="43" y="648"/>
                  </a:lnTo>
                  <a:lnTo>
                    <a:pt x="42" y="646"/>
                  </a:lnTo>
                  <a:lnTo>
                    <a:pt x="41" y="642"/>
                  </a:lnTo>
                  <a:lnTo>
                    <a:pt x="39" y="637"/>
                  </a:lnTo>
                  <a:lnTo>
                    <a:pt x="38" y="632"/>
                  </a:lnTo>
                  <a:lnTo>
                    <a:pt x="38" y="630"/>
                  </a:lnTo>
                  <a:lnTo>
                    <a:pt x="37" y="628"/>
                  </a:lnTo>
                  <a:lnTo>
                    <a:pt x="37" y="626"/>
                  </a:lnTo>
                  <a:lnTo>
                    <a:pt x="37" y="624"/>
                  </a:lnTo>
                  <a:lnTo>
                    <a:pt x="37" y="622"/>
                  </a:lnTo>
                  <a:lnTo>
                    <a:pt x="38" y="620"/>
                  </a:lnTo>
                  <a:lnTo>
                    <a:pt x="38" y="618"/>
                  </a:lnTo>
                  <a:lnTo>
                    <a:pt x="39" y="617"/>
                  </a:lnTo>
                  <a:lnTo>
                    <a:pt x="42" y="613"/>
                  </a:lnTo>
                  <a:lnTo>
                    <a:pt x="43" y="611"/>
                  </a:lnTo>
                  <a:lnTo>
                    <a:pt x="44" y="608"/>
                  </a:lnTo>
                  <a:lnTo>
                    <a:pt x="45" y="607"/>
                  </a:lnTo>
                  <a:lnTo>
                    <a:pt x="46" y="606"/>
                  </a:lnTo>
                  <a:lnTo>
                    <a:pt x="47" y="605"/>
                  </a:lnTo>
                  <a:lnTo>
                    <a:pt x="48" y="604"/>
                  </a:lnTo>
                  <a:lnTo>
                    <a:pt x="49" y="603"/>
                  </a:lnTo>
                  <a:lnTo>
                    <a:pt x="50" y="603"/>
                  </a:lnTo>
                  <a:lnTo>
                    <a:pt x="50" y="602"/>
                  </a:lnTo>
                  <a:lnTo>
                    <a:pt x="50" y="602"/>
                  </a:lnTo>
                  <a:lnTo>
                    <a:pt x="50" y="602"/>
                  </a:lnTo>
                  <a:lnTo>
                    <a:pt x="49" y="601"/>
                  </a:lnTo>
                  <a:lnTo>
                    <a:pt x="49" y="601"/>
                  </a:lnTo>
                  <a:lnTo>
                    <a:pt x="48" y="601"/>
                  </a:lnTo>
                  <a:lnTo>
                    <a:pt x="45" y="600"/>
                  </a:lnTo>
                  <a:lnTo>
                    <a:pt x="42" y="600"/>
                  </a:lnTo>
                  <a:lnTo>
                    <a:pt x="40" y="600"/>
                  </a:lnTo>
                  <a:lnTo>
                    <a:pt x="38" y="599"/>
                  </a:lnTo>
                  <a:lnTo>
                    <a:pt x="35" y="598"/>
                  </a:lnTo>
                  <a:lnTo>
                    <a:pt x="29" y="597"/>
                  </a:lnTo>
                  <a:lnTo>
                    <a:pt x="25" y="596"/>
                  </a:lnTo>
                  <a:lnTo>
                    <a:pt x="21" y="594"/>
                  </a:lnTo>
                  <a:lnTo>
                    <a:pt x="20" y="594"/>
                  </a:lnTo>
                  <a:lnTo>
                    <a:pt x="19" y="594"/>
                  </a:lnTo>
                  <a:lnTo>
                    <a:pt x="19" y="593"/>
                  </a:lnTo>
                  <a:lnTo>
                    <a:pt x="18" y="593"/>
                  </a:lnTo>
                  <a:lnTo>
                    <a:pt x="18" y="592"/>
                  </a:lnTo>
                  <a:lnTo>
                    <a:pt x="18" y="591"/>
                  </a:lnTo>
                  <a:lnTo>
                    <a:pt x="17" y="591"/>
                  </a:lnTo>
                  <a:lnTo>
                    <a:pt x="17" y="590"/>
                  </a:lnTo>
                  <a:lnTo>
                    <a:pt x="17" y="588"/>
                  </a:lnTo>
                  <a:lnTo>
                    <a:pt x="17" y="585"/>
                  </a:lnTo>
                  <a:lnTo>
                    <a:pt x="17" y="583"/>
                  </a:lnTo>
                  <a:lnTo>
                    <a:pt x="17" y="582"/>
                  </a:lnTo>
                  <a:lnTo>
                    <a:pt x="17" y="578"/>
                  </a:lnTo>
                  <a:lnTo>
                    <a:pt x="17" y="577"/>
                  </a:lnTo>
                  <a:lnTo>
                    <a:pt x="17" y="576"/>
                  </a:lnTo>
                  <a:lnTo>
                    <a:pt x="17" y="574"/>
                  </a:lnTo>
                  <a:lnTo>
                    <a:pt x="18" y="573"/>
                  </a:lnTo>
                  <a:lnTo>
                    <a:pt x="18" y="572"/>
                  </a:lnTo>
                  <a:lnTo>
                    <a:pt x="18" y="571"/>
                  </a:lnTo>
                  <a:lnTo>
                    <a:pt x="19" y="571"/>
                  </a:lnTo>
                  <a:lnTo>
                    <a:pt x="19" y="570"/>
                  </a:lnTo>
                  <a:lnTo>
                    <a:pt x="20" y="570"/>
                  </a:lnTo>
                  <a:lnTo>
                    <a:pt x="21" y="570"/>
                  </a:lnTo>
                  <a:lnTo>
                    <a:pt x="25" y="571"/>
                  </a:lnTo>
                  <a:lnTo>
                    <a:pt x="31" y="572"/>
                  </a:lnTo>
                  <a:lnTo>
                    <a:pt x="32" y="572"/>
                  </a:lnTo>
                  <a:lnTo>
                    <a:pt x="33" y="572"/>
                  </a:lnTo>
                  <a:lnTo>
                    <a:pt x="34" y="572"/>
                  </a:lnTo>
                  <a:lnTo>
                    <a:pt x="35" y="572"/>
                  </a:lnTo>
                  <a:lnTo>
                    <a:pt x="36" y="572"/>
                  </a:lnTo>
                  <a:lnTo>
                    <a:pt x="36" y="571"/>
                  </a:lnTo>
                  <a:lnTo>
                    <a:pt x="37" y="571"/>
                  </a:lnTo>
                  <a:lnTo>
                    <a:pt x="37" y="570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8"/>
                  </a:lnTo>
                  <a:lnTo>
                    <a:pt x="39" y="564"/>
                  </a:lnTo>
                  <a:lnTo>
                    <a:pt x="40" y="562"/>
                  </a:lnTo>
                  <a:lnTo>
                    <a:pt x="40" y="561"/>
                  </a:lnTo>
                  <a:lnTo>
                    <a:pt x="41" y="560"/>
                  </a:lnTo>
                  <a:lnTo>
                    <a:pt x="41" y="559"/>
                  </a:lnTo>
                  <a:lnTo>
                    <a:pt x="42" y="558"/>
                  </a:lnTo>
                  <a:lnTo>
                    <a:pt x="42" y="558"/>
                  </a:lnTo>
                  <a:lnTo>
                    <a:pt x="42" y="558"/>
                  </a:lnTo>
                  <a:lnTo>
                    <a:pt x="42" y="557"/>
                  </a:lnTo>
                  <a:lnTo>
                    <a:pt x="42" y="554"/>
                  </a:lnTo>
                  <a:lnTo>
                    <a:pt x="42" y="551"/>
                  </a:lnTo>
                  <a:lnTo>
                    <a:pt x="43" y="548"/>
                  </a:lnTo>
                  <a:lnTo>
                    <a:pt x="44" y="544"/>
                  </a:lnTo>
                  <a:lnTo>
                    <a:pt x="45" y="542"/>
                  </a:lnTo>
                  <a:lnTo>
                    <a:pt x="45" y="540"/>
                  </a:lnTo>
                  <a:lnTo>
                    <a:pt x="45" y="540"/>
                  </a:lnTo>
                  <a:lnTo>
                    <a:pt x="45" y="539"/>
                  </a:lnTo>
                  <a:lnTo>
                    <a:pt x="43" y="534"/>
                  </a:lnTo>
                  <a:lnTo>
                    <a:pt x="42" y="532"/>
                  </a:lnTo>
                  <a:lnTo>
                    <a:pt x="42" y="531"/>
                  </a:lnTo>
                  <a:lnTo>
                    <a:pt x="42" y="529"/>
                  </a:lnTo>
                  <a:lnTo>
                    <a:pt x="42" y="528"/>
                  </a:lnTo>
                  <a:lnTo>
                    <a:pt x="42" y="526"/>
                  </a:lnTo>
                  <a:lnTo>
                    <a:pt x="42" y="525"/>
                  </a:lnTo>
                  <a:lnTo>
                    <a:pt x="43" y="523"/>
                  </a:lnTo>
                  <a:lnTo>
                    <a:pt x="43" y="522"/>
                  </a:lnTo>
                  <a:lnTo>
                    <a:pt x="44" y="520"/>
                  </a:lnTo>
                  <a:lnTo>
                    <a:pt x="45" y="519"/>
                  </a:lnTo>
                  <a:lnTo>
                    <a:pt x="46" y="518"/>
                  </a:lnTo>
                  <a:lnTo>
                    <a:pt x="46" y="517"/>
                  </a:lnTo>
                  <a:lnTo>
                    <a:pt x="50" y="512"/>
                  </a:lnTo>
                  <a:lnTo>
                    <a:pt x="53" y="508"/>
                  </a:lnTo>
                  <a:lnTo>
                    <a:pt x="54" y="507"/>
                  </a:lnTo>
                  <a:lnTo>
                    <a:pt x="55" y="505"/>
                  </a:lnTo>
                  <a:lnTo>
                    <a:pt x="55" y="504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7" y="498"/>
                  </a:lnTo>
                  <a:lnTo>
                    <a:pt x="57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5"/>
                  </a:lnTo>
                  <a:lnTo>
                    <a:pt x="56" y="483"/>
                  </a:lnTo>
                  <a:lnTo>
                    <a:pt x="56" y="482"/>
                  </a:lnTo>
                  <a:lnTo>
                    <a:pt x="55" y="481"/>
                  </a:lnTo>
                  <a:lnTo>
                    <a:pt x="55" y="479"/>
                  </a:lnTo>
                  <a:lnTo>
                    <a:pt x="54" y="478"/>
                  </a:lnTo>
                  <a:lnTo>
                    <a:pt x="53" y="478"/>
                  </a:lnTo>
                  <a:lnTo>
                    <a:pt x="52" y="477"/>
                  </a:lnTo>
                  <a:lnTo>
                    <a:pt x="51" y="476"/>
                  </a:lnTo>
                  <a:lnTo>
                    <a:pt x="50" y="475"/>
                  </a:lnTo>
                  <a:lnTo>
                    <a:pt x="49" y="475"/>
                  </a:lnTo>
                  <a:lnTo>
                    <a:pt x="49" y="474"/>
                  </a:lnTo>
                  <a:lnTo>
                    <a:pt x="47" y="474"/>
                  </a:lnTo>
                  <a:lnTo>
                    <a:pt x="43" y="473"/>
                  </a:lnTo>
                  <a:lnTo>
                    <a:pt x="42" y="473"/>
                  </a:lnTo>
                  <a:lnTo>
                    <a:pt x="40" y="472"/>
                  </a:lnTo>
                  <a:lnTo>
                    <a:pt x="39" y="472"/>
                  </a:lnTo>
                  <a:lnTo>
                    <a:pt x="39" y="472"/>
                  </a:lnTo>
                  <a:lnTo>
                    <a:pt x="38" y="472"/>
                  </a:lnTo>
                  <a:lnTo>
                    <a:pt x="38" y="471"/>
                  </a:lnTo>
                  <a:lnTo>
                    <a:pt x="38" y="471"/>
                  </a:lnTo>
                  <a:lnTo>
                    <a:pt x="37" y="471"/>
                  </a:lnTo>
                  <a:lnTo>
                    <a:pt x="37" y="470"/>
                  </a:lnTo>
                  <a:lnTo>
                    <a:pt x="37" y="469"/>
                  </a:lnTo>
                  <a:lnTo>
                    <a:pt x="38" y="468"/>
                  </a:lnTo>
                  <a:lnTo>
                    <a:pt x="39" y="465"/>
                  </a:lnTo>
                  <a:lnTo>
                    <a:pt x="39" y="464"/>
                  </a:lnTo>
                  <a:lnTo>
                    <a:pt x="39" y="462"/>
                  </a:lnTo>
                  <a:lnTo>
                    <a:pt x="39" y="461"/>
                  </a:lnTo>
                  <a:lnTo>
                    <a:pt x="39" y="460"/>
                  </a:lnTo>
                  <a:lnTo>
                    <a:pt x="39" y="459"/>
                  </a:lnTo>
                  <a:lnTo>
                    <a:pt x="37" y="455"/>
                  </a:lnTo>
                  <a:lnTo>
                    <a:pt x="37" y="454"/>
                  </a:lnTo>
                  <a:lnTo>
                    <a:pt x="37" y="453"/>
                  </a:lnTo>
                  <a:lnTo>
                    <a:pt x="36" y="449"/>
                  </a:lnTo>
                  <a:lnTo>
                    <a:pt x="36" y="448"/>
                  </a:lnTo>
                  <a:lnTo>
                    <a:pt x="36" y="447"/>
                  </a:lnTo>
                  <a:lnTo>
                    <a:pt x="35" y="446"/>
                  </a:lnTo>
                  <a:lnTo>
                    <a:pt x="34" y="444"/>
                  </a:lnTo>
                  <a:lnTo>
                    <a:pt x="33" y="443"/>
                  </a:lnTo>
                  <a:lnTo>
                    <a:pt x="30" y="440"/>
                  </a:lnTo>
                  <a:lnTo>
                    <a:pt x="27" y="437"/>
                  </a:lnTo>
                  <a:lnTo>
                    <a:pt x="25" y="434"/>
                  </a:lnTo>
                  <a:lnTo>
                    <a:pt x="24" y="432"/>
                  </a:lnTo>
                  <a:lnTo>
                    <a:pt x="23" y="431"/>
                  </a:lnTo>
                  <a:lnTo>
                    <a:pt x="21" y="428"/>
                  </a:lnTo>
                  <a:lnTo>
                    <a:pt x="20" y="425"/>
                  </a:lnTo>
                  <a:lnTo>
                    <a:pt x="19" y="423"/>
                  </a:lnTo>
                  <a:lnTo>
                    <a:pt x="18" y="419"/>
                  </a:lnTo>
                  <a:lnTo>
                    <a:pt x="17" y="417"/>
                  </a:lnTo>
                  <a:lnTo>
                    <a:pt x="17" y="416"/>
                  </a:lnTo>
                  <a:lnTo>
                    <a:pt x="16" y="415"/>
                  </a:lnTo>
                  <a:lnTo>
                    <a:pt x="15" y="413"/>
                  </a:lnTo>
                  <a:lnTo>
                    <a:pt x="12" y="408"/>
                  </a:lnTo>
                  <a:lnTo>
                    <a:pt x="11" y="407"/>
                  </a:lnTo>
                  <a:lnTo>
                    <a:pt x="11" y="405"/>
                  </a:lnTo>
                  <a:lnTo>
                    <a:pt x="10" y="404"/>
                  </a:lnTo>
                  <a:lnTo>
                    <a:pt x="10" y="402"/>
                  </a:lnTo>
                  <a:lnTo>
                    <a:pt x="10" y="401"/>
                  </a:lnTo>
                  <a:lnTo>
                    <a:pt x="10" y="398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10" y="394"/>
                  </a:lnTo>
                  <a:lnTo>
                    <a:pt x="11" y="393"/>
                  </a:lnTo>
                  <a:lnTo>
                    <a:pt x="11" y="391"/>
                  </a:lnTo>
                  <a:lnTo>
                    <a:pt x="11" y="390"/>
                  </a:lnTo>
                  <a:lnTo>
                    <a:pt x="12" y="389"/>
                  </a:lnTo>
                  <a:lnTo>
                    <a:pt x="12" y="387"/>
                  </a:lnTo>
                  <a:lnTo>
                    <a:pt x="14" y="386"/>
                  </a:lnTo>
                  <a:lnTo>
                    <a:pt x="16" y="382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8" y="379"/>
                  </a:lnTo>
                  <a:lnTo>
                    <a:pt x="18" y="378"/>
                  </a:lnTo>
                  <a:lnTo>
                    <a:pt x="18" y="376"/>
                  </a:lnTo>
                  <a:lnTo>
                    <a:pt x="18" y="375"/>
                  </a:lnTo>
                  <a:lnTo>
                    <a:pt x="18" y="373"/>
                  </a:lnTo>
                  <a:lnTo>
                    <a:pt x="17" y="368"/>
                  </a:lnTo>
                  <a:lnTo>
                    <a:pt x="17" y="366"/>
                  </a:lnTo>
                  <a:lnTo>
                    <a:pt x="16" y="364"/>
                  </a:lnTo>
                  <a:lnTo>
                    <a:pt x="16" y="360"/>
                  </a:lnTo>
                  <a:lnTo>
                    <a:pt x="16" y="354"/>
                  </a:lnTo>
                  <a:lnTo>
                    <a:pt x="15" y="352"/>
                  </a:lnTo>
                  <a:lnTo>
                    <a:pt x="15" y="350"/>
                  </a:lnTo>
                  <a:lnTo>
                    <a:pt x="14" y="348"/>
                  </a:lnTo>
                  <a:lnTo>
                    <a:pt x="12" y="342"/>
                  </a:lnTo>
                  <a:lnTo>
                    <a:pt x="9" y="335"/>
                  </a:lnTo>
                  <a:lnTo>
                    <a:pt x="8" y="331"/>
                  </a:lnTo>
                  <a:lnTo>
                    <a:pt x="7" y="329"/>
                  </a:lnTo>
                  <a:lnTo>
                    <a:pt x="7" y="326"/>
                  </a:lnTo>
                  <a:lnTo>
                    <a:pt x="5" y="319"/>
                  </a:lnTo>
                  <a:lnTo>
                    <a:pt x="4" y="316"/>
                  </a:lnTo>
                  <a:lnTo>
                    <a:pt x="3" y="312"/>
                  </a:lnTo>
                  <a:lnTo>
                    <a:pt x="1" y="307"/>
                  </a:lnTo>
                  <a:lnTo>
                    <a:pt x="1" y="305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1"/>
                  </a:lnTo>
                  <a:lnTo>
                    <a:pt x="0" y="300"/>
                  </a:lnTo>
                  <a:lnTo>
                    <a:pt x="1" y="300"/>
                  </a:lnTo>
                  <a:lnTo>
                    <a:pt x="1" y="299"/>
                  </a:lnTo>
                  <a:lnTo>
                    <a:pt x="1" y="299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3" y="297"/>
                  </a:lnTo>
                  <a:lnTo>
                    <a:pt x="4" y="297"/>
                  </a:lnTo>
                  <a:lnTo>
                    <a:pt x="5" y="296"/>
                  </a:lnTo>
                  <a:lnTo>
                    <a:pt x="7" y="296"/>
                  </a:lnTo>
                  <a:lnTo>
                    <a:pt x="10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4" y="294"/>
                  </a:lnTo>
                  <a:lnTo>
                    <a:pt x="15" y="294"/>
                  </a:lnTo>
                  <a:lnTo>
                    <a:pt x="15" y="293"/>
                  </a:lnTo>
                  <a:lnTo>
                    <a:pt x="17" y="292"/>
                  </a:lnTo>
                  <a:lnTo>
                    <a:pt x="18" y="290"/>
                  </a:lnTo>
                  <a:lnTo>
                    <a:pt x="19" y="289"/>
                  </a:lnTo>
                  <a:lnTo>
                    <a:pt x="20" y="287"/>
                  </a:lnTo>
                  <a:lnTo>
                    <a:pt x="21" y="286"/>
                  </a:lnTo>
                  <a:lnTo>
                    <a:pt x="25" y="283"/>
                  </a:lnTo>
                  <a:lnTo>
                    <a:pt x="26" y="281"/>
                  </a:lnTo>
                  <a:lnTo>
                    <a:pt x="31" y="278"/>
                  </a:lnTo>
                  <a:lnTo>
                    <a:pt x="32" y="276"/>
                  </a:lnTo>
                  <a:lnTo>
                    <a:pt x="33" y="275"/>
                  </a:lnTo>
                  <a:lnTo>
                    <a:pt x="34" y="274"/>
                  </a:lnTo>
                  <a:lnTo>
                    <a:pt x="35" y="273"/>
                  </a:lnTo>
                  <a:lnTo>
                    <a:pt x="35" y="272"/>
                  </a:lnTo>
                  <a:lnTo>
                    <a:pt x="36" y="271"/>
                  </a:lnTo>
                  <a:lnTo>
                    <a:pt x="37" y="269"/>
                  </a:lnTo>
                  <a:lnTo>
                    <a:pt x="37" y="267"/>
                  </a:lnTo>
                  <a:lnTo>
                    <a:pt x="37" y="266"/>
                  </a:lnTo>
                  <a:lnTo>
                    <a:pt x="37" y="265"/>
                  </a:lnTo>
                  <a:lnTo>
                    <a:pt x="37" y="263"/>
                  </a:lnTo>
                  <a:lnTo>
                    <a:pt x="37" y="258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36" y="252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6" y="248"/>
                  </a:lnTo>
                  <a:lnTo>
                    <a:pt x="36" y="247"/>
                  </a:lnTo>
                  <a:lnTo>
                    <a:pt x="36" y="245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7"/>
                  </a:lnTo>
                  <a:lnTo>
                    <a:pt x="38" y="236"/>
                  </a:lnTo>
                  <a:lnTo>
                    <a:pt x="37" y="231"/>
                  </a:lnTo>
                  <a:lnTo>
                    <a:pt x="37" y="229"/>
                  </a:lnTo>
                  <a:lnTo>
                    <a:pt x="37" y="227"/>
                  </a:lnTo>
                  <a:lnTo>
                    <a:pt x="37" y="226"/>
                  </a:lnTo>
                  <a:lnTo>
                    <a:pt x="38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40" y="220"/>
                  </a:lnTo>
                  <a:lnTo>
                    <a:pt x="41" y="219"/>
                  </a:lnTo>
                  <a:lnTo>
                    <a:pt x="43" y="214"/>
                  </a:lnTo>
                  <a:lnTo>
                    <a:pt x="44" y="210"/>
                  </a:lnTo>
                  <a:lnTo>
                    <a:pt x="45" y="208"/>
                  </a:lnTo>
                  <a:lnTo>
                    <a:pt x="47" y="203"/>
                  </a:lnTo>
                  <a:lnTo>
                    <a:pt x="51" y="192"/>
                  </a:lnTo>
                  <a:lnTo>
                    <a:pt x="52" y="187"/>
                  </a:lnTo>
                  <a:lnTo>
                    <a:pt x="55" y="181"/>
                  </a:lnTo>
                  <a:lnTo>
                    <a:pt x="55" y="179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7" y="173"/>
                  </a:lnTo>
                  <a:lnTo>
                    <a:pt x="57" y="171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8" y="165"/>
                  </a:lnTo>
                  <a:lnTo>
                    <a:pt x="59" y="164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1" y="162"/>
                  </a:lnTo>
                  <a:lnTo>
                    <a:pt x="65" y="157"/>
                  </a:lnTo>
                  <a:lnTo>
                    <a:pt x="66" y="156"/>
                  </a:lnTo>
                  <a:lnTo>
                    <a:pt x="67" y="155"/>
                  </a:lnTo>
                  <a:lnTo>
                    <a:pt x="69" y="154"/>
                  </a:lnTo>
                  <a:lnTo>
                    <a:pt x="71" y="152"/>
                  </a:lnTo>
                  <a:lnTo>
                    <a:pt x="72" y="151"/>
                  </a:lnTo>
                  <a:lnTo>
                    <a:pt x="74" y="150"/>
                  </a:lnTo>
                  <a:lnTo>
                    <a:pt x="75" y="150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79" y="148"/>
                  </a:lnTo>
                  <a:lnTo>
                    <a:pt x="81" y="148"/>
                  </a:lnTo>
                  <a:lnTo>
                    <a:pt x="86" y="147"/>
                  </a:lnTo>
                  <a:lnTo>
                    <a:pt x="88" y="147"/>
                  </a:lnTo>
                  <a:lnTo>
                    <a:pt x="91" y="146"/>
                  </a:lnTo>
                  <a:lnTo>
                    <a:pt x="92" y="146"/>
                  </a:lnTo>
                  <a:lnTo>
                    <a:pt x="94" y="145"/>
                  </a:lnTo>
                  <a:lnTo>
                    <a:pt x="95" y="144"/>
                  </a:lnTo>
                  <a:lnTo>
                    <a:pt x="97" y="143"/>
                  </a:lnTo>
                  <a:lnTo>
                    <a:pt x="99" y="141"/>
                  </a:lnTo>
                  <a:lnTo>
                    <a:pt x="100" y="140"/>
                  </a:lnTo>
                  <a:lnTo>
                    <a:pt x="101" y="140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3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6" y="140"/>
                  </a:lnTo>
                  <a:lnTo>
                    <a:pt x="107" y="141"/>
                  </a:lnTo>
                  <a:lnTo>
                    <a:pt x="111" y="145"/>
                  </a:lnTo>
                  <a:lnTo>
                    <a:pt x="113" y="146"/>
                  </a:lnTo>
                  <a:lnTo>
                    <a:pt x="113" y="147"/>
                  </a:lnTo>
                  <a:lnTo>
                    <a:pt x="114" y="147"/>
                  </a:lnTo>
                  <a:lnTo>
                    <a:pt x="115" y="147"/>
                  </a:lnTo>
                  <a:lnTo>
                    <a:pt x="116" y="148"/>
                  </a:lnTo>
                  <a:lnTo>
                    <a:pt x="117" y="148"/>
                  </a:lnTo>
                  <a:lnTo>
                    <a:pt x="118" y="147"/>
                  </a:lnTo>
                  <a:lnTo>
                    <a:pt x="119" y="147"/>
                  </a:lnTo>
                  <a:lnTo>
                    <a:pt x="119" y="146"/>
                  </a:lnTo>
                  <a:lnTo>
                    <a:pt x="120" y="145"/>
                  </a:lnTo>
                  <a:lnTo>
                    <a:pt x="121" y="144"/>
                  </a:lnTo>
                  <a:lnTo>
                    <a:pt x="121" y="143"/>
                  </a:lnTo>
                  <a:lnTo>
                    <a:pt x="122" y="142"/>
                  </a:lnTo>
                  <a:lnTo>
                    <a:pt x="122" y="141"/>
                  </a:lnTo>
                  <a:lnTo>
                    <a:pt x="121" y="139"/>
                  </a:lnTo>
                  <a:lnTo>
                    <a:pt x="121" y="138"/>
                  </a:lnTo>
                  <a:lnTo>
                    <a:pt x="120" y="134"/>
                  </a:lnTo>
                  <a:lnTo>
                    <a:pt x="119" y="132"/>
                  </a:lnTo>
                  <a:lnTo>
                    <a:pt x="119" y="129"/>
                  </a:lnTo>
                  <a:lnTo>
                    <a:pt x="119" y="127"/>
                  </a:lnTo>
                  <a:lnTo>
                    <a:pt x="118" y="126"/>
                  </a:lnTo>
                  <a:lnTo>
                    <a:pt x="119" y="124"/>
                  </a:lnTo>
                  <a:lnTo>
                    <a:pt x="119" y="119"/>
                  </a:lnTo>
                  <a:lnTo>
                    <a:pt x="119" y="116"/>
                  </a:lnTo>
                  <a:lnTo>
                    <a:pt x="120" y="114"/>
                  </a:lnTo>
                  <a:lnTo>
                    <a:pt x="119" y="111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18" y="105"/>
                  </a:lnTo>
                  <a:lnTo>
                    <a:pt x="117" y="103"/>
                  </a:lnTo>
                  <a:lnTo>
                    <a:pt x="115" y="101"/>
                  </a:lnTo>
                  <a:lnTo>
                    <a:pt x="114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0" y="96"/>
                  </a:lnTo>
                  <a:lnTo>
                    <a:pt x="108" y="94"/>
                  </a:lnTo>
                  <a:lnTo>
                    <a:pt x="100" y="90"/>
                  </a:lnTo>
                  <a:lnTo>
                    <a:pt x="98" y="89"/>
                  </a:lnTo>
                  <a:lnTo>
                    <a:pt x="95" y="88"/>
                  </a:lnTo>
                  <a:lnTo>
                    <a:pt x="94" y="87"/>
                  </a:lnTo>
                  <a:lnTo>
                    <a:pt x="92" y="86"/>
                  </a:lnTo>
                  <a:lnTo>
                    <a:pt x="91" y="85"/>
                  </a:lnTo>
                  <a:lnTo>
                    <a:pt x="90" y="84"/>
                  </a:lnTo>
                  <a:lnTo>
                    <a:pt x="89" y="83"/>
                  </a:lnTo>
                  <a:lnTo>
                    <a:pt x="88" y="82"/>
                  </a:lnTo>
                  <a:lnTo>
                    <a:pt x="88" y="80"/>
                  </a:lnTo>
                  <a:lnTo>
                    <a:pt x="87" y="79"/>
                  </a:lnTo>
                  <a:lnTo>
                    <a:pt x="86" y="77"/>
                  </a:lnTo>
                  <a:lnTo>
                    <a:pt x="84" y="70"/>
                  </a:lnTo>
                  <a:lnTo>
                    <a:pt x="80" y="64"/>
                  </a:lnTo>
                  <a:lnTo>
                    <a:pt x="79" y="60"/>
                  </a:lnTo>
                  <a:lnTo>
                    <a:pt x="78" y="57"/>
                  </a:lnTo>
                  <a:lnTo>
                    <a:pt x="76" y="52"/>
                  </a:lnTo>
                  <a:lnTo>
                    <a:pt x="75" y="48"/>
                  </a:lnTo>
                  <a:lnTo>
                    <a:pt x="74" y="46"/>
                  </a:lnTo>
                  <a:lnTo>
                    <a:pt x="73" y="44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1" y="41"/>
                  </a:lnTo>
                  <a:lnTo>
                    <a:pt x="70" y="40"/>
                  </a:lnTo>
                  <a:lnTo>
                    <a:pt x="69" y="39"/>
                  </a:lnTo>
                  <a:lnTo>
                    <a:pt x="65" y="36"/>
                  </a:lnTo>
                  <a:lnTo>
                    <a:pt x="61" y="32"/>
                  </a:lnTo>
                  <a:lnTo>
                    <a:pt x="59" y="31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7" y="28"/>
                  </a:lnTo>
                  <a:lnTo>
                    <a:pt x="56" y="27"/>
                  </a:lnTo>
                  <a:lnTo>
                    <a:pt x="56" y="26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21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3" y="7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9" y="5"/>
                  </a:lnTo>
                  <a:lnTo>
                    <a:pt x="83" y="7"/>
                  </a:lnTo>
                  <a:lnTo>
                    <a:pt x="89" y="11"/>
                  </a:lnTo>
                  <a:lnTo>
                    <a:pt x="92" y="13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3" y="17"/>
                  </a:lnTo>
                  <a:lnTo>
                    <a:pt x="118" y="18"/>
                  </a:lnTo>
                  <a:lnTo>
                    <a:pt x="120" y="19"/>
                  </a:lnTo>
                  <a:lnTo>
                    <a:pt x="122" y="20"/>
                  </a:lnTo>
                  <a:lnTo>
                    <a:pt x="130" y="23"/>
                  </a:lnTo>
                  <a:lnTo>
                    <a:pt x="133" y="24"/>
                  </a:lnTo>
                  <a:lnTo>
                    <a:pt x="135" y="25"/>
                  </a:lnTo>
                  <a:lnTo>
                    <a:pt x="138" y="26"/>
                  </a:lnTo>
                  <a:lnTo>
                    <a:pt x="142" y="27"/>
                  </a:lnTo>
                  <a:lnTo>
                    <a:pt x="144" y="27"/>
                  </a:lnTo>
                  <a:lnTo>
                    <a:pt x="149" y="28"/>
                  </a:lnTo>
                  <a:lnTo>
                    <a:pt x="151" y="28"/>
                  </a:lnTo>
                  <a:lnTo>
                    <a:pt x="152" y="28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7" y="31"/>
                  </a:lnTo>
                  <a:lnTo>
                    <a:pt x="159" y="32"/>
                  </a:lnTo>
                  <a:lnTo>
                    <a:pt x="160" y="33"/>
                  </a:lnTo>
                  <a:lnTo>
                    <a:pt x="167" y="37"/>
                  </a:lnTo>
                  <a:lnTo>
                    <a:pt x="169" y="38"/>
                  </a:lnTo>
                  <a:lnTo>
                    <a:pt x="170" y="38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5" y="39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85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89" y="39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2" y="40"/>
                  </a:lnTo>
                  <a:lnTo>
                    <a:pt x="193" y="41"/>
                  </a:lnTo>
                  <a:lnTo>
                    <a:pt x="193" y="42"/>
                  </a:lnTo>
                  <a:lnTo>
                    <a:pt x="194" y="42"/>
                  </a:lnTo>
                  <a:lnTo>
                    <a:pt x="195" y="44"/>
                  </a:lnTo>
                  <a:lnTo>
                    <a:pt x="197" y="50"/>
                  </a:lnTo>
                  <a:lnTo>
                    <a:pt x="198" y="52"/>
                  </a:lnTo>
                  <a:lnTo>
                    <a:pt x="200" y="54"/>
                  </a:lnTo>
                  <a:lnTo>
                    <a:pt x="201" y="57"/>
                  </a:lnTo>
                  <a:lnTo>
                    <a:pt x="203" y="59"/>
                  </a:lnTo>
                  <a:lnTo>
                    <a:pt x="205" y="61"/>
                  </a:lnTo>
                  <a:lnTo>
                    <a:pt x="206" y="63"/>
                  </a:lnTo>
                  <a:lnTo>
                    <a:pt x="207" y="64"/>
                  </a:lnTo>
                  <a:lnTo>
                    <a:pt x="209" y="66"/>
                  </a:lnTo>
                  <a:lnTo>
                    <a:pt x="211" y="67"/>
                  </a:lnTo>
                  <a:lnTo>
                    <a:pt x="213" y="69"/>
                  </a:lnTo>
                  <a:lnTo>
                    <a:pt x="216" y="71"/>
                  </a:lnTo>
                  <a:lnTo>
                    <a:pt x="217" y="72"/>
                  </a:lnTo>
                  <a:lnTo>
                    <a:pt x="219" y="73"/>
                  </a:lnTo>
                  <a:lnTo>
                    <a:pt x="221" y="74"/>
                  </a:lnTo>
                  <a:lnTo>
                    <a:pt x="223" y="76"/>
                  </a:lnTo>
                  <a:lnTo>
                    <a:pt x="226" y="77"/>
                  </a:lnTo>
                  <a:lnTo>
                    <a:pt x="227" y="77"/>
                  </a:lnTo>
                  <a:lnTo>
                    <a:pt x="229" y="78"/>
                  </a:lnTo>
                  <a:lnTo>
                    <a:pt x="230" y="78"/>
                  </a:lnTo>
                  <a:lnTo>
                    <a:pt x="232" y="79"/>
                  </a:lnTo>
                  <a:lnTo>
                    <a:pt x="233" y="79"/>
                  </a:lnTo>
                  <a:lnTo>
                    <a:pt x="235" y="79"/>
                  </a:lnTo>
                  <a:lnTo>
                    <a:pt x="236" y="79"/>
                  </a:lnTo>
                  <a:lnTo>
                    <a:pt x="238" y="79"/>
                  </a:lnTo>
                  <a:close/>
                </a:path>
              </a:pathLst>
            </a:custGeom>
            <a:solidFill>
              <a:srgbClr val="71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4" name="Freeform 288"/>
            <p:cNvSpPr>
              <a:spLocks/>
            </p:cNvSpPr>
            <p:nvPr/>
          </p:nvSpPr>
          <p:spPr bwMode="auto">
            <a:xfrm>
              <a:off x="4725" y="2064"/>
              <a:ext cx="474" cy="690"/>
            </a:xfrm>
            <a:custGeom>
              <a:avLst/>
              <a:gdLst>
                <a:gd name="T0" fmla="*/ 215 w 474"/>
                <a:gd name="T1" fmla="*/ 10 h 690"/>
                <a:gd name="T2" fmla="*/ 220 w 474"/>
                <a:gd name="T3" fmla="*/ 35 h 690"/>
                <a:gd name="T4" fmla="*/ 242 w 474"/>
                <a:gd name="T5" fmla="*/ 32 h 690"/>
                <a:gd name="T6" fmla="*/ 249 w 474"/>
                <a:gd name="T7" fmla="*/ 66 h 690"/>
                <a:gd name="T8" fmla="*/ 231 w 474"/>
                <a:gd name="T9" fmla="*/ 71 h 690"/>
                <a:gd name="T10" fmla="*/ 202 w 474"/>
                <a:gd name="T11" fmla="*/ 94 h 690"/>
                <a:gd name="T12" fmla="*/ 174 w 474"/>
                <a:gd name="T13" fmla="*/ 135 h 690"/>
                <a:gd name="T14" fmla="*/ 168 w 474"/>
                <a:gd name="T15" fmla="*/ 178 h 690"/>
                <a:gd name="T16" fmla="*/ 145 w 474"/>
                <a:gd name="T17" fmla="*/ 223 h 690"/>
                <a:gd name="T18" fmla="*/ 159 w 474"/>
                <a:gd name="T19" fmla="*/ 245 h 690"/>
                <a:gd name="T20" fmla="*/ 147 w 474"/>
                <a:gd name="T21" fmla="*/ 271 h 690"/>
                <a:gd name="T22" fmla="*/ 144 w 474"/>
                <a:gd name="T23" fmla="*/ 298 h 690"/>
                <a:gd name="T24" fmla="*/ 167 w 474"/>
                <a:gd name="T25" fmla="*/ 311 h 690"/>
                <a:gd name="T26" fmla="*/ 171 w 474"/>
                <a:gd name="T27" fmla="*/ 328 h 690"/>
                <a:gd name="T28" fmla="*/ 194 w 474"/>
                <a:gd name="T29" fmla="*/ 322 h 690"/>
                <a:gd name="T30" fmla="*/ 228 w 474"/>
                <a:gd name="T31" fmla="*/ 305 h 690"/>
                <a:gd name="T32" fmla="*/ 233 w 474"/>
                <a:gd name="T33" fmla="*/ 331 h 690"/>
                <a:gd name="T34" fmla="*/ 244 w 474"/>
                <a:gd name="T35" fmla="*/ 341 h 690"/>
                <a:gd name="T36" fmla="*/ 261 w 474"/>
                <a:gd name="T37" fmla="*/ 323 h 690"/>
                <a:gd name="T38" fmla="*/ 272 w 474"/>
                <a:gd name="T39" fmla="*/ 316 h 690"/>
                <a:gd name="T40" fmla="*/ 276 w 474"/>
                <a:gd name="T41" fmla="*/ 297 h 690"/>
                <a:gd name="T42" fmla="*/ 289 w 474"/>
                <a:gd name="T43" fmla="*/ 331 h 690"/>
                <a:gd name="T44" fmla="*/ 303 w 474"/>
                <a:gd name="T45" fmla="*/ 356 h 690"/>
                <a:gd name="T46" fmla="*/ 336 w 474"/>
                <a:gd name="T47" fmla="*/ 372 h 690"/>
                <a:gd name="T48" fmla="*/ 367 w 474"/>
                <a:gd name="T49" fmla="*/ 365 h 690"/>
                <a:gd name="T50" fmla="*/ 372 w 474"/>
                <a:gd name="T51" fmla="*/ 394 h 690"/>
                <a:gd name="T52" fmla="*/ 380 w 474"/>
                <a:gd name="T53" fmla="*/ 421 h 690"/>
                <a:gd name="T54" fmla="*/ 397 w 474"/>
                <a:gd name="T55" fmla="*/ 421 h 690"/>
                <a:gd name="T56" fmla="*/ 425 w 474"/>
                <a:gd name="T57" fmla="*/ 452 h 690"/>
                <a:gd name="T58" fmla="*/ 447 w 474"/>
                <a:gd name="T59" fmla="*/ 487 h 690"/>
                <a:gd name="T60" fmla="*/ 457 w 474"/>
                <a:gd name="T61" fmla="*/ 493 h 690"/>
                <a:gd name="T62" fmla="*/ 474 w 474"/>
                <a:gd name="T63" fmla="*/ 506 h 690"/>
                <a:gd name="T64" fmla="*/ 462 w 474"/>
                <a:gd name="T65" fmla="*/ 522 h 690"/>
                <a:gd name="T66" fmla="*/ 439 w 474"/>
                <a:gd name="T67" fmla="*/ 527 h 690"/>
                <a:gd name="T68" fmla="*/ 423 w 474"/>
                <a:gd name="T69" fmla="*/ 552 h 690"/>
                <a:gd name="T70" fmla="*/ 399 w 474"/>
                <a:gd name="T71" fmla="*/ 575 h 690"/>
                <a:gd name="T72" fmla="*/ 375 w 474"/>
                <a:gd name="T73" fmla="*/ 562 h 690"/>
                <a:gd name="T74" fmla="*/ 359 w 474"/>
                <a:gd name="T75" fmla="*/ 570 h 690"/>
                <a:gd name="T76" fmla="*/ 359 w 474"/>
                <a:gd name="T77" fmla="*/ 586 h 690"/>
                <a:gd name="T78" fmla="*/ 348 w 474"/>
                <a:gd name="T79" fmla="*/ 602 h 690"/>
                <a:gd name="T80" fmla="*/ 319 w 474"/>
                <a:gd name="T81" fmla="*/ 600 h 690"/>
                <a:gd name="T82" fmla="*/ 302 w 474"/>
                <a:gd name="T83" fmla="*/ 617 h 690"/>
                <a:gd name="T84" fmla="*/ 280 w 474"/>
                <a:gd name="T85" fmla="*/ 621 h 690"/>
                <a:gd name="T86" fmla="*/ 249 w 474"/>
                <a:gd name="T87" fmla="*/ 614 h 690"/>
                <a:gd name="T88" fmla="*/ 240 w 474"/>
                <a:gd name="T89" fmla="*/ 600 h 690"/>
                <a:gd name="T90" fmla="*/ 232 w 474"/>
                <a:gd name="T91" fmla="*/ 627 h 690"/>
                <a:gd name="T92" fmla="*/ 224 w 474"/>
                <a:gd name="T93" fmla="*/ 653 h 690"/>
                <a:gd name="T94" fmla="*/ 196 w 474"/>
                <a:gd name="T95" fmla="*/ 673 h 690"/>
                <a:gd name="T96" fmla="*/ 161 w 474"/>
                <a:gd name="T97" fmla="*/ 688 h 690"/>
                <a:gd name="T98" fmla="*/ 146 w 474"/>
                <a:gd name="T99" fmla="*/ 661 h 690"/>
                <a:gd name="T100" fmla="*/ 110 w 474"/>
                <a:gd name="T101" fmla="*/ 640 h 690"/>
                <a:gd name="T102" fmla="*/ 109 w 474"/>
                <a:gd name="T103" fmla="*/ 612 h 690"/>
                <a:gd name="T104" fmla="*/ 100 w 474"/>
                <a:gd name="T105" fmla="*/ 613 h 690"/>
                <a:gd name="T106" fmla="*/ 84 w 474"/>
                <a:gd name="T107" fmla="*/ 594 h 690"/>
                <a:gd name="T108" fmla="*/ 69 w 474"/>
                <a:gd name="T109" fmla="*/ 563 h 690"/>
                <a:gd name="T110" fmla="*/ 44 w 474"/>
                <a:gd name="T111" fmla="*/ 547 h 690"/>
                <a:gd name="T112" fmla="*/ 29 w 474"/>
                <a:gd name="T113" fmla="*/ 563 h 690"/>
                <a:gd name="T114" fmla="*/ 46 w 474"/>
                <a:gd name="T115" fmla="*/ 589 h 690"/>
                <a:gd name="T116" fmla="*/ 28 w 474"/>
                <a:gd name="T117" fmla="*/ 617 h 690"/>
                <a:gd name="T118" fmla="*/ 1 w 474"/>
                <a:gd name="T119" fmla="*/ 60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4" h="690">
                  <a:moveTo>
                    <a:pt x="195" y="2"/>
                  </a:moveTo>
                  <a:lnTo>
                    <a:pt x="197" y="2"/>
                  </a:lnTo>
                  <a:lnTo>
                    <a:pt x="198" y="2"/>
                  </a:lnTo>
                  <a:lnTo>
                    <a:pt x="200" y="1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3" y="2"/>
                  </a:lnTo>
                  <a:lnTo>
                    <a:pt x="214" y="6"/>
                  </a:lnTo>
                  <a:lnTo>
                    <a:pt x="215" y="10"/>
                  </a:lnTo>
                  <a:lnTo>
                    <a:pt x="215" y="10"/>
                  </a:lnTo>
                  <a:lnTo>
                    <a:pt x="215" y="12"/>
                  </a:lnTo>
                  <a:lnTo>
                    <a:pt x="215" y="13"/>
                  </a:lnTo>
                  <a:lnTo>
                    <a:pt x="215" y="15"/>
                  </a:lnTo>
                  <a:lnTo>
                    <a:pt x="215" y="26"/>
                  </a:lnTo>
                  <a:lnTo>
                    <a:pt x="215" y="27"/>
                  </a:lnTo>
                  <a:lnTo>
                    <a:pt x="215" y="28"/>
                  </a:lnTo>
                  <a:lnTo>
                    <a:pt x="215" y="30"/>
                  </a:lnTo>
                  <a:lnTo>
                    <a:pt x="216" y="32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7" y="34"/>
                  </a:lnTo>
                  <a:lnTo>
                    <a:pt x="217" y="34"/>
                  </a:lnTo>
                  <a:lnTo>
                    <a:pt x="218" y="35"/>
                  </a:lnTo>
                  <a:lnTo>
                    <a:pt x="219" y="35"/>
                  </a:lnTo>
                  <a:lnTo>
                    <a:pt x="220" y="35"/>
                  </a:lnTo>
                  <a:lnTo>
                    <a:pt x="220" y="35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4" y="32"/>
                  </a:lnTo>
                  <a:lnTo>
                    <a:pt x="225" y="31"/>
                  </a:lnTo>
                  <a:lnTo>
                    <a:pt x="226" y="30"/>
                  </a:lnTo>
                  <a:lnTo>
                    <a:pt x="227" y="30"/>
                  </a:lnTo>
                  <a:lnTo>
                    <a:pt x="228" y="30"/>
                  </a:lnTo>
                  <a:lnTo>
                    <a:pt x="229" y="29"/>
                  </a:lnTo>
                  <a:lnTo>
                    <a:pt x="231" y="29"/>
                  </a:lnTo>
                  <a:lnTo>
                    <a:pt x="232" y="29"/>
                  </a:lnTo>
                  <a:lnTo>
                    <a:pt x="233" y="29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8" y="30"/>
                  </a:lnTo>
                  <a:lnTo>
                    <a:pt x="239" y="30"/>
                  </a:lnTo>
                  <a:lnTo>
                    <a:pt x="241" y="31"/>
                  </a:lnTo>
                  <a:lnTo>
                    <a:pt x="242" y="32"/>
                  </a:lnTo>
                  <a:lnTo>
                    <a:pt x="244" y="33"/>
                  </a:lnTo>
                  <a:lnTo>
                    <a:pt x="245" y="34"/>
                  </a:lnTo>
                  <a:lnTo>
                    <a:pt x="246" y="35"/>
                  </a:lnTo>
                  <a:lnTo>
                    <a:pt x="247" y="35"/>
                  </a:lnTo>
                  <a:lnTo>
                    <a:pt x="248" y="36"/>
                  </a:lnTo>
                  <a:lnTo>
                    <a:pt x="249" y="38"/>
                  </a:lnTo>
                  <a:lnTo>
                    <a:pt x="249" y="39"/>
                  </a:lnTo>
                  <a:lnTo>
                    <a:pt x="250" y="40"/>
                  </a:lnTo>
                  <a:lnTo>
                    <a:pt x="251" y="42"/>
                  </a:lnTo>
                  <a:lnTo>
                    <a:pt x="251" y="43"/>
                  </a:lnTo>
                  <a:lnTo>
                    <a:pt x="251" y="44"/>
                  </a:lnTo>
                  <a:lnTo>
                    <a:pt x="251" y="44"/>
                  </a:lnTo>
                  <a:lnTo>
                    <a:pt x="251" y="45"/>
                  </a:lnTo>
                  <a:lnTo>
                    <a:pt x="250" y="57"/>
                  </a:lnTo>
                  <a:lnTo>
                    <a:pt x="250" y="60"/>
                  </a:lnTo>
                  <a:lnTo>
                    <a:pt x="250" y="63"/>
                  </a:lnTo>
                  <a:lnTo>
                    <a:pt x="249" y="66"/>
                  </a:lnTo>
                  <a:lnTo>
                    <a:pt x="249" y="67"/>
                  </a:lnTo>
                  <a:lnTo>
                    <a:pt x="248" y="68"/>
                  </a:lnTo>
                  <a:lnTo>
                    <a:pt x="248" y="70"/>
                  </a:lnTo>
                  <a:lnTo>
                    <a:pt x="247" y="70"/>
                  </a:lnTo>
                  <a:lnTo>
                    <a:pt x="247" y="71"/>
                  </a:lnTo>
                  <a:lnTo>
                    <a:pt x="246" y="71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3" y="72"/>
                  </a:lnTo>
                  <a:lnTo>
                    <a:pt x="242" y="72"/>
                  </a:lnTo>
                  <a:lnTo>
                    <a:pt x="241" y="72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5" y="71"/>
                  </a:lnTo>
                  <a:lnTo>
                    <a:pt x="233" y="71"/>
                  </a:lnTo>
                  <a:lnTo>
                    <a:pt x="232" y="71"/>
                  </a:lnTo>
                  <a:lnTo>
                    <a:pt x="231" y="71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8" y="73"/>
                  </a:lnTo>
                  <a:lnTo>
                    <a:pt x="226" y="75"/>
                  </a:lnTo>
                  <a:lnTo>
                    <a:pt x="223" y="78"/>
                  </a:lnTo>
                  <a:lnTo>
                    <a:pt x="219" y="83"/>
                  </a:lnTo>
                  <a:lnTo>
                    <a:pt x="217" y="84"/>
                  </a:lnTo>
                  <a:lnTo>
                    <a:pt x="216" y="85"/>
                  </a:lnTo>
                  <a:lnTo>
                    <a:pt x="214" y="87"/>
                  </a:lnTo>
                  <a:lnTo>
                    <a:pt x="213" y="88"/>
                  </a:lnTo>
                  <a:lnTo>
                    <a:pt x="211" y="88"/>
                  </a:lnTo>
                  <a:lnTo>
                    <a:pt x="208" y="89"/>
                  </a:lnTo>
                  <a:lnTo>
                    <a:pt x="207" y="90"/>
                  </a:lnTo>
                  <a:lnTo>
                    <a:pt x="205" y="91"/>
                  </a:lnTo>
                  <a:lnTo>
                    <a:pt x="204" y="92"/>
                  </a:lnTo>
                  <a:lnTo>
                    <a:pt x="203" y="93"/>
                  </a:lnTo>
                  <a:lnTo>
                    <a:pt x="202" y="94"/>
                  </a:lnTo>
                  <a:lnTo>
                    <a:pt x="198" y="97"/>
                  </a:lnTo>
                  <a:lnTo>
                    <a:pt x="197" y="98"/>
                  </a:lnTo>
                  <a:lnTo>
                    <a:pt x="196" y="99"/>
                  </a:lnTo>
                  <a:lnTo>
                    <a:pt x="193" y="101"/>
                  </a:lnTo>
                  <a:lnTo>
                    <a:pt x="192" y="102"/>
                  </a:lnTo>
                  <a:lnTo>
                    <a:pt x="190" y="104"/>
                  </a:lnTo>
                  <a:lnTo>
                    <a:pt x="187" y="108"/>
                  </a:lnTo>
                  <a:lnTo>
                    <a:pt x="180" y="116"/>
                  </a:lnTo>
                  <a:lnTo>
                    <a:pt x="178" y="119"/>
                  </a:lnTo>
                  <a:lnTo>
                    <a:pt x="177" y="121"/>
                  </a:lnTo>
                  <a:lnTo>
                    <a:pt x="177" y="122"/>
                  </a:lnTo>
                  <a:lnTo>
                    <a:pt x="176" y="123"/>
                  </a:lnTo>
                  <a:lnTo>
                    <a:pt x="176" y="125"/>
                  </a:lnTo>
                  <a:lnTo>
                    <a:pt x="175" y="128"/>
                  </a:lnTo>
                  <a:lnTo>
                    <a:pt x="175" y="132"/>
                  </a:lnTo>
                  <a:lnTo>
                    <a:pt x="175" y="134"/>
                  </a:lnTo>
                  <a:lnTo>
                    <a:pt x="174" y="135"/>
                  </a:lnTo>
                  <a:lnTo>
                    <a:pt x="174" y="136"/>
                  </a:lnTo>
                  <a:lnTo>
                    <a:pt x="173" y="138"/>
                  </a:lnTo>
                  <a:lnTo>
                    <a:pt x="171" y="143"/>
                  </a:lnTo>
                  <a:lnTo>
                    <a:pt x="171" y="145"/>
                  </a:lnTo>
                  <a:lnTo>
                    <a:pt x="170" y="146"/>
                  </a:lnTo>
                  <a:lnTo>
                    <a:pt x="170" y="148"/>
                  </a:lnTo>
                  <a:lnTo>
                    <a:pt x="170" y="150"/>
                  </a:lnTo>
                  <a:lnTo>
                    <a:pt x="170" y="152"/>
                  </a:lnTo>
                  <a:lnTo>
                    <a:pt x="170" y="159"/>
                  </a:lnTo>
                  <a:lnTo>
                    <a:pt x="170" y="165"/>
                  </a:lnTo>
                  <a:lnTo>
                    <a:pt x="170" y="168"/>
                  </a:lnTo>
                  <a:lnTo>
                    <a:pt x="170" y="170"/>
                  </a:lnTo>
                  <a:lnTo>
                    <a:pt x="170" y="172"/>
                  </a:lnTo>
                  <a:lnTo>
                    <a:pt x="170" y="173"/>
                  </a:lnTo>
                  <a:lnTo>
                    <a:pt x="169" y="175"/>
                  </a:lnTo>
                  <a:lnTo>
                    <a:pt x="168" y="177"/>
                  </a:lnTo>
                  <a:lnTo>
                    <a:pt x="168" y="178"/>
                  </a:lnTo>
                  <a:lnTo>
                    <a:pt x="167" y="180"/>
                  </a:lnTo>
                  <a:lnTo>
                    <a:pt x="166" y="182"/>
                  </a:lnTo>
                  <a:lnTo>
                    <a:pt x="165" y="183"/>
                  </a:lnTo>
                  <a:lnTo>
                    <a:pt x="164" y="184"/>
                  </a:lnTo>
                  <a:lnTo>
                    <a:pt x="156" y="193"/>
                  </a:lnTo>
                  <a:lnTo>
                    <a:pt x="154" y="196"/>
                  </a:lnTo>
                  <a:lnTo>
                    <a:pt x="153" y="198"/>
                  </a:lnTo>
                  <a:lnTo>
                    <a:pt x="151" y="200"/>
                  </a:lnTo>
                  <a:lnTo>
                    <a:pt x="150" y="202"/>
                  </a:lnTo>
                  <a:lnTo>
                    <a:pt x="149" y="206"/>
                  </a:lnTo>
                  <a:lnTo>
                    <a:pt x="148" y="207"/>
                  </a:lnTo>
                  <a:lnTo>
                    <a:pt x="148" y="208"/>
                  </a:lnTo>
                  <a:lnTo>
                    <a:pt x="147" y="210"/>
                  </a:lnTo>
                  <a:lnTo>
                    <a:pt x="147" y="211"/>
                  </a:lnTo>
                  <a:lnTo>
                    <a:pt x="147" y="213"/>
                  </a:lnTo>
                  <a:lnTo>
                    <a:pt x="146" y="218"/>
                  </a:lnTo>
                  <a:lnTo>
                    <a:pt x="145" y="223"/>
                  </a:lnTo>
                  <a:lnTo>
                    <a:pt x="145" y="224"/>
                  </a:lnTo>
                  <a:lnTo>
                    <a:pt x="145" y="225"/>
                  </a:lnTo>
                  <a:lnTo>
                    <a:pt x="146" y="226"/>
                  </a:lnTo>
                  <a:lnTo>
                    <a:pt x="146" y="227"/>
                  </a:lnTo>
                  <a:lnTo>
                    <a:pt x="146" y="227"/>
                  </a:lnTo>
                  <a:lnTo>
                    <a:pt x="146" y="228"/>
                  </a:lnTo>
                  <a:lnTo>
                    <a:pt x="147" y="229"/>
                  </a:lnTo>
                  <a:lnTo>
                    <a:pt x="148" y="230"/>
                  </a:lnTo>
                  <a:lnTo>
                    <a:pt x="149" y="232"/>
                  </a:lnTo>
                  <a:lnTo>
                    <a:pt x="155" y="238"/>
                  </a:lnTo>
                  <a:lnTo>
                    <a:pt x="156" y="239"/>
                  </a:lnTo>
                  <a:lnTo>
                    <a:pt x="157" y="241"/>
                  </a:lnTo>
                  <a:lnTo>
                    <a:pt x="157" y="241"/>
                  </a:lnTo>
                  <a:lnTo>
                    <a:pt x="158" y="242"/>
                  </a:lnTo>
                  <a:lnTo>
                    <a:pt x="158" y="243"/>
                  </a:lnTo>
                  <a:lnTo>
                    <a:pt x="158" y="244"/>
                  </a:lnTo>
                  <a:lnTo>
                    <a:pt x="159" y="245"/>
                  </a:lnTo>
                  <a:lnTo>
                    <a:pt x="159" y="246"/>
                  </a:lnTo>
                  <a:lnTo>
                    <a:pt x="159" y="247"/>
                  </a:lnTo>
                  <a:lnTo>
                    <a:pt x="159" y="248"/>
                  </a:lnTo>
                  <a:lnTo>
                    <a:pt x="159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7" y="254"/>
                  </a:lnTo>
                  <a:lnTo>
                    <a:pt x="156" y="256"/>
                  </a:lnTo>
                  <a:lnTo>
                    <a:pt x="155" y="257"/>
                  </a:lnTo>
                  <a:lnTo>
                    <a:pt x="152" y="261"/>
                  </a:lnTo>
                  <a:lnTo>
                    <a:pt x="150" y="263"/>
                  </a:lnTo>
                  <a:lnTo>
                    <a:pt x="148" y="265"/>
                  </a:lnTo>
                  <a:lnTo>
                    <a:pt x="148" y="266"/>
                  </a:lnTo>
                  <a:lnTo>
                    <a:pt x="148" y="267"/>
                  </a:lnTo>
                  <a:lnTo>
                    <a:pt x="147" y="268"/>
                  </a:lnTo>
                  <a:lnTo>
                    <a:pt x="147" y="270"/>
                  </a:lnTo>
                  <a:lnTo>
                    <a:pt x="147" y="271"/>
                  </a:lnTo>
                  <a:lnTo>
                    <a:pt x="147" y="273"/>
                  </a:lnTo>
                  <a:lnTo>
                    <a:pt x="147" y="274"/>
                  </a:lnTo>
                  <a:lnTo>
                    <a:pt x="147" y="276"/>
                  </a:lnTo>
                  <a:lnTo>
                    <a:pt x="147" y="277"/>
                  </a:lnTo>
                  <a:lnTo>
                    <a:pt x="146" y="279"/>
                  </a:lnTo>
                  <a:lnTo>
                    <a:pt x="145" y="281"/>
                  </a:lnTo>
                  <a:lnTo>
                    <a:pt x="143" y="286"/>
                  </a:lnTo>
                  <a:lnTo>
                    <a:pt x="142" y="288"/>
                  </a:lnTo>
                  <a:lnTo>
                    <a:pt x="142" y="289"/>
                  </a:lnTo>
                  <a:lnTo>
                    <a:pt x="142" y="290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2" y="293"/>
                  </a:lnTo>
                  <a:lnTo>
                    <a:pt x="142" y="294"/>
                  </a:lnTo>
                  <a:lnTo>
                    <a:pt x="142" y="295"/>
                  </a:lnTo>
                  <a:lnTo>
                    <a:pt x="143" y="296"/>
                  </a:lnTo>
                  <a:lnTo>
                    <a:pt x="144" y="298"/>
                  </a:lnTo>
                  <a:lnTo>
                    <a:pt x="145" y="300"/>
                  </a:lnTo>
                  <a:lnTo>
                    <a:pt x="146" y="301"/>
                  </a:lnTo>
                  <a:lnTo>
                    <a:pt x="146" y="302"/>
                  </a:lnTo>
                  <a:lnTo>
                    <a:pt x="149" y="305"/>
                  </a:lnTo>
                  <a:lnTo>
                    <a:pt x="151" y="308"/>
                  </a:lnTo>
                  <a:lnTo>
                    <a:pt x="152" y="309"/>
                  </a:lnTo>
                  <a:lnTo>
                    <a:pt x="154" y="311"/>
                  </a:lnTo>
                  <a:lnTo>
                    <a:pt x="154" y="311"/>
                  </a:lnTo>
                  <a:lnTo>
                    <a:pt x="155" y="312"/>
                  </a:lnTo>
                  <a:lnTo>
                    <a:pt x="156" y="312"/>
                  </a:lnTo>
                  <a:lnTo>
                    <a:pt x="157" y="312"/>
                  </a:lnTo>
                  <a:lnTo>
                    <a:pt x="158" y="312"/>
                  </a:lnTo>
                  <a:lnTo>
                    <a:pt x="159" y="312"/>
                  </a:lnTo>
                  <a:lnTo>
                    <a:pt x="160" y="312"/>
                  </a:lnTo>
                  <a:lnTo>
                    <a:pt x="164" y="312"/>
                  </a:lnTo>
                  <a:lnTo>
                    <a:pt x="165" y="311"/>
                  </a:lnTo>
                  <a:lnTo>
                    <a:pt x="167" y="311"/>
                  </a:lnTo>
                  <a:lnTo>
                    <a:pt x="168" y="310"/>
                  </a:lnTo>
                  <a:lnTo>
                    <a:pt x="169" y="310"/>
                  </a:lnTo>
                  <a:lnTo>
                    <a:pt x="169" y="310"/>
                  </a:lnTo>
                  <a:lnTo>
                    <a:pt x="170" y="310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2"/>
                  </a:lnTo>
                  <a:lnTo>
                    <a:pt x="171" y="313"/>
                  </a:lnTo>
                  <a:lnTo>
                    <a:pt x="171" y="314"/>
                  </a:lnTo>
                  <a:lnTo>
                    <a:pt x="170" y="317"/>
                  </a:lnTo>
                  <a:lnTo>
                    <a:pt x="170" y="321"/>
                  </a:lnTo>
                  <a:lnTo>
                    <a:pt x="170" y="323"/>
                  </a:lnTo>
                  <a:lnTo>
                    <a:pt x="169" y="324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70" y="327"/>
                  </a:lnTo>
                  <a:lnTo>
                    <a:pt x="171" y="328"/>
                  </a:lnTo>
                  <a:lnTo>
                    <a:pt x="171" y="329"/>
                  </a:lnTo>
                  <a:lnTo>
                    <a:pt x="172" y="329"/>
                  </a:lnTo>
                  <a:lnTo>
                    <a:pt x="172" y="329"/>
                  </a:lnTo>
                  <a:lnTo>
                    <a:pt x="173" y="329"/>
                  </a:lnTo>
                  <a:lnTo>
                    <a:pt x="174" y="330"/>
                  </a:lnTo>
                  <a:lnTo>
                    <a:pt x="175" y="330"/>
                  </a:lnTo>
                  <a:lnTo>
                    <a:pt x="180" y="329"/>
                  </a:lnTo>
                  <a:lnTo>
                    <a:pt x="185" y="329"/>
                  </a:lnTo>
                  <a:lnTo>
                    <a:pt x="186" y="329"/>
                  </a:lnTo>
                  <a:lnTo>
                    <a:pt x="187" y="329"/>
                  </a:lnTo>
                  <a:lnTo>
                    <a:pt x="188" y="329"/>
                  </a:lnTo>
                  <a:lnTo>
                    <a:pt x="189" y="328"/>
                  </a:lnTo>
                  <a:lnTo>
                    <a:pt x="189" y="327"/>
                  </a:lnTo>
                  <a:lnTo>
                    <a:pt x="191" y="325"/>
                  </a:lnTo>
                  <a:lnTo>
                    <a:pt x="192" y="324"/>
                  </a:lnTo>
                  <a:lnTo>
                    <a:pt x="193" y="323"/>
                  </a:lnTo>
                  <a:lnTo>
                    <a:pt x="194" y="322"/>
                  </a:lnTo>
                  <a:lnTo>
                    <a:pt x="195" y="320"/>
                  </a:lnTo>
                  <a:lnTo>
                    <a:pt x="200" y="317"/>
                  </a:lnTo>
                  <a:lnTo>
                    <a:pt x="204" y="314"/>
                  </a:lnTo>
                  <a:lnTo>
                    <a:pt x="206" y="312"/>
                  </a:lnTo>
                  <a:lnTo>
                    <a:pt x="209" y="310"/>
                  </a:lnTo>
                  <a:lnTo>
                    <a:pt x="210" y="309"/>
                  </a:lnTo>
                  <a:lnTo>
                    <a:pt x="211" y="309"/>
                  </a:lnTo>
                  <a:lnTo>
                    <a:pt x="212" y="308"/>
                  </a:lnTo>
                  <a:lnTo>
                    <a:pt x="215" y="307"/>
                  </a:lnTo>
                  <a:lnTo>
                    <a:pt x="217" y="306"/>
                  </a:lnTo>
                  <a:lnTo>
                    <a:pt x="218" y="306"/>
                  </a:lnTo>
                  <a:lnTo>
                    <a:pt x="219" y="305"/>
                  </a:lnTo>
                  <a:lnTo>
                    <a:pt x="221" y="305"/>
                  </a:lnTo>
                  <a:lnTo>
                    <a:pt x="224" y="305"/>
                  </a:lnTo>
                  <a:lnTo>
                    <a:pt x="226" y="304"/>
                  </a:lnTo>
                  <a:lnTo>
                    <a:pt x="227" y="304"/>
                  </a:lnTo>
                  <a:lnTo>
                    <a:pt x="228" y="305"/>
                  </a:lnTo>
                  <a:lnTo>
                    <a:pt x="229" y="305"/>
                  </a:lnTo>
                  <a:lnTo>
                    <a:pt x="230" y="305"/>
                  </a:lnTo>
                  <a:lnTo>
                    <a:pt x="231" y="306"/>
                  </a:lnTo>
                  <a:lnTo>
                    <a:pt x="232" y="307"/>
                  </a:lnTo>
                  <a:lnTo>
                    <a:pt x="233" y="307"/>
                  </a:lnTo>
                  <a:lnTo>
                    <a:pt x="234" y="308"/>
                  </a:lnTo>
                  <a:lnTo>
                    <a:pt x="234" y="309"/>
                  </a:lnTo>
                  <a:lnTo>
                    <a:pt x="235" y="310"/>
                  </a:lnTo>
                  <a:lnTo>
                    <a:pt x="235" y="312"/>
                  </a:lnTo>
                  <a:lnTo>
                    <a:pt x="235" y="313"/>
                  </a:lnTo>
                  <a:lnTo>
                    <a:pt x="235" y="313"/>
                  </a:lnTo>
                  <a:lnTo>
                    <a:pt x="235" y="314"/>
                  </a:lnTo>
                  <a:lnTo>
                    <a:pt x="235" y="317"/>
                  </a:lnTo>
                  <a:lnTo>
                    <a:pt x="234" y="320"/>
                  </a:lnTo>
                  <a:lnTo>
                    <a:pt x="233" y="326"/>
                  </a:lnTo>
                  <a:lnTo>
                    <a:pt x="233" y="329"/>
                  </a:lnTo>
                  <a:lnTo>
                    <a:pt x="233" y="331"/>
                  </a:lnTo>
                  <a:lnTo>
                    <a:pt x="233" y="332"/>
                  </a:lnTo>
                  <a:lnTo>
                    <a:pt x="233" y="333"/>
                  </a:lnTo>
                  <a:lnTo>
                    <a:pt x="233" y="335"/>
                  </a:lnTo>
                  <a:lnTo>
                    <a:pt x="234" y="336"/>
                  </a:lnTo>
                  <a:lnTo>
                    <a:pt x="235" y="338"/>
                  </a:lnTo>
                  <a:lnTo>
                    <a:pt x="236" y="340"/>
                  </a:lnTo>
                  <a:lnTo>
                    <a:pt x="237" y="341"/>
                  </a:lnTo>
                  <a:lnTo>
                    <a:pt x="238" y="342"/>
                  </a:lnTo>
                  <a:lnTo>
                    <a:pt x="239" y="343"/>
                  </a:lnTo>
                  <a:lnTo>
                    <a:pt x="240" y="343"/>
                  </a:lnTo>
                  <a:lnTo>
                    <a:pt x="240" y="344"/>
                  </a:lnTo>
                  <a:lnTo>
                    <a:pt x="241" y="344"/>
                  </a:lnTo>
                  <a:lnTo>
                    <a:pt x="241" y="343"/>
                  </a:lnTo>
                  <a:lnTo>
                    <a:pt x="242" y="343"/>
                  </a:lnTo>
                  <a:lnTo>
                    <a:pt x="242" y="343"/>
                  </a:lnTo>
                  <a:lnTo>
                    <a:pt x="243" y="343"/>
                  </a:lnTo>
                  <a:lnTo>
                    <a:pt x="244" y="341"/>
                  </a:lnTo>
                  <a:lnTo>
                    <a:pt x="245" y="338"/>
                  </a:lnTo>
                  <a:lnTo>
                    <a:pt x="246" y="337"/>
                  </a:lnTo>
                  <a:lnTo>
                    <a:pt x="247" y="337"/>
                  </a:lnTo>
                  <a:lnTo>
                    <a:pt x="250" y="333"/>
                  </a:lnTo>
                  <a:lnTo>
                    <a:pt x="251" y="333"/>
                  </a:lnTo>
                  <a:lnTo>
                    <a:pt x="251" y="332"/>
                  </a:lnTo>
                  <a:lnTo>
                    <a:pt x="252" y="331"/>
                  </a:lnTo>
                  <a:lnTo>
                    <a:pt x="253" y="329"/>
                  </a:lnTo>
                  <a:lnTo>
                    <a:pt x="253" y="328"/>
                  </a:lnTo>
                  <a:lnTo>
                    <a:pt x="254" y="327"/>
                  </a:lnTo>
                  <a:lnTo>
                    <a:pt x="254" y="327"/>
                  </a:lnTo>
                  <a:lnTo>
                    <a:pt x="255" y="326"/>
                  </a:lnTo>
                  <a:lnTo>
                    <a:pt x="256" y="326"/>
                  </a:lnTo>
                  <a:lnTo>
                    <a:pt x="258" y="324"/>
                  </a:lnTo>
                  <a:lnTo>
                    <a:pt x="259" y="324"/>
                  </a:lnTo>
                  <a:lnTo>
                    <a:pt x="260" y="323"/>
                  </a:lnTo>
                  <a:lnTo>
                    <a:pt x="261" y="323"/>
                  </a:lnTo>
                  <a:lnTo>
                    <a:pt x="261" y="322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3" y="323"/>
                  </a:lnTo>
                  <a:lnTo>
                    <a:pt x="264" y="323"/>
                  </a:lnTo>
                  <a:lnTo>
                    <a:pt x="265" y="323"/>
                  </a:lnTo>
                  <a:lnTo>
                    <a:pt x="265" y="323"/>
                  </a:lnTo>
                  <a:lnTo>
                    <a:pt x="266" y="323"/>
                  </a:lnTo>
                  <a:lnTo>
                    <a:pt x="267" y="323"/>
                  </a:lnTo>
                  <a:lnTo>
                    <a:pt x="268" y="322"/>
                  </a:lnTo>
                  <a:lnTo>
                    <a:pt x="268" y="321"/>
                  </a:lnTo>
                  <a:lnTo>
                    <a:pt x="270" y="320"/>
                  </a:lnTo>
                  <a:lnTo>
                    <a:pt x="271" y="319"/>
                  </a:lnTo>
                  <a:lnTo>
                    <a:pt x="271" y="318"/>
                  </a:lnTo>
                  <a:lnTo>
                    <a:pt x="271" y="318"/>
                  </a:lnTo>
                  <a:lnTo>
                    <a:pt x="272" y="317"/>
                  </a:lnTo>
                  <a:lnTo>
                    <a:pt x="272" y="316"/>
                  </a:lnTo>
                  <a:lnTo>
                    <a:pt x="272" y="314"/>
                  </a:lnTo>
                  <a:lnTo>
                    <a:pt x="272" y="313"/>
                  </a:lnTo>
                  <a:lnTo>
                    <a:pt x="271" y="312"/>
                  </a:lnTo>
                  <a:lnTo>
                    <a:pt x="269" y="302"/>
                  </a:lnTo>
                  <a:lnTo>
                    <a:pt x="269" y="300"/>
                  </a:lnTo>
                  <a:lnTo>
                    <a:pt x="269" y="299"/>
                  </a:lnTo>
                  <a:lnTo>
                    <a:pt x="269" y="298"/>
                  </a:lnTo>
                  <a:lnTo>
                    <a:pt x="269" y="297"/>
                  </a:lnTo>
                  <a:lnTo>
                    <a:pt x="270" y="297"/>
                  </a:lnTo>
                  <a:lnTo>
                    <a:pt x="270" y="296"/>
                  </a:lnTo>
                  <a:lnTo>
                    <a:pt x="271" y="296"/>
                  </a:lnTo>
                  <a:lnTo>
                    <a:pt x="272" y="296"/>
                  </a:lnTo>
                  <a:lnTo>
                    <a:pt x="273" y="296"/>
                  </a:lnTo>
                  <a:lnTo>
                    <a:pt x="275" y="296"/>
                  </a:lnTo>
                  <a:lnTo>
                    <a:pt x="276" y="296"/>
                  </a:lnTo>
                  <a:lnTo>
                    <a:pt x="276" y="297"/>
                  </a:lnTo>
                  <a:lnTo>
                    <a:pt x="276" y="297"/>
                  </a:lnTo>
                  <a:lnTo>
                    <a:pt x="277" y="298"/>
                  </a:lnTo>
                  <a:lnTo>
                    <a:pt x="277" y="299"/>
                  </a:lnTo>
                  <a:lnTo>
                    <a:pt x="279" y="302"/>
                  </a:lnTo>
                  <a:lnTo>
                    <a:pt x="281" y="306"/>
                  </a:lnTo>
                  <a:lnTo>
                    <a:pt x="282" y="308"/>
                  </a:lnTo>
                  <a:lnTo>
                    <a:pt x="283" y="310"/>
                  </a:lnTo>
                  <a:lnTo>
                    <a:pt x="283" y="312"/>
                  </a:lnTo>
                  <a:lnTo>
                    <a:pt x="283" y="314"/>
                  </a:lnTo>
                  <a:lnTo>
                    <a:pt x="283" y="317"/>
                  </a:lnTo>
                  <a:lnTo>
                    <a:pt x="283" y="318"/>
                  </a:lnTo>
                  <a:lnTo>
                    <a:pt x="284" y="320"/>
                  </a:lnTo>
                  <a:lnTo>
                    <a:pt x="284" y="321"/>
                  </a:lnTo>
                  <a:lnTo>
                    <a:pt x="285" y="324"/>
                  </a:lnTo>
                  <a:lnTo>
                    <a:pt x="286" y="325"/>
                  </a:lnTo>
                  <a:lnTo>
                    <a:pt x="288" y="329"/>
                  </a:lnTo>
                  <a:lnTo>
                    <a:pt x="288" y="330"/>
                  </a:lnTo>
                  <a:lnTo>
                    <a:pt x="289" y="331"/>
                  </a:lnTo>
                  <a:lnTo>
                    <a:pt x="290" y="332"/>
                  </a:lnTo>
                  <a:lnTo>
                    <a:pt x="290" y="333"/>
                  </a:lnTo>
                  <a:lnTo>
                    <a:pt x="290" y="334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1" y="339"/>
                  </a:lnTo>
                  <a:lnTo>
                    <a:pt x="291" y="340"/>
                  </a:lnTo>
                  <a:lnTo>
                    <a:pt x="292" y="341"/>
                  </a:lnTo>
                  <a:lnTo>
                    <a:pt x="292" y="342"/>
                  </a:lnTo>
                  <a:lnTo>
                    <a:pt x="293" y="343"/>
                  </a:lnTo>
                  <a:lnTo>
                    <a:pt x="297" y="347"/>
                  </a:lnTo>
                  <a:lnTo>
                    <a:pt x="298" y="348"/>
                  </a:lnTo>
                  <a:lnTo>
                    <a:pt x="299" y="350"/>
                  </a:lnTo>
                  <a:lnTo>
                    <a:pt x="300" y="352"/>
                  </a:lnTo>
                  <a:lnTo>
                    <a:pt x="301" y="354"/>
                  </a:lnTo>
                  <a:lnTo>
                    <a:pt x="302" y="355"/>
                  </a:lnTo>
                  <a:lnTo>
                    <a:pt x="303" y="356"/>
                  </a:lnTo>
                  <a:lnTo>
                    <a:pt x="304" y="357"/>
                  </a:lnTo>
                  <a:lnTo>
                    <a:pt x="306" y="358"/>
                  </a:lnTo>
                  <a:lnTo>
                    <a:pt x="306" y="358"/>
                  </a:lnTo>
                  <a:lnTo>
                    <a:pt x="309" y="359"/>
                  </a:lnTo>
                  <a:lnTo>
                    <a:pt x="310" y="360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15" y="364"/>
                  </a:lnTo>
                  <a:lnTo>
                    <a:pt x="316" y="365"/>
                  </a:lnTo>
                  <a:lnTo>
                    <a:pt x="318" y="366"/>
                  </a:lnTo>
                  <a:lnTo>
                    <a:pt x="319" y="367"/>
                  </a:lnTo>
                  <a:lnTo>
                    <a:pt x="325" y="370"/>
                  </a:lnTo>
                  <a:lnTo>
                    <a:pt x="328" y="371"/>
                  </a:lnTo>
                  <a:lnTo>
                    <a:pt x="329" y="371"/>
                  </a:lnTo>
                  <a:lnTo>
                    <a:pt x="330" y="371"/>
                  </a:lnTo>
                  <a:lnTo>
                    <a:pt x="335" y="372"/>
                  </a:lnTo>
                  <a:lnTo>
                    <a:pt x="336" y="372"/>
                  </a:lnTo>
                  <a:lnTo>
                    <a:pt x="337" y="372"/>
                  </a:lnTo>
                  <a:lnTo>
                    <a:pt x="338" y="372"/>
                  </a:lnTo>
                  <a:lnTo>
                    <a:pt x="339" y="372"/>
                  </a:lnTo>
                  <a:lnTo>
                    <a:pt x="340" y="372"/>
                  </a:lnTo>
                  <a:lnTo>
                    <a:pt x="343" y="370"/>
                  </a:lnTo>
                  <a:lnTo>
                    <a:pt x="346" y="369"/>
                  </a:lnTo>
                  <a:lnTo>
                    <a:pt x="348" y="368"/>
                  </a:lnTo>
                  <a:lnTo>
                    <a:pt x="350" y="368"/>
                  </a:lnTo>
                  <a:lnTo>
                    <a:pt x="357" y="365"/>
                  </a:lnTo>
                  <a:lnTo>
                    <a:pt x="359" y="365"/>
                  </a:lnTo>
                  <a:lnTo>
                    <a:pt x="363" y="364"/>
                  </a:lnTo>
                  <a:lnTo>
                    <a:pt x="364" y="364"/>
                  </a:lnTo>
                  <a:lnTo>
                    <a:pt x="364" y="364"/>
                  </a:lnTo>
                  <a:lnTo>
                    <a:pt x="365" y="364"/>
                  </a:lnTo>
                  <a:lnTo>
                    <a:pt x="366" y="364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68" y="365"/>
                  </a:lnTo>
                  <a:lnTo>
                    <a:pt x="369" y="365"/>
                  </a:lnTo>
                  <a:lnTo>
                    <a:pt x="370" y="366"/>
                  </a:lnTo>
                  <a:lnTo>
                    <a:pt x="371" y="368"/>
                  </a:lnTo>
                  <a:lnTo>
                    <a:pt x="371" y="369"/>
                  </a:lnTo>
                  <a:lnTo>
                    <a:pt x="372" y="370"/>
                  </a:lnTo>
                  <a:lnTo>
                    <a:pt x="373" y="372"/>
                  </a:lnTo>
                  <a:lnTo>
                    <a:pt x="373" y="374"/>
                  </a:lnTo>
                  <a:lnTo>
                    <a:pt x="374" y="377"/>
                  </a:lnTo>
                  <a:lnTo>
                    <a:pt x="374" y="379"/>
                  </a:lnTo>
                  <a:lnTo>
                    <a:pt x="374" y="380"/>
                  </a:lnTo>
                  <a:lnTo>
                    <a:pt x="375" y="382"/>
                  </a:lnTo>
                  <a:lnTo>
                    <a:pt x="374" y="384"/>
                  </a:lnTo>
                  <a:lnTo>
                    <a:pt x="374" y="385"/>
                  </a:lnTo>
                  <a:lnTo>
                    <a:pt x="374" y="387"/>
                  </a:lnTo>
                  <a:lnTo>
                    <a:pt x="374" y="388"/>
                  </a:lnTo>
                  <a:lnTo>
                    <a:pt x="372" y="394"/>
                  </a:lnTo>
                  <a:lnTo>
                    <a:pt x="372" y="397"/>
                  </a:lnTo>
                  <a:lnTo>
                    <a:pt x="372" y="398"/>
                  </a:lnTo>
                  <a:lnTo>
                    <a:pt x="372" y="400"/>
                  </a:lnTo>
                  <a:lnTo>
                    <a:pt x="371" y="401"/>
                  </a:lnTo>
                  <a:lnTo>
                    <a:pt x="371" y="403"/>
                  </a:lnTo>
                  <a:lnTo>
                    <a:pt x="372" y="405"/>
                  </a:lnTo>
                  <a:lnTo>
                    <a:pt x="372" y="407"/>
                  </a:lnTo>
                  <a:lnTo>
                    <a:pt x="372" y="409"/>
                  </a:lnTo>
                  <a:lnTo>
                    <a:pt x="373" y="411"/>
                  </a:lnTo>
                  <a:lnTo>
                    <a:pt x="373" y="413"/>
                  </a:lnTo>
                  <a:lnTo>
                    <a:pt x="374" y="415"/>
                  </a:lnTo>
                  <a:lnTo>
                    <a:pt x="375" y="416"/>
                  </a:lnTo>
                  <a:lnTo>
                    <a:pt x="376" y="417"/>
                  </a:lnTo>
                  <a:lnTo>
                    <a:pt x="376" y="418"/>
                  </a:lnTo>
                  <a:lnTo>
                    <a:pt x="377" y="419"/>
                  </a:lnTo>
                  <a:lnTo>
                    <a:pt x="379" y="420"/>
                  </a:lnTo>
                  <a:lnTo>
                    <a:pt x="380" y="421"/>
                  </a:lnTo>
                  <a:lnTo>
                    <a:pt x="382" y="422"/>
                  </a:lnTo>
                  <a:lnTo>
                    <a:pt x="383" y="423"/>
                  </a:lnTo>
                  <a:lnTo>
                    <a:pt x="385" y="424"/>
                  </a:lnTo>
                  <a:lnTo>
                    <a:pt x="386" y="424"/>
                  </a:lnTo>
                  <a:lnTo>
                    <a:pt x="387" y="424"/>
                  </a:lnTo>
                  <a:lnTo>
                    <a:pt x="388" y="424"/>
                  </a:lnTo>
                  <a:lnTo>
                    <a:pt x="389" y="424"/>
                  </a:lnTo>
                  <a:lnTo>
                    <a:pt x="390" y="424"/>
                  </a:lnTo>
                  <a:lnTo>
                    <a:pt x="391" y="424"/>
                  </a:lnTo>
                  <a:lnTo>
                    <a:pt x="391" y="423"/>
                  </a:lnTo>
                  <a:lnTo>
                    <a:pt x="393" y="422"/>
                  </a:lnTo>
                  <a:lnTo>
                    <a:pt x="394" y="422"/>
                  </a:lnTo>
                  <a:lnTo>
                    <a:pt x="394" y="421"/>
                  </a:lnTo>
                  <a:lnTo>
                    <a:pt x="395" y="421"/>
                  </a:lnTo>
                  <a:lnTo>
                    <a:pt x="396" y="421"/>
                  </a:lnTo>
                  <a:lnTo>
                    <a:pt x="396" y="421"/>
                  </a:lnTo>
                  <a:lnTo>
                    <a:pt x="397" y="421"/>
                  </a:lnTo>
                  <a:lnTo>
                    <a:pt x="397" y="422"/>
                  </a:lnTo>
                  <a:lnTo>
                    <a:pt x="398" y="422"/>
                  </a:lnTo>
                  <a:lnTo>
                    <a:pt x="400" y="423"/>
                  </a:lnTo>
                  <a:lnTo>
                    <a:pt x="401" y="424"/>
                  </a:lnTo>
                  <a:lnTo>
                    <a:pt x="402" y="426"/>
                  </a:lnTo>
                  <a:lnTo>
                    <a:pt x="404" y="428"/>
                  </a:lnTo>
                  <a:lnTo>
                    <a:pt x="405" y="430"/>
                  </a:lnTo>
                  <a:lnTo>
                    <a:pt x="406" y="431"/>
                  </a:lnTo>
                  <a:lnTo>
                    <a:pt x="407" y="433"/>
                  </a:lnTo>
                  <a:lnTo>
                    <a:pt x="409" y="437"/>
                  </a:lnTo>
                  <a:lnTo>
                    <a:pt x="410" y="438"/>
                  </a:lnTo>
                  <a:lnTo>
                    <a:pt x="411" y="441"/>
                  </a:lnTo>
                  <a:lnTo>
                    <a:pt x="412" y="442"/>
                  </a:lnTo>
                  <a:lnTo>
                    <a:pt x="413" y="443"/>
                  </a:lnTo>
                  <a:lnTo>
                    <a:pt x="414" y="444"/>
                  </a:lnTo>
                  <a:lnTo>
                    <a:pt x="415" y="444"/>
                  </a:lnTo>
                  <a:lnTo>
                    <a:pt x="425" y="452"/>
                  </a:lnTo>
                  <a:lnTo>
                    <a:pt x="427" y="454"/>
                  </a:lnTo>
                  <a:lnTo>
                    <a:pt x="429" y="455"/>
                  </a:lnTo>
                  <a:lnTo>
                    <a:pt x="434" y="460"/>
                  </a:lnTo>
                  <a:lnTo>
                    <a:pt x="437" y="463"/>
                  </a:lnTo>
                  <a:lnTo>
                    <a:pt x="438" y="465"/>
                  </a:lnTo>
                  <a:lnTo>
                    <a:pt x="441" y="468"/>
                  </a:lnTo>
                  <a:lnTo>
                    <a:pt x="443" y="471"/>
                  </a:lnTo>
                  <a:lnTo>
                    <a:pt x="445" y="474"/>
                  </a:lnTo>
                  <a:lnTo>
                    <a:pt x="447" y="478"/>
                  </a:lnTo>
                  <a:lnTo>
                    <a:pt x="448" y="479"/>
                  </a:lnTo>
                  <a:lnTo>
                    <a:pt x="448" y="481"/>
                  </a:lnTo>
                  <a:lnTo>
                    <a:pt x="448" y="482"/>
                  </a:lnTo>
                  <a:lnTo>
                    <a:pt x="448" y="482"/>
                  </a:lnTo>
                  <a:lnTo>
                    <a:pt x="448" y="483"/>
                  </a:lnTo>
                  <a:lnTo>
                    <a:pt x="448" y="484"/>
                  </a:lnTo>
                  <a:lnTo>
                    <a:pt x="448" y="485"/>
                  </a:lnTo>
                  <a:lnTo>
                    <a:pt x="447" y="487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91"/>
                  </a:lnTo>
                  <a:lnTo>
                    <a:pt x="446" y="491"/>
                  </a:lnTo>
                  <a:lnTo>
                    <a:pt x="446" y="492"/>
                  </a:lnTo>
                  <a:lnTo>
                    <a:pt x="446" y="494"/>
                  </a:lnTo>
                  <a:lnTo>
                    <a:pt x="447" y="495"/>
                  </a:lnTo>
                  <a:lnTo>
                    <a:pt x="447" y="496"/>
                  </a:lnTo>
                  <a:lnTo>
                    <a:pt x="448" y="497"/>
                  </a:lnTo>
                  <a:lnTo>
                    <a:pt x="449" y="497"/>
                  </a:lnTo>
                  <a:lnTo>
                    <a:pt x="449" y="498"/>
                  </a:lnTo>
                  <a:lnTo>
                    <a:pt x="450" y="498"/>
                  </a:lnTo>
                  <a:lnTo>
                    <a:pt x="451" y="498"/>
                  </a:lnTo>
                  <a:lnTo>
                    <a:pt x="451" y="497"/>
                  </a:lnTo>
                  <a:lnTo>
                    <a:pt x="452" y="497"/>
                  </a:lnTo>
                  <a:lnTo>
                    <a:pt x="455" y="494"/>
                  </a:lnTo>
                  <a:lnTo>
                    <a:pt x="457" y="493"/>
                  </a:lnTo>
                  <a:lnTo>
                    <a:pt x="458" y="492"/>
                  </a:lnTo>
                  <a:lnTo>
                    <a:pt x="459" y="491"/>
                  </a:lnTo>
                  <a:lnTo>
                    <a:pt x="460" y="491"/>
                  </a:lnTo>
                  <a:lnTo>
                    <a:pt x="462" y="491"/>
                  </a:lnTo>
                  <a:lnTo>
                    <a:pt x="463" y="491"/>
                  </a:lnTo>
                  <a:lnTo>
                    <a:pt x="464" y="491"/>
                  </a:lnTo>
                  <a:lnTo>
                    <a:pt x="464" y="491"/>
                  </a:lnTo>
                  <a:lnTo>
                    <a:pt x="465" y="491"/>
                  </a:lnTo>
                  <a:lnTo>
                    <a:pt x="465" y="491"/>
                  </a:lnTo>
                  <a:lnTo>
                    <a:pt x="466" y="491"/>
                  </a:lnTo>
                  <a:lnTo>
                    <a:pt x="466" y="492"/>
                  </a:lnTo>
                  <a:lnTo>
                    <a:pt x="468" y="493"/>
                  </a:lnTo>
                  <a:lnTo>
                    <a:pt x="469" y="495"/>
                  </a:lnTo>
                  <a:lnTo>
                    <a:pt x="470" y="497"/>
                  </a:lnTo>
                  <a:lnTo>
                    <a:pt x="472" y="502"/>
                  </a:lnTo>
                  <a:lnTo>
                    <a:pt x="473" y="505"/>
                  </a:lnTo>
                  <a:lnTo>
                    <a:pt x="474" y="506"/>
                  </a:lnTo>
                  <a:lnTo>
                    <a:pt x="474" y="506"/>
                  </a:lnTo>
                  <a:lnTo>
                    <a:pt x="474" y="507"/>
                  </a:lnTo>
                  <a:lnTo>
                    <a:pt x="474" y="508"/>
                  </a:lnTo>
                  <a:lnTo>
                    <a:pt x="473" y="509"/>
                  </a:lnTo>
                  <a:lnTo>
                    <a:pt x="473" y="510"/>
                  </a:lnTo>
                  <a:lnTo>
                    <a:pt x="472" y="511"/>
                  </a:lnTo>
                  <a:lnTo>
                    <a:pt x="471" y="513"/>
                  </a:lnTo>
                  <a:lnTo>
                    <a:pt x="470" y="516"/>
                  </a:lnTo>
                  <a:lnTo>
                    <a:pt x="468" y="518"/>
                  </a:lnTo>
                  <a:lnTo>
                    <a:pt x="467" y="519"/>
                  </a:lnTo>
                  <a:lnTo>
                    <a:pt x="467" y="519"/>
                  </a:lnTo>
                  <a:lnTo>
                    <a:pt x="466" y="520"/>
                  </a:lnTo>
                  <a:lnTo>
                    <a:pt x="465" y="521"/>
                  </a:lnTo>
                  <a:lnTo>
                    <a:pt x="464" y="521"/>
                  </a:lnTo>
                  <a:lnTo>
                    <a:pt x="463" y="522"/>
                  </a:lnTo>
                  <a:lnTo>
                    <a:pt x="462" y="522"/>
                  </a:lnTo>
                  <a:lnTo>
                    <a:pt x="462" y="522"/>
                  </a:lnTo>
                  <a:lnTo>
                    <a:pt x="461" y="522"/>
                  </a:lnTo>
                  <a:lnTo>
                    <a:pt x="460" y="522"/>
                  </a:lnTo>
                  <a:lnTo>
                    <a:pt x="459" y="522"/>
                  </a:lnTo>
                  <a:lnTo>
                    <a:pt x="458" y="522"/>
                  </a:lnTo>
                  <a:lnTo>
                    <a:pt x="456" y="522"/>
                  </a:lnTo>
                  <a:lnTo>
                    <a:pt x="454" y="521"/>
                  </a:lnTo>
                  <a:lnTo>
                    <a:pt x="450" y="520"/>
                  </a:lnTo>
                  <a:lnTo>
                    <a:pt x="448" y="520"/>
                  </a:lnTo>
                  <a:lnTo>
                    <a:pt x="446" y="520"/>
                  </a:lnTo>
                  <a:lnTo>
                    <a:pt x="445" y="520"/>
                  </a:lnTo>
                  <a:lnTo>
                    <a:pt x="445" y="520"/>
                  </a:lnTo>
                  <a:lnTo>
                    <a:pt x="444" y="520"/>
                  </a:lnTo>
                  <a:lnTo>
                    <a:pt x="443" y="521"/>
                  </a:lnTo>
                  <a:lnTo>
                    <a:pt x="442" y="522"/>
                  </a:lnTo>
                  <a:lnTo>
                    <a:pt x="441" y="525"/>
                  </a:lnTo>
                  <a:lnTo>
                    <a:pt x="440" y="526"/>
                  </a:lnTo>
                  <a:lnTo>
                    <a:pt x="439" y="527"/>
                  </a:lnTo>
                  <a:lnTo>
                    <a:pt x="439" y="528"/>
                  </a:lnTo>
                  <a:lnTo>
                    <a:pt x="438" y="529"/>
                  </a:lnTo>
                  <a:lnTo>
                    <a:pt x="437" y="530"/>
                  </a:lnTo>
                  <a:lnTo>
                    <a:pt x="436" y="531"/>
                  </a:lnTo>
                  <a:lnTo>
                    <a:pt x="433" y="533"/>
                  </a:lnTo>
                  <a:lnTo>
                    <a:pt x="431" y="534"/>
                  </a:lnTo>
                  <a:lnTo>
                    <a:pt x="430" y="535"/>
                  </a:lnTo>
                  <a:lnTo>
                    <a:pt x="428" y="538"/>
                  </a:lnTo>
                  <a:lnTo>
                    <a:pt x="425" y="540"/>
                  </a:lnTo>
                  <a:lnTo>
                    <a:pt x="425" y="541"/>
                  </a:lnTo>
                  <a:lnTo>
                    <a:pt x="424" y="542"/>
                  </a:lnTo>
                  <a:lnTo>
                    <a:pt x="424" y="543"/>
                  </a:lnTo>
                  <a:lnTo>
                    <a:pt x="423" y="544"/>
                  </a:lnTo>
                  <a:lnTo>
                    <a:pt x="423" y="545"/>
                  </a:lnTo>
                  <a:lnTo>
                    <a:pt x="423" y="549"/>
                  </a:lnTo>
                  <a:lnTo>
                    <a:pt x="423" y="551"/>
                  </a:lnTo>
                  <a:lnTo>
                    <a:pt x="423" y="552"/>
                  </a:lnTo>
                  <a:lnTo>
                    <a:pt x="422" y="555"/>
                  </a:lnTo>
                  <a:lnTo>
                    <a:pt x="421" y="557"/>
                  </a:lnTo>
                  <a:lnTo>
                    <a:pt x="419" y="561"/>
                  </a:lnTo>
                  <a:lnTo>
                    <a:pt x="418" y="565"/>
                  </a:lnTo>
                  <a:lnTo>
                    <a:pt x="416" y="569"/>
                  </a:lnTo>
                  <a:lnTo>
                    <a:pt x="416" y="570"/>
                  </a:lnTo>
                  <a:lnTo>
                    <a:pt x="415" y="570"/>
                  </a:lnTo>
                  <a:lnTo>
                    <a:pt x="414" y="571"/>
                  </a:lnTo>
                  <a:lnTo>
                    <a:pt x="413" y="572"/>
                  </a:lnTo>
                  <a:lnTo>
                    <a:pt x="413" y="572"/>
                  </a:lnTo>
                  <a:lnTo>
                    <a:pt x="413" y="573"/>
                  </a:lnTo>
                  <a:lnTo>
                    <a:pt x="411" y="573"/>
                  </a:lnTo>
                  <a:lnTo>
                    <a:pt x="407" y="574"/>
                  </a:lnTo>
                  <a:lnTo>
                    <a:pt x="404" y="575"/>
                  </a:lnTo>
                  <a:lnTo>
                    <a:pt x="402" y="575"/>
                  </a:lnTo>
                  <a:lnTo>
                    <a:pt x="401" y="575"/>
                  </a:lnTo>
                  <a:lnTo>
                    <a:pt x="399" y="575"/>
                  </a:lnTo>
                  <a:lnTo>
                    <a:pt x="397" y="574"/>
                  </a:lnTo>
                  <a:lnTo>
                    <a:pt x="396" y="574"/>
                  </a:lnTo>
                  <a:lnTo>
                    <a:pt x="394" y="573"/>
                  </a:lnTo>
                  <a:lnTo>
                    <a:pt x="393" y="573"/>
                  </a:lnTo>
                  <a:lnTo>
                    <a:pt x="392" y="572"/>
                  </a:lnTo>
                  <a:lnTo>
                    <a:pt x="391" y="571"/>
                  </a:lnTo>
                  <a:lnTo>
                    <a:pt x="390" y="570"/>
                  </a:lnTo>
                  <a:lnTo>
                    <a:pt x="387" y="568"/>
                  </a:lnTo>
                  <a:lnTo>
                    <a:pt x="386" y="566"/>
                  </a:lnTo>
                  <a:lnTo>
                    <a:pt x="384" y="565"/>
                  </a:lnTo>
                  <a:lnTo>
                    <a:pt x="382" y="564"/>
                  </a:lnTo>
                  <a:lnTo>
                    <a:pt x="381" y="563"/>
                  </a:lnTo>
                  <a:lnTo>
                    <a:pt x="380" y="563"/>
                  </a:lnTo>
                  <a:lnTo>
                    <a:pt x="379" y="562"/>
                  </a:lnTo>
                  <a:lnTo>
                    <a:pt x="378" y="562"/>
                  </a:lnTo>
                  <a:lnTo>
                    <a:pt x="376" y="562"/>
                  </a:lnTo>
                  <a:lnTo>
                    <a:pt x="375" y="562"/>
                  </a:lnTo>
                  <a:lnTo>
                    <a:pt x="374" y="563"/>
                  </a:lnTo>
                  <a:lnTo>
                    <a:pt x="374" y="563"/>
                  </a:lnTo>
                  <a:lnTo>
                    <a:pt x="373" y="564"/>
                  </a:lnTo>
                  <a:lnTo>
                    <a:pt x="372" y="565"/>
                  </a:lnTo>
                  <a:lnTo>
                    <a:pt x="370" y="568"/>
                  </a:lnTo>
                  <a:lnTo>
                    <a:pt x="369" y="569"/>
                  </a:lnTo>
                  <a:lnTo>
                    <a:pt x="369" y="569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7" y="571"/>
                  </a:lnTo>
                  <a:lnTo>
                    <a:pt x="367" y="571"/>
                  </a:lnTo>
                  <a:lnTo>
                    <a:pt x="366" y="571"/>
                  </a:lnTo>
                  <a:lnTo>
                    <a:pt x="365" y="571"/>
                  </a:lnTo>
                  <a:lnTo>
                    <a:pt x="364" y="570"/>
                  </a:lnTo>
                  <a:lnTo>
                    <a:pt x="361" y="570"/>
                  </a:lnTo>
                  <a:lnTo>
                    <a:pt x="360" y="570"/>
                  </a:lnTo>
                  <a:lnTo>
                    <a:pt x="359" y="570"/>
                  </a:lnTo>
                  <a:lnTo>
                    <a:pt x="358" y="570"/>
                  </a:lnTo>
                  <a:lnTo>
                    <a:pt x="357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5" y="571"/>
                  </a:lnTo>
                  <a:lnTo>
                    <a:pt x="355" y="571"/>
                  </a:lnTo>
                  <a:lnTo>
                    <a:pt x="354" y="571"/>
                  </a:lnTo>
                  <a:lnTo>
                    <a:pt x="354" y="572"/>
                  </a:lnTo>
                  <a:lnTo>
                    <a:pt x="354" y="572"/>
                  </a:lnTo>
                  <a:lnTo>
                    <a:pt x="354" y="573"/>
                  </a:lnTo>
                  <a:lnTo>
                    <a:pt x="354" y="573"/>
                  </a:lnTo>
                  <a:lnTo>
                    <a:pt x="354" y="574"/>
                  </a:lnTo>
                  <a:lnTo>
                    <a:pt x="354" y="575"/>
                  </a:lnTo>
                  <a:lnTo>
                    <a:pt x="355" y="576"/>
                  </a:lnTo>
                  <a:lnTo>
                    <a:pt x="358" y="582"/>
                  </a:lnTo>
                  <a:lnTo>
                    <a:pt x="359" y="585"/>
                  </a:lnTo>
                  <a:lnTo>
                    <a:pt x="359" y="586"/>
                  </a:lnTo>
                  <a:lnTo>
                    <a:pt x="359" y="587"/>
                  </a:lnTo>
                  <a:lnTo>
                    <a:pt x="360" y="589"/>
                  </a:lnTo>
                  <a:lnTo>
                    <a:pt x="360" y="590"/>
                  </a:lnTo>
                  <a:lnTo>
                    <a:pt x="359" y="591"/>
                  </a:lnTo>
                  <a:lnTo>
                    <a:pt x="359" y="592"/>
                  </a:lnTo>
                  <a:lnTo>
                    <a:pt x="359" y="593"/>
                  </a:lnTo>
                  <a:lnTo>
                    <a:pt x="358" y="594"/>
                  </a:lnTo>
                  <a:lnTo>
                    <a:pt x="358" y="596"/>
                  </a:lnTo>
                  <a:lnTo>
                    <a:pt x="357" y="597"/>
                  </a:lnTo>
                  <a:lnTo>
                    <a:pt x="355" y="598"/>
                  </a:lnTo>
                  <a:lnTo>
                    <a:pt x="355" y="599"/>
                  </a:lnTo>
                  <a:lnTo>
                    <a:pt x="354" y="600"/>
                  </a:lnTo>
                  <a:lnTo>
                    <a:pt x="353" y="600"/>
                  </a:lnTo>
                  <a:lnTo>
                    <a:pt x="352" y="601"/>
                  </a:lnTo>
                  <a:lnTo>
                    <a:pt x="351" y="601"/>
                  </a:lnTo>
                  <a:lnTo>
                    <a:pt x="349" y="602"/>
                  </a:lnTo>
                  <a:lnTo>
                    <a:pt x="348" y="602"/>
                  </a:lnTo>
                  <a:lnTo>
                    <a:pt x="347" y="602"/>
                  </a:lnTo>
                  <a:lnTo>
                    <a:pt x="345" y="602"/>
                  </a:lnTo>
                  <a:lnTo>
                    <a:pt x="344" y="602"/>
                  </a:lnTo>
                  <a:lnTo>
                    <a:pt x="343" y="602"/>
                  </a:lnTo>
                  <a:lnTo>
                    <a:pt x="341" y="602"/>
                  </a:lnTo>
                  <a:lnTo>
                    <a:pt x="340" y="601"/>
                  </a:lnTo>
                  <a:lnTo>
                    <a:pt x="339" y="601"/>
                  </a:lnTo>
                  <a:lnTo>
                    <a:pt x="336" y="600"/>
                  </a:lnTo>
                  <a:lnTo>
                    <a:pt x="335" y="600"/>
                  </a:lnTo>
                  <a:lnTo>
                    <a:pt x="334" y="599"/>
                  </a:lnTo>
                  <a:lnTo>
                    <a:pt x="333" y="599"/>
                  </a:lnTo>
                  <a:lnTo>
                    <a:pt x="331" y="599"/>
                  </a:lnTo>
                  <a:lnTo>
                    <a:pt x="329" y="599"/>
                  </a:lnTo>
                  <a:lnTo>
                    <a:pt x="327" y="599"/>
                  </a:lnTo>
                  <a:lnTo>
                    <a:pt x="325" y="599"/>
                  </a:lnTo>
                  <a:lnTo>
                    <a:pt x="321" y="599"/>
                  </a:lnTo>
                  <a:lnTo>
                    <a:pt x="319" y="600"/>
                  </a:lnTo>
                  <a:lnTo>
                    <a:pt x="318" y="600"/>
                  </a:lnTo>
                  <a:lnTo>
                    <a:pt x="315" y="601"/>
                  </a:lnTo>
                  <a:lnTo>
                    <a:pt x="312" y="602"/>
                  </a:lnTo>
                  <a:lnTo>
                    <a:pt x="309" y="603"/>
                  </a:lnTo>
                  <a:lnTo>
                    <a:pt x="307" y="603"/>
                  </a:lnTo>
                  <a:lnTo>
                    <a:pt x="306" y="603"/>
                  </a:lnTo>
                  <a:lnTo>
                    <a:pt x="306" y="604"/>
                  </a:lnTo>
                  <a:lnTo>
                    <a:pt x="305" y="604"/>
                  </a:lnTo>
                  <a:lnTo>
                    <a:pt x="305" y="605"/>
                  </a:lnTo>
                  <a:lnTo>
                    <a:pt x="305" y="605"/>
                  </a:lnTo>
                  <a:lnTo>
                    <a:pt x="305" y="607"/>
                  </a:lnTo>
                  <a:lnTo>
                    <a:pt x="305" y="608"/>
                  </a:lnTo>
                  <a:lnTo>
                    <a:pt x="304" y="611"/>
                  </a:lnTo>
                  <a:lnTo>
                    <a:pt x="304" y="613"/>
                  </a:lnTo>
                  <a:lnTo>
                    <a:pt x="303" y="614"/>
                  </a:lnTo>
                  <a:lnTo>
                    <a:pt x="303" y="615"/>
                  </a:lnTo>
                  <a:lnTo>
                    <a:pt x="302" y="617"/>
                  </a:lnTo>
                  <a:lnTo>
                    <a:pt x="301" y="618"/>
                  </a:lnTo>
                  <a:lnTo>
                    <a:pt x="300" y="620"/>
                  </a:lnTo>
                  <a:lnTo>
                    <a:pt x="299" y="621"/>
                  </a:lnTo>
                  <a:lnTo>
                    <a:pt x="298" y="623"/>
                  </a:lnTo>
                  <a:lnTo>
                    <a:pt x="297" y="624"/>
                  </a:lnTo>
                  <a:lnTo>
                    <a:pt x="296" y="625"/>
                  </a:lnTo>
                  <a:lnTo>
                    <a:pt x="295" y="626"/>
                  </a:lnTo>
                  <a:lnTo>
                    <a:pt x="293" y="627"/>
                  </a:lnTo>
                  <a:lnTo>
                    <a:pt x="292" y="627"/>
                  </a:lnTo>
                  <a:lnTo>
                    <a:pt x="291" y="628"/>
                  </a:lnTo>
                  <a:lnTo>
                    <a:pt x="290" y="628"/>
                  </a:lnTo>
                  <a:lnTo>
                    <a:pt x="290" y="628"/>
                  </a:lnTo>
                  <a:lnTo>
                    <a:pt x="289" y="627"/>
                  </a:lnTo>
                  <a:lnTo>
                    <a:pt x="287" y="626"/>
                  </a:lnTo>
                  <a:lnTo>
                    <a:pt x="283" y="623"/>
                  </a:lnTo>
                  <a:lnTo>
                    <a:pt x="281" y="622"/>
                  </a:lnTo>
                  <a:lnTo>
                    <a:pt x="280" y="621"/>
                  </a:lnTo>
                  <a:lnTo>
                    <a:pt x="278" y="620"/>
                  </a:lnTo>
                  <a:lnTo>
                    <a:pt x="277" y="620"/>
                  </a:lnTo>
                  <a:lnTo>
                    <a:pt x="276" y="619"/>
                  </a:lnTo>
                  <a:lnTo>
                    <a:pt x="275" y="619"/>
                  </a:lnTo>
                  <a:lnTo>
                    <a:pt x="273" y="619"/>
                  </a:lnTo>
                  <a:lnTo>
                    <a:pt x="272" y="618"/>
                  </a:lnTo>
                  <a:lnTo>
                    <a:pt x="269" y="618"/>
                  </a:lnTo>
                  <a:lnTo>
                    <a:pt x="266" y="618"/>
                  </a:lnTo>
                  <a:lnTo>
                    <a:pt x="264" y="617"/>
                  </a:lnTo>
                  <a:lnTo>
                    <a:pt x="261" y="616"/>
                  </a:lnTo>
                  <a:lnTo>
                    <a:pt x="258" y="615"/>
                  </a:lnTo>
                  <a:lnTo>
                    <a:pt x="257" y="615"/>
                  </a:lnTo>
                  <a:lnTo>
                    <a:pt x="255" y="615"/>
                  </a:lnTo>
                  <a:lnTo>
                    <a:pt x="252" y="615"/>
                  </a:lnTo>
                  <a:lnTo>
                    <a:pt x="250" y="614"/>
                  </a:lnTo>
                  <a:lnTo>
                    <a:pt x="250" y="614"/>
                  </a:lnTo>
                  <a:lnTo>
                    <a:pt x="249" y="614"/>
                  </a:lnTo>
                  <a:lnTo>
                    <a:pt x="249" y="613"/>
                  </a:lnTo>
                  <a:lnTo>
                    <a:pt x="248" y="612"/>
                  </a:lnTo>
                  <a:lnTo>
                    <a:pt x="248" y="611"/>
                  </a:lnTo>
                  <a:lnTo>
                    <a:pt x="247" y="610"/>
                  </a:lnTo>
                  <a:lnTo>
                    <a:pt x="247" y="609"/>
                  </a:lnTo>
                  <a:lnTo>
                    <a:pt x="246" y="605"/>
                  </a:lnTo>
                  <a:lnTo>
                    <a:pt x="246" y="604"/>
                  </a:lnTo>
                  <a:lnTo>
                    <a:pt x="246" y="603"/>
                  </a:lnTo>
                  <a:lnTo>
                    <a:pt x="246" y="602"/>
                  </a:lnTo>
                  <a:lnTo>
                    <a:pt x="245" y="601"/>
                  </a:lnTo>
                  <a:lnTo>
                    <a:pt x="244" y="600"/>
                  </a:lnTo>
                  <a:lnTo>
                    <a:pt x="244" y="600"/>
                  </a:lnTo>
                  <a:lnTo>
                    <a:pt x="243" y="599"/>
                  </a:lnTo>
                  <a:lnTo>
                    <a:pt x="242" y="599"/>
                  </a:lnTo>
                  <a:lnTo>
                    <a:pt x="242" y="599"/>
                  </a:lnTo>
                  <a:lnTo>
                    <a:pt x="241" y="599"/>
                  </a:lnTo>
                  <a:lnTo>
                    <a:pt x="240" y="600"/>
                  </a:lnTo>
                  <a:lnTo>
                    <a:pt x="239" y="600"/>
                  </a:lnTo>
                  <a:lnTo>
                    <a:pt x="238" y="600"/>
                  </a:lnTo>
                  <a:lnTo>
                    <a:pt x="238" y="601"/>
                  </a:lnTo>
                  <a:lnTo>
                    <a:pt x="237" y="602"/>
                  </a:lnTo>
                  <a:lnTo>
                    <a:pt x="237" y="602"/>
                  </a:lnTo>
                  <a:lnTo>
                    <a:pt x="235" y="604"/>
                  </a:lnTo>
                  <a:lnTo>
                    <a:pt x="232" y="609"/>
                  </a:lnTo>
                  <a:lnTo>
                    <a:pt x="231" y="611"/>
                  </a:lnTo>
                  <a:lnTo>
                    <a:pt x="230" y="613"/>
                  </a:lnTo>
                  <a:lnTo>
                    <a:pt x="230" y="614"/>
                  </a:lnTo>
                  <a:lnTo>
                    <a:pt x="230" y="616"/>
                  </a:lnTo>
                  <a:lnTo>
                    <a:pt x="230" y="618"/>
                  </a:lnTo>
                  <a:lnTo>
                    <a:pt x="230" y="620"/>
                  </a:lnTo>
                  <a:lnTo>
                    <a:pt x="230" y="621"/>
                  </a:lnTo>
                  <a:lnTo>
                    <a:pt x="231" y="624"/>
                  </a:lnTo>
                  <a:lnTo>
                    <a:pt x="231" y="625"/>
                  </a:lnTo>
                  <a:lnTo>
                    <a:pt x="232" y="627"/>
                  </a:lnTo>
                  <a:lnTo>
                    <a:pt x="233" y="631"/>
                  </a:lnTo>
                  <a:lnTo>
                    <a:pt x="235" y="634"/>
                  </a:lnTo>
                  <a:lnTo>
                    <a:pt x="235" y="635"/>
                  </a:lnTo>
                  <a:lnTo>
                    <a:pt x="236" y="636"/>
                  </a:lnTo>
                  <a:lnTo>
                    <a:pt x="236" y="637"/>
                  </a:lnTo>
                  <a:lnTo>
                    <a:pt x="236" y="638"/>
                  </a:lnTo>
                  <a:lnTo>
                    <a:pt x="236" y="640"/>
                  </a:lnTo>
                  <a:lnTo>
                    <a:pt x="236" y="641"/>
                  </a:lnTo>
                  <a:lnTo>
                    <a:pt x="235" y="641"/>
                  </a:lnTo>
                  <a:lnTo>
                    <a:pt x="235" y="642"/>
                  </a:lnTo>
                  <a:lnTo>
                    <a:pt x="234" y="643"/>
                  </a:lnTo>
                  <a:lnTo>
                    <a:pt x="233" y="644"/>
                  </a:lnTo>
                  <a:lnTo>
                    <a:pt x="230" y="647"/>
                  </a:lnTo>
                  <a:lnTo>
                    <a:pt x="227" y="649"/>
                  </a:lnTo>
                  <a:lnTo>
                    <a:pt x="226" y="651"/>
                  </a:lnTo>
                  <a:lnTo>
                    <a:pt x="225" y="652"/>
                  </a:lnTo>
                  <a:lnTo>
                    <a:pt x="224" y="653"/>
                  </a:lnTo>
                  <a:lnTo>
                    <a:pt x="222" y="654"/>
                  </a:lnTo>
                  <a:lnTo>
                    <a:pt x="220" y="659"/>
                  </a:lnTo>
                  <a:lnTo>
                    <a:pt x="217" y="662"/>
                  </a:lnTo>
                  <a:lnTo>
                    <a:pt x="215" y="665"/>
                  </a:lnTo>
                  <a:lnTo>
                    <a:pt x="213" y="668"/>
                  </a:lnTo>
                  <a:lnTo>
                    <a:pt x="211" y="669"/>
                  </a:lnTo>
                  <a:lnTo>
                    <a:pt x="211" y="669"/>
                  </a:lnTo>
                  <a:lnTo>
                    <a:pt x="210" y="670"/>
                  </a:lnTo>
                  <a:lnTo>
                    <a:pt x="209" y="671"/>
                  </a:lnTo>
                  <a:lnTo>
                    <a:pt x="208" y="671"/>
                  </a:lnTo>
                  <a:lnTo>
                    <a:pt x="207" y="672"/>
                  </a:lnTo>
                  <a:lnTo>
                    <a:pt x="206" y="672"/>
                  </a:lnTo>
                  <a:lnTo>
                    <a:pt x="205" y="673"/>
                  </a:lnTo>
                  <a:lnTo>
                    <a:pt x="204" y="673"/>
                  </a:lnTo>
                  <a:lnTo>
                    <a:pt x="202" y="673"/>
                  </a:lnTo>
                  <a:lnTo>
                    <a:pt x="198" y="673"/>
                  </a:lnTo>
                  <a:lnTo>
                    <a:pt x="196" y="673"/>
                  </a:lnTo>
                  <a:lnTo>
                    <a:pt x="191" y="674"/>
                  </a:lnTo>
                  <a:lnTo>
                    <a:pt x="187" y="675"/>
                  </a:lnTo>
                  <a:lnTo>
                    <a:pt x="186" y="675"/>
                  </a:lnTo>
                  <a:lnTo>
                    <a:pt x="178" y="677"/>
                  </a:lnTo>
                  <a:lnTo>
                    <a:pt x="176" y="677"/>
                  </a:lnTo>
                  <a:lnTo>
                    <a:pt x="173" y="677"/>
                  </a:lnTo>
                  <a:lnTo>
                    <a:pt x="172" y="677"/>
                  </a:lnTo>
                  <a:lnTo>
                    <a:pt x="171" y="678"/>
                  </a:lnTo>
                  <a:lnTo>
                    <a:pt x="170" y="678"/>
                  </a:lnTo>
                  <a:lnTo>
                    <a:pt x="169" y="679"/>
                  </a:lnTo>
                  <a:lnTo>
                    <a:pt x="168" y="680"/>
                  </a:lnTo>
                  <a:lnTo>
                    <a:pt x="166" y="681"/>
                  </a:lnTo>
                  <a:lnTo>
                    <a:pt x="166" y="682"/>
                  </a:lnTo>
                  <a:lnTo>
                    <a:pt x="165" y="683"/>
                  </a:lnTo>
                  <a:lnTo>
                    <a:pt x="163" y="686"/>
                  </a:lnTo>
                  <a:lnTo>
                    <a:pt x="162" y="687"/>
                  </a:lnTo>
                  <a:lnTo>
                    <a:pt x="161" y="688"/>
                  </a:lnTo>
                  <a:lnTo>
                    <a:pt x="160" y="689"/>
                  </a:lnTo>
                  <a:lnTo>
                    <a:pt x="160" y="690"/>
                  </a:lnTo>
                  <a:lnTo>
                    <a:pt x="159" y="690"/>
                  </a:lnTo>
                  <a:lnTo>
                    <a:pt x="158" y="690"/>
                  </a:lnTo>
                  <a:lnTo>
                    <a:pt x="158" y="690"/>
                  </a:lnTo>
                  <a:lnTo>
                    <a:pt x="157" y="690"/>
                  </a:lnTo>
                  <a:lnTo>
                    <a:pt x="157" y="690"/>
                  </a:lnTo>
                  <a:lnTo>
                    <a:pt x="156" y="690"/>
                  </a:lnTo>
                  <a:lnTo>
                    <a:pt x="156" y="689"/>
                  </a:lnTo>
                  <a:lnTo>
                    <a:pt x="156" y="689"/>
                  </a:lnTo>
                  <a:lnTo>
                    <a:pt x="155" y="687"/>
                  </a:lnTo>
                  <a:lnTo>
                    <a:pt x="153" y="681"/>
                  </a:lnTo>
                  <a:lnTo>
                    <a:pt x="151" y="676"/>
                  </a:lnTo>
                  <a:lnTo>
                    <a:pt x="150" y="674"/>
                  </a:lnTo>
                  <a:lnTo>
                    <a:pt x="149" y="670"/>
                  </a:lnTo>
                  <a:lnTo>
                    <a:pt x="147" y="663"/>
                  </a:lnTo>
                  <a:lnTo>
                    <a:pt x="146" y="661"/>
                  </a:lnTo>
                  <a:lnTo>
                    <a:pt x="146" y="660"/>
                  </a:lnTo>
                  <a:lnTo>
                    <a:pt x="145" y="659"/>
                  </a:lnTo>
                  <a:lnTo>
                    <a:pt x="144" y="658"/>
                  </a:lnTo>
                  <a:lnTo>
                    <a:pt x="144" y="657"/>
                  </a:lnTo>
                  <a:lnTo>
                    <a:pt x="142" y="656"/>
                  </a:lnTo>
                  <a:lnTo>
                    <a:pt x="138" y="653"/>
                  </a:lnTo>
                  <a:lnTo>
                    <a:pt x="136" y="651"/>
                  </a:lnTo>
                  <a:lnTo>
                    <a:pt x="135" y="650"/>
                  </a:lnTo>
                  <a:lnTo>
                    <a:pt x="132" y="649"/>
                  </a:lnTo>
                  <a:lnTo>
                    <a:pt x="130" y="648"/>
                  </a:lnTo>
                  <a:lnTo>
                    <a:pt x="128" y="647"/>
                  </a:lnTo>
                  <a:lnTo>
                    <a:pt x="124" y="646"/>
                  </a:lnTo>
                  <a:lnTo>
                    <a:pt x="120" y="645"/>
                  </a:lnTo>
                  <a:lnTo>
                    <a:pt x="118" y="644"/>
                  </a:lnTo>
                  <a:lnTo>
                    <a:pt x="115" y="643"/>
                  </a:lnTo>
                  <a:lnTo>
                    <a:pt x="113" y="641"/>
                  </a:lnTo>
                  <a:lnTo>
                    <a:pt x="110" y="640"/>
                  </a:lnTo>
                  <a:lnTo>
                    <a:pt x="109" y="639"/>
                  </a:lnTo>
                  <a:lnTo>
                    <a:pt x="108" y="638"/>
                  </a:lnTo>
                  <a:lnTo>
                    <a:pt x="107" y="638"/>
                  </a:lnTo>
                  <a:lnTo>
                    <a:pt x="107" y="637"/>
                  </a:lnTo>
                  <a:lnTo>
                    <a:pt x="106" y="636"/>
                  </a:lnTo>
                  <a:lnTo>
                    <a:pt x="106" y="636"/>
                  </a:lnTo>
                  <a:lnTo>
                    <a:pt x="106" y="635"/>
                  </a:lnTo>
                  <a:lnTo>
                    <a:pt x="106" y="635"/>
                  </a:lnTo>
                  <a:lnTo>
                    <a:pt x="106" y="634"/>
                  </a:lnTo>
                  <a:lnTo>
                    <a:pt x="106" y="631"/>
                  </a:lnTo>
                  <a:lnTo>
                    <a:pt x="107" y="627"/>
                  </a:lnTo>
                  <a:lnTo>
                    <a:pt x="108" y="622"/>
                  </a:lnTo>
                  <a:lnTo>
                    <a:pt x="108" y="621"/>
                  </a:lnTo>
                  <a:lnTo>
                    <a:pt x="108" y="618"/>
                  </a:lnTo>
                  <a:lnTo>
                    <a:pt x="109" y="616"/>
                  </a:lnTo>
                  <a:lnTo>
                    <a:pt x="109" y="614"/>
                  </a:lnTo>
                  <a:lnTo>
                    <a:pt x="109" y="612"/>
                  </a:lnTo>
                  <a:lnTo>
                    <a:pt x="108" y="611"/>
                  </a:lnTo>
                  <a:lnTo>
                    <a:pt x="108" y="610"/>
                  </a:lnTo>
                  <a:lnTo>
                    <a:pt x="108" y="609"/>
                  </a:lnTo>
                  <a:lnTo>
                    <a:pt x="108" y="609"/>
                  </a:lnTo>
                  <a:lnTo>
                    <a:pt x="107" y="609"/>
                  </a:lnTo>
                  <a:lnTo>
                    <a:pt x="107" y="609"/>
                  </a:lnTo>
                  <a:lnTo>
                    <a:pt x="106" y="609"/>
                  </a:lnTo>
                  <a:lnTo>
                    <a:pt x="106" y="609"/>
                  </a:lnTo>
                  <a:lnTo>
                    <a:pt x="105" y="610"/>
                  </a:lnTo>
                  <a:lnTo>
                    <a:pt x="104" y="612"/>
                  </a:lnTo>
                  <a:lnTo>
                    <a:pt x="104" y="613"/>
                  </a:lnTo>
                  <a:lnTo>
                    <a:pt x="103" y="613"/>
                  </a:lnTo>
                  <a:lnTo>
                    <a:pt x="103" y="613"/>
                  </a:lnTo>
                  <a:lnTo>
                    <a:pt x="102" y="614"/>
                  </a:lnTo>
                  <a:lnTo>
                    <a:pt x="101" y="614"/>
                  </a:lnTo>
                  <a:lnTo>
                    <a:pt x="101" y="614"/>
                  </a:lnTo>
                  <a:lnTo>
                    <a:pt x="100" y="613"/>
                  </a:lnTo>
                  <a:lnTo>
                    <a:pt x="100" y="613"/>
                  </a:lnTo>
                  <a:lnTo>
                    <a:pt x="99" y="613"/>
                  </a:lnTo>
                  <a:lnTo>
                    <a:pt x="98" y="612"/>
                  </a:lnTo>
                  <a:lnTo>
                    <a:pt x="98" y="612"/>
                  </a:lnTo>
                  <a:lnTo>
                    <a:pt x="97" y="611"/>
                  </a:lnTo>
                  <a:lnTo>
                    <a:pt x="96" y="610"/>
                  </a:lnTo>
                  <a:lnTo>
                    <a:pt x="95" y="608"/>
                  </a:lnTo>
                  <a:lnTo>
                    <a:pt x="93" y="607"/>
                  </a:lnTo>
                  <a:lnTo>
                    <a:pt x="93" y="606"/>
                  </a:lnTo>
                  <a:lnTo>
                    <a:pt x="92" y="604"/>
                  </a:lnTo>
                  <a:lnTo>
                    <a:pt x="90" y="601"/>
                  </a:lnTo>
                  <a:lnTo>
                    <a:pt x="90" y="600"/>
                  </a:lnTo>
                  <a:lnTo>
                    <a:pt x="89" y="599"/>
                  </a:lnTo>
                  <a:lnTo>
                    <a:pt x="89" y="598"/>
                  </a:lnTo>
                  <a:lnTo>
                    <a:pt x="88" y="598"/>
                  </a:lnTo>
                  <a:lnTo>
                    <a:pt x="85" y="595"/>
                  </a:lnTo>
                  <a:lnTo>
                    <a:pt x="84" y="594"/>
                  </a:lnTo>
                  <a:lnTo>
                    <a:pt x="84" y="593"/>
                  </a:lnTo>
                  <a:lnTo>
                    <a:pt x="83" y="592"/>
                  </a:lnTo>
                  <a:lnTo>
                    <a:pt x="82" y="591"/>
                  </a:lnTo>
                  <a:lnTo>
                    <a:pt x="82" y="590"/>
                  </a:lnTo>
                  <a:lnTo>
                    <a:pt x="81" y="586"/>
                  </a:lnTo>
                  <a:lnTo>
                    <a:pt x="79" y="581"/>
                  </a:lnTo>
                  <a:lnTo>
                    <a:pt x="78" y="577"/>
                  </a:lnTo>
                  <a:lnTo>
                    <a:pt x="77" y="576"/>
                  </a:lnTo>
                  <a:lnTo>
                    <a:pt x="77" y="574"/>
                  </a:lnTo>
                  <a:lnTo>
                    <a:pt x="76" y="573"/>
                  </a:lnTo>
                  <a:lnTo>
                    <a:pt x="75" y="571"/>
                  </a:lnTo>
                  <a:lnTo>
                    <a:pt x="74" y="570"/>
                  </a:lnTo>
                  <a:lnTo>
                    <a:pt x="73" y="570"/>
                  </a:lnTo>
                  <a:lnTo>
                    <a:pt x="72" y="568"/>
                  </a:lnTo>
                  <a:lnTo>
                    <a:pt x="72" y="567"/>
                  </a:lnTo>
                  <a:lnTo>
                    <a:pt x="71" y="566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0"/>
                  </a:lnTo>
                  <a:lnTo>
                    <a:pt x="65" y="557"/>
                  </a:lnTo>
                  <a:lnTo>
                    <a:pt x="65" y="557"/>
                  </a:lnTo>
                  <a:lnTo>
                    <a:pt x="64" y="555"/>
                  </a:lnTo>
                  <a:lnTo>
                    <a:pt x="62" y="553"/>
                  </a:lnTo>
                  <a:lnTo>
                    <a:pt x="61" y="552"/>
                  </a:lnTo>
                  <a:lnTo>
                    <a:pt x="60" y="551"/>
                  </a:lnTo>
                  <a:lnTo>
                    <a:pt x="59" y="550"/>
                  </a:lnTo>
                  <a:lnTo>
                    <a:pt x="58" y="550"/>
                  </a:lnTo>
                  <a:lnTo>
                    <a:pt x="57" y="550"/>
                  </a:lnTo>
                  <a:lnTo>
                    <a:pt x="55" y="549"/>
                  </a:lnTo>
                  <a:lnTo>
                    <a:pt x="51" y="548"/>
                  </a:lnTo>
                  <a:lnTo>
                    <a:pt x="49" y="547"/>
                  </a:lnTo>
                  <a:lnTo>
                    <a:pt x="47" y="547"/>
                  </a:lnTo>
                  <a:lnTo>
                    <a:pt x="46" y="547"/>
                  </a:lnTo>
                  <a:lnTo>
                    <a:pt x="44" y="547"/>
                  </a:lnTo>
                  <a:lnTo>
                    <a:pt x="43" y="548"/>
                  </a:lnTo>
                  <a:lnTo>
                    <a:pt x="41" y="548"/>
                  </a:lnTo>
                  <a:lnTo>
                    <a:pt x="39" y="549"/>
                  </a:lnTo>
                  <a:lnTo>
                    <a:pt x="36" y="551"/>
                  </a:lnTo>
                  <a:lnTo>
                    <a:pt x="34" y="552"/>
                  </a:lnTo>
                  <a:lnTo>
                    <a:pt x="32" y="553"/>
                  </a:lnTo>
                  <a:lnTo>
                    <a:pt x="30" y="555"/>
                  </a:lnTo>
                  <a:lnTo>
                    <a:pt x="28" y="557"/>
                  </a:lnTo>
                  <a:lnTo>
                    <a:pt x="28" y="558"/>
                  </a:lnTo>
                  <a:lnTo>
                    <a:pt x="28" y="558"/>
                  </a:lnTo>
                  <a:lnTo>
                    <a:pt x="27" y="559"/>
                  </a:lnTo>
                  <a:lnTo>
                    <a:pt x="27" y="559"/>
                  </a:lnTo>
                  <a:lnTo>
                    <a:pt x="27" y="559"/>
                  </a:lnTo>
                  <a:lnTo>
                    <a:pt x="28" y="560"/>
                  </a:lnTo>
                  <a:lnTo>
                    <a:pt x="28" y="561"/>
                  </a:lnTo>
                  <a:lnTo>
                    <a:pt x="29" y="562"/>
                  </a:lnTo>
                  <a:lnTo>
                    <a:pt x="29" y="563"/>
                  </a:lnTo>
                  <a:lnTo>
                    <a:pt x="30" y="564"/>
                  </a:lnTo>
                  <a:lnTo>
                    <a:pt x="30" y="564"/>
                  </a:lnTo>
                  <a:lnTo>
                    <a:pt x="31" y="565"/>
                  </a:lnTo>
                  <a:lnTo>
                    <a:pt x="38" y="572"/>
                  </a:lnTo>
                  <a:lnTo>
                    <a:pt x="39" y="573"/>
                  </a:lnTo>
                  <a:lnTo>
                    <a:pt x="40" y="574"/>
                  </a:lnTo>
                  <a:lnTo>
                    <a:pt x="40" y="575"/>
                  </a:lnTo>
                  <a:lnTo>
                    <a:pt x="40" y="576"/>
                  </a:lnTo>
                  <a:lnTo>
                    <a:pt x="41" y="578"/>
                  </a:lnTo>
                  <a:lnTo>
                    <a:pt x="42" y="580"/>
                  </a:lnTo>
                  <a:lnTo>
                    <a:pt x="42" y="580"/>
                  </a:lnTo>
                  <a:lnTo>
                    <a:pt x="44" y="583"/>
                  </a:lnTo>
                  <a:lnTo>
                    <a:pt x="45" y="585"/>
                  </a:lnTo>
                  <a:lnTo>
                    <a:pt x="45" y="586"/>
                  </a:lnTo>
                  <a:lnTo>
                    <a:pt x="45" y="587"/>
                  </a:lnTo>
                  <a:lnTo>
                    <a:pt x="46" y="588"/>
                  </a:lnTo>
                  <a:lnTo>
                    <a:pt x="46" y="589"/>
                  </a:lnTo>
                  <a:lnTo>
                    <a:pt x="46" y="590"/>
                  </a:lnTo>
                  <a:lnTo>
                    <a:pt x="46" y="591"/>
                  </a:lnTo>
                  <a:lnTo>
                    <a:pt x="46" y="592"/>
                  </a:lnTo>
                  <a:lnTo>
                    <a:pt x="45" y="592"/>
                  </a:lnTo>
                  <a:lnTo>
                    <a:pt x="45" y="594"/>
                  </a:lnTo>
                  <a:lnTo>
                    <a:pt x="43" y="596"/>
                  </a:lnTo>
                  <a:lnTo>
                    <a:pt x="42" y="598"/>
                  </a:lnTo>
                  <a:lnTo>
                    <a:pt x="40" y="601"/>
                  </a:lnTo>
                  <a:lnTo>
                    <a:pt x="39" y="605"/>
                  </a:lnTo>
                  <a:lnTo>
                    <a:pt x="38" y="607"/>
                  </a:lnTo>
                  <a:lnTo>
                    <a:pt x="37" y="609"/>
                  </a:lnTo>
                  <a:lnTo>
                    <a:pt x="36" y="610"/>
                  </a:lnTo>
                  <a:lnTo>
                    <a:pt x="35" y="611"/>
                  </a:lnTo>
                  <a:lnTo>
                    <a:pt x="34" y="613"/>
                  </a:lnTo>
                  <a:lnTo>
                    <a:pt x="32" y="615"/>
                  </a:lnTo>
                  <a:lnTo>
                    <a:pt x="30" y="616"/>
                  </a:lnTo>
                  <a:lnTo>
                    <a:pt x="28" y="617"/>
                  </a:lnTo>
                  <a:lnTo>
                    <a:pt x="27" y="618"/>
                  </a:lnTo>
                  <a:lnTo>
                    <a:pt x="26" y="618"/>
                  </a:lnTo>
                  <a:lnTo>
                    <a:pt x="25" y="619"/>
                  </a:lnTo>
                  <a:lnTo>
                    <a:pt x="23" y="619"/>
                  </a:lnTo>
                  <a:lnTo>
                    <a:pt x="22" y="618"/>
                  </a:lnTo>
                  <a:lnTo>
                    <a:pt x="20" y="618"/>
                  </a:lnTo>
                  <a:lnTo>
                    <a:pt x="17" y="617"/>
                  </a:lnTo>
                  <a:lnTo>
                    <a:pt x="15" y="616"/>
                  </a:lnTo>
                  <a:lnTo>
                    <a:pt x="13" y="614"/>
                  </a:lnTo>
                  <a:lnTo>
                    <a:pt x="8" y="611"/>
                  </a:lnTo>
                  <a:lnTo>
                    <a:pt x="6" y="609"/>
                  </a:lnTo>
                  <a:lnTo>
                    <a:pt x="5" y="608"/>
                  </a:lnTo>
                  <a:lnTo>
                    <a:pt x="4" y="607"/>
                  </a:lnTo>
                  <a:lnTo>
                    <a:pt x="2" y="605"/>
                  </a:lnTo>
                  <a:lnTo>
                    <a:pt x="2" y="604"/>
                  </a:lnTo>
                  <a:lnTo>
                    <a:pt x="1" y="603"/>
                  </a:lnTo>
                  <a:lnTo>
                    <a:pt x="1" y="603"/>
                  </a:lnTo>
                  <a:lnTo>
                    <a:pt x="0" y="602"/>
                  </a:lnTo>
                  <a:lnTo>
                    <a:pt x="0" y="601"/>
                  </a:lnTo>
                  <a:lnTo>
                    <a:pt x="0" y="600"/>
                  </a:lnTo>
                  <a:lnTo>
                    <a:pt x="1" y="599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5" name="Freeform 289"/>
            <p:cNvSpPr>
              <a:spLocks/>
            </p:cNvSpPr>
            <p:nvPr/>
          </p:nvSpPr>
          <p:spPr bwMode="auto">
            <a:xfrm>
              <a:off x="4682" y="1987"/>
              <a:ext cx="238" cy="676"/>
            </a:xfrm>
            <a:custGeom>
              <a:avLst/>
              <a:gdLst>
                <a:gd name="T0" fmla="*/ 49 w 238"/>
                <a:gd name="T1" fmla="*/ 668 h 676"/>
                <a:gd name="T2" fmla="*/ 50 w 238"/>
                <a:gd name="T3" fmla="*/ 660 h 676"/>
                <a:gd name="T4" fmla="*/ 42 w 238"/>
                <a:gd name="T5" fmla="*/ 646 h 676"/>
                <a:gd name="T6" fmla="*/ 37 w 238"/>
                <a:gd name="T7" fmla="*/ 622 h 676"/>
                <a:gd name="T8" fmla="*/ 46 w 238"/>
                <a:gd name="T9" fmla="*/ 606 h 676"/>
                <a:gd name="T10" fmla="*/ 49 w 238"/>
                <a:gd name="T11" fmla="*/ 601 h 676"/>
                <a:gd name="T12" fmla="*/ 29 w 238"/>
                <a:gd name="T13" fmla="*/ 597 h 676"/>
                <a:gd name="T14" fmla="*/ 18 w 238"/>
                <a:gd name="T15" fmla="*/ 591 h 676"/>
                <a:gd name="T16" fmla="*/ 17 w 238"/>
                <a:gd name="T17" fmla="*/ 577 h 676"/>
                <a:gd name="T18" fmla="*/ 20 w 238"/>
                <a:gd name="T19" fmla="*/ 570 h 676"/>
                <a:gd name="T20" fmla="*/ 36 w 238"/>
                <a:gd name="T21" fmla="*/ 572 h 676"/>
                <a:gd name="T22" fmla="*/ 40 w 238"/>
                <a:gd name="T23" fmla="*/ 562 h 676"/>
                <a:gd name="T24" fmla="*/ 42 w 238"/>
                <a:gd name="T25" fmla="*/ 554 h 676"/>
                <a:gd name="T26" fmla="*/ 43 w 238"/>
                <a:gd name="T27" fmla="*/ 534 h 676"/>
                <a:gd name="T28" fmla="*/ 43 w 238"/>
                <a:gd name="T29" fmla="*/ 522 h 676"/>
                <a:gd name="T30" fmla="*/ 55 w 238"/>
                <a:gd name="T31" fmla="*/ 505 h 676"/>
                <a:gd name="T32" fmla="*/ 57 w 238"/>
                <a:gd name="T33" fmla="*/ 490 h 676"/>
                <a:gd name="T34" fmla="*/ 52 w 238"/>
                <a:gd name="T35" fmla="*/ 477 h 676"/>
                <a:gd name="T36" fmla="*/ 40 w 238"/>
                <a:gd name="T37" fmla="*/ 472 h 676"/>
                <a:gd name="T38" fmla="*/ 37 w 238"/>
                <a:gd name="T39" fmla="*/ 469 h 676"/>
                <a:gd name="T40" fmla="*/ 37 w 238"/>
                <a:gd name="T41" fmla="*/ 455 h 676"/>
                <a:gd name="T42" fmla="*/ 33 w 238"/>
                <a:gd name="T43" fmla="*/ 443 h 676"/>
                <a:gd name="T44" fmla="*/ 19 w 238"/>
                <a:gd name="T45" fmla="*/ 423 h 676"/>
                <a:gd name="T46" fmla="*/ 11 w 238"/>
                <a:gd name="T47" fmla="*/ 405 h 676"/>
                <a:gd name="T48" fmla="*/ 11 w 238"/>
                <a:gd name="T49" fmla="*/ 393 h 676"/>
                <a:gd name="T50" fmla="*/ 17 w 238"/>
                <a:gd name="T51" fmla="*/ 380 h 676"/>
                <a:gd name="T52" fmla="*/ 16 w 238"/>
                <a:gd name="T53" fmla="*/ 364 h 676"/>
                <a:gd name="T54" fmla="*/ 8 w 238"/>
                <a:gd name="T55" fmla="*/ 331 h 676"/>
                <a:gd name="T56" fmla="*/ 0 w 238"/>
                <a:gd name="T57" fmla="*/ 303 h 676"/>
                <a:gd name="T58" fmla="*/ 2 w 238"/>
                <a:gd name="T59" fmla="*/ 298 h 676"/>
                <a:gd name="T60" fmla="*/ 14 w 238"/>
                <a:gd name="T61" fmla="*/ 294 h 676"/>
                <a:gd name="T62" fmla="*/ 25 w 238"/>
                <a:gd name="T63" fmla="*/ 283 h 676"/>
                <a:gd name="T64" fmla="*/ 36 w 238"/>
                <a:gd name="T65" fmla="*/ 271 h 676"/>
                <a:gd name="T66" fmla="*/ 36 w 238"/>
                <a:gd name="T67" fmla="*/ 253 h 676"/>
                <a:gd name="T68" fmla="*/ 38 w 238"/>
                <a:gd name="T69" fmla="*/ 240 h 676"/>
                <a:gd name="T70" fmla="*/ 38 w 238"/>
                <a:gd name="T71" fmla="*/ 225 h 676"/>
                <a:gd name="T72" fmla="*/ 47 w 238"/>
                <a:gd name="T73" fmla="*/ 203 h 676"/>
                <a:gd name="T74" fmla="*/ 57 w 238"/>
                <a:gd name="T75" fmla="*/ 171 h 676"/>
                <a:gd name="T76" fmla="*/ 60 w 238"/>
                <a:gd name="T77" fmla="*/ 163 h 676"/>
                <a:gd name="T78" fmla="*/ 72 w 238"/>
                <a:gd name="T79" fmla="*/ 151 h 676"/>
                <a:gd name="T80" fmla="*/ 88 w 238"/>
                <a:gd name="T81" fmla="*/ 147 h 676"/>
                <a:gd name="T82" fmla="*/ 101 w 238"/>
                <a:gd name="T83" fmla="*/ 140 h 676"/>
                <a:gd name="T84" fmla="*/ 111 w 238"/>
                <a:gd name="T85" fmla="*/ 145 h 676"/>
                <a:gd name="T86" fmla="*/ 119 w 238"/>
                <a:gd name="T87" fmla="*/ 147 h 676"/>
                <a:gd name="T88" fmla="*/ 121 w 238"/>
                <a:gd name="T89" fmla="*/ 138 h 676"/>
                <a:gd name="T90" fmla="*/ 119 w 238"/>
                <a:gd name="T91" fmla="*/ 116 h 676"/>
                <a:gd name="T92" fmla="*/ 114 w 238"/>
                <a:gd name="T93" fmla="*/ 99 h 676"/>
                <a:gd name="T94" fmla="*/ 94 w 238"/>
                <a:gd name="T95" fmla="*/ 87 h 676"/>
                <a:gd name="T96" fmla="*/ 86 w 238"/>
                <a:gd name="T97" fmla="*/ 77 h 676"/>
                <a:gd name="T98" fmla="*/ 73 w 238"/>
                <a:gd name="T99" fmla="*/ 44 h 676"/>
                <a:gd name="T100" fmla="*/ 59 w 238"/>
                <a:gd name="T101" fmla="*/ 31 h 676"/>
                <a:gd name="T102" fmla="*/ 55 w 238"/>
                <a:gd name="T103" fmla="*/ 23 h 676"/>
                <a:gd name="T104" fmla="*/ 61 w 238"/>
                <a:gd name="T105" fmla="*/ 9 h 676"/>
                <a:gd name="T106" fmla="*/ 72 w 238"/>
                <a:gd name="T107" fmla="*/ 0 h 676"/>
                <a:gd name="T108" fmla="*/ 92 w 238"/>
                <a:gd name="T109" fmla="*/ 13 h 676"/>
                <a:gd name="T110" fmla="*/ 109 w 238"/>
                <a:gd name="T111" fmla="*/ 16 h 676"/>
                <a:gd name="T112" fmla="*/ 135 w 238"/>
                <a:gd name="T113" fmla="*/ 25 h 676"/>
                <a:gd name="T114" fmla="*/ 155 w 238"/>
                <a:gd name="T115" fmla="*/ 30 h 676"/>
                <a:gd name="T116" fmla="*/ 174 w 238"/>
                <a:gd name="T117" fmla="*/ 39 h 676"/>
                <a:gd name="T118" fmla="*/ 191 w 238"/>
                <a:gd name="T119" fmla="*/ 40 h 676"/>
                <a:gd name="T120" fmla="*/ 198 w 238"/>
                <a:gd name="T121" fmla="*/ 52 h 676"/>
                <a:gd name="T122" fmla="*/ 211 w 238"/>
                <a:gd name="T123" fmla="*/ 67 h 676"/>
                <a:gd name="T124" fmla="*/ 227 w 238"/>
                <a:gd name="T125" fmla="*/ 77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676">
                  <a:moveTo>
                    <a:pt x="44" y="676"/>
                  </a:moveTo>
                  <a:lnTo>
                    <a:pt x="44" y="675"/>
                  </a:lnTo>
                  <a:lnTo>
                    <a:pt x="44" y="674"/>
                  </a:lnTo>
                  <a:lnTo>
                    <a:pt x="45" y="673"/>
                  </a:lnTo>
                  <a:lnTo>
                    <a:pt x="45" y="672"/>
                  </a:lnTo>
                  <a:lnTo>
                    <a:pt x="46" y="671"/>
                  </a:lnTo>
                  <a:lnTo>
                    <a:pt x="47" y="670"/>
                  </a:lnTo>
                  <a:lnTo>
                    <a:pt x="49" y="668"/>
                  </a:lnTo>
                  <a:lnTo>
                    <a:pt x="50" y="667"/>
                  </a:lnTo>
                  <a:lnTo>
                    <a:pt x="50" y="666"/>
                  </a:lnTo>
                  <a:lnTo>
                    <a:pt x="51" y="666"/>
                  </a:lnTo>
                  <a:lnTo>
                    <a:pt x="51" y="665"/>
                  </a:lnTo>
                  <a:lnTo>
                    <a:pt x="51" y="664"/>
                  </a:lnTo>
                  <a:lnTo>
                    <a:pt x="51" y="663"/>
                  </a:lnTo>
                  <a:lnTo>
                    <a:pt x="51" y="662"/>
                  </a:lnTo>
                  <a:lnTo>
                    <a:pt x="50" y="660"/>
                  </a:lnTo>
                  <a:lnTo>
                    <a:pt x="49" y="659"/>
                  </a:lnTo>
                  <a:lnTo>
                    <a:pt x="49" y="657"/>
                  </a:lnTo>
                  <a:lnTo>
                    <a:pt x="48" y="656"/>
                  </a:lnTo>
                  <a:lnTo>
                    <a:pt x="45" y="652"/>
                  </a:lnTo>
                  <a:lnTo>
                    <a:pt x="44" y="650"/>
                  </a:lnTo>
                  <a:lnTo>
                    <a:pt x="43" y="649"/>
                  </a:lnTo>
                  <a:lnTo>
                    <a:pt x="43" y="648"/>
                  </a:lnTo>
                  <a:lnTo>
                    <a:pt x="42" y="646"/>
                  </a:lnTo>
                  <a:lnTo>
                    <a:pt x="41" y="642"/>
                  </a:lnTo>
                  <a:lnTo>
                    <a:pt x="39" y="637"/>
                  </a:lnTo>
                  <a:lnTo>
                    <a:pt x="38" y="632"/>
                  </a:lnTo>
                  <a:lnTo>
                    <a:pt x="38" y="630"/>
                  </a:lnTo>
                  <a:lnTo>
                    <a:pt x="37" y="628"/>
                  </a:lnTo>
                  <a:lnTo>
                    <a:pt x="37" y="626"/>
                  </a:lnTo>
                  <a:lnTo>
                    <a:pt x="37" y="624"/>
                  </a:lnTo>
                  <a:lnTo>
                    <a:pt x="37" y="622"/>
                  </a:lnTo>
                  <a:lnTo>
                    <a:pt x="38" y="620"/>
                  </a:lnTo>
                  <a:lnTo>
                    <a:pt x="38" y="618"/>
                  </a:lnTo>
                  <a:lnTo>
                    <a:pt x="39" y="617"/>
                  </a:lnTo>
                  <a:lnTo>
                    <a:pt x="42" y="613"/>
                  </a:lnTo>
                  <a:lnTo>
                    <a:pt x="43" y="611"/>
                  </a:lnTo>
                  <a:lnTo>
                    <a:pt x="44" y="608"/>
                  </a:lnTo>
                  <a:lnTo>
                    <a:pt x="45" y="607"/>
                  </a:lnTo>
                  <a:lnTo>
                    <a:pt x="46" y="606"/>
                  </a:lnTo>
                  <a:lnTo>
                    <a:pt x="47" y="605"/>
                  </a:lnTo>
                  <a:lnTo>
                    <a:pt x="48" y="604"/>
                  </a:lnTo>
                  <a:lnTo>
                    <a:pt x="49" y="603"/>
                  </a:lnTo>
                  <a:lnTo>
                    <a:pt x="50" y="603"/>
                  </a:lnTo>
                  <a:lnTo>
                    <a:pt x="50" y="602"/>
                  </a:lnTo>
                  <a:lnTo>
                    <a:pt x="50" y="602"/>
                  </a:lnTo>
                  <a:lnTo>
                    <a:pt x="50" y="602"/>
                  </a:lnTo>
                  <a:lnTo>
                    <a:pt x="49" y="601"/>
                  </a:lnTo>
                  <a:lnTo>
                    <a:pt x="49" y="601"/>
                  </a:lnTo>
                  <a:lnTo>
                    <a:pt x="48" y="601"/>
                  </a:lnTo>
                  <a:lnTo>
                    <a:pt x="45" y="600"/>
                  </a:lnTo>
                  <a:lnTo>
                    <a:pt x="42" y="600"/>
                  </a:lnTo>
                  <a:lnTo>
                    <a:pt x="40" y="600"/>
                  </a:lnTo>
                  <a:lnTo>
                    <a:pt x="38" y="599"/>
                  </a:lnTo>
                  <a:lnTo>
                    <a:pt x="35" y="598"/>
                  </a:lnTo>
                  <a:lnTo>
                    <a:pt x="29" y="597"/>
                  </a:lnTo>
                  <a:lnTo>
                    <a:pt x="25" y="596"/>
                  </a:lnTo>
                  <a:lnTo>
                    <a:pt x="21" y="594"/>
                  </a:lnTo>
                  <a:lnTo>
                    <a:pt x="20" y="594"/>
                  </a:lnTo>
                  <a:lnTo>
                    <a:pt x="19" y="594"/>
                  </a:lnTo>
                  <a:lnTo>
                    <a:pt x="19" y="593"/>
                  </a:lnTo>
                  <a:lnTo>
                    <a:pt x="18" y="593"/>
                  </a:lnTo>
                  <a:lnTo>
                    <a:pt x="18" y="592"/>
                  </a:lnTo>
                  <a:lnTo>
                    <a:pt x="18" y="591"/>
                  </a:lnTo>
                  <a:lnTo>
                    <a:pt x="17" y="591"/>
                  </a:lnTo>
                  <a:lnTo>
                    <a:pt x="17" y="590"/>
                  </a:lnTo>
                  <a:lnTo>
                    <a:pt x="17" y="588"/>
                  </a:lnTo>
                  <a:lnTo>
                    <a:pt x="17" y="585"/>
                  </a:lnTo>
                  <a:lnTo>
                    <a:pt x="17" y="583"/>
                  </a:lnTo>
                  <a:lnTo>
                    <a:pt x="17" y="582"/>
                  </a:lnTo>
                  <a:lnTo>
                    <a:pt x="17" y="578"/>
                  </a:lnTo>
                  <a:lnTo>
                    <a:pt x="17" y="577"/>
                  </a:lnTo>
                  <a:lnTo>
                    <a:pt x="17" y="576"/>
                  </a:lnTo>
                  <a:lnTo>
                    <a:pt x="17" y="574"/>
                  </a:lnTo>
                  <a:lnTo>
                    <a:pt x="18" y="573"/>
                  </a:lnTo>
                  <a:lnTo>
                    <a:pt x="18" y="572"/>
                  </a:lnTo>
                  <a:lnTo>
                    <a:pt x="18" y="571"/>
                  </a:lnTo>
                  <a:lnTo>
                    <a:pt x="19" y="571"/>
                  </a:lnTo>
                  <a:lnTo>
                    <a:pt x="19" y="570"/>
                  </a:lnTo>
                  <a:lnTo>
                    <a:pt x="20" y="570"/>
                  </a:lnTo>
                  <a:lnTo>
                    <a:pt x="21" y="570"/>
                  </a:lnTo>
                  <a:lnTo>
                    <a:pt x="25" y="571"/>
                  </a:lnTo>
                  <a:lnTo>
                    <a:pt x="31" y="572"/>
                  </a:lnTo>
                  <a:lnTo>
                    <a:pt x="32" y="572"/>
                  </a:lnTo>
                  <a:lnTo>
                    <a:pt x="33" y="572"/>
                  </a:lnTo>
                  <a:lnTo>
                    <a:pt x="34" y="572"/>
                  </a:lnTo>
                  <a:lnTo>
                    <a:pt x="35" y="572"/>
                  </a:lnTo>
                  <a:lnTo>
                    <a:pt x="36" y="572"/>
                  </a:lnTo>
                  <a:lnTo>
                    <a:pt x="36" y="571"/>
                  </a:lnTo>
                  <a:lnTo>
                    <a:pt x="37" y="571"/>
                  </a:lnTo>
                  <a:lnTo>
                    <a:pt x="37" y="570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8"/>
                  </a:lnTo>
                  <a:lnTo>
                    <a:pt x="39" y="564"/>
                  </a:lnTo>
                  <a:lnTo>
                    <a:pt x="40" y="562"/>
                  </a:lnTo>
                  <a:lnTo>
                    <a:pt x="40" y="561"/>
                  </a:lnTo>
                  <a:lnTo>
                    <a:pt x="41" y="560"/>
                  </a:lnTo>
                  <a:lnTo>
                    <a:pt x="41" y="559"/>
                  </a:lnTo>
                  <a:lnTo>
                    <a:pt x="42" y="558"/>
                  </a:lnTo>
                  <a:lnTo>
                    <a:pt x="42" y="558"/>
                  </a:lnTo>
                  <a:lnTo>
                    <a:pt x="42" y="558"/>
                  </a:lnTo>
                  <a:lnTo>
                    <a:pt x="42" y="557"/>
                  </a:lnTo>
                  <a:lnTo>
                    <a:pt x="42" y="554"/>
                  </a:lnTo>
                  <a:lnTo>
                    <a:pt x="42" y="551"/>
                  </a:lnTo>
                  <a:lnTo>
                    <a:pt x="43" y="548"/>
                  </a:lnTo>
                  <a:lnTo>
                    <a:pt x="44" y="544"/>
                  </a:lnTo>
                  <a:lnTo>
                    <a:pt x="45" y="542"/>
                  </a:lnTo>
                  <a:lnTo>
                    <a:pt x="45" y="540"/>
                  </a:lnTo>
                  <a:lnTo>
                    <a:pt x="45" y="540"/>
                  </a:lnTo>
                  <a:lnTo>
                    <a:pt x="45" y="539"/>
                  </a:lnTo>
                  <a:lnTo>
                    <a:pt x="43" y="534"/>
                  </a:lnTo>
                  <a:lnTo>
                    <a:pt x="42" y="532"/>
                  </a:lnTo>
                  <a:lnTo>
                    <a:pt x="42" y="531"/>
                  </a:lnTo>
                  <a:lnTo>
                    <a:pt x="42" y="529"/>
                  </a:lnTo>
                  <a:lnTo>
                    <a:pt x="42" y="528"/>
                  </a:lnTo>
                  <a:lnTo>
                    <a:pt x="42" y="526"/>
                  </a:lnTo>
                  <a:lnTo>
                    <a:pt x="42" y="525"/>
                  </a:lnTo>
                  <a:lnTo>
                    <a:pt x="43" y="523"/>
                  </a:lnTo>
                  <a:lnTo>
                    <a:pt x="43" y="522"/>
                  </a:lnTo>
                  <a:lnTo>
                    <a:pt x="44" y="520"/>
                  </a:lnTo>
                  <a:lnTo>
                    <a:pt x="45" y="519"/>
                  </a:lnTo>
                  <a:lnTo>
                    <a:pt x="46" y="518"/>
                  </a:lnTo>
                  <a:lnTo>
                    <a:pt x="46" y="517"/>
                  </a:lnTo>
                  <a:lnTo>
                    <a:pt x="50" y="512"/>
                  </a:lnTo>
                  <a:lnTo>
                    <a:pt x="53" y="508"/>
                  </a:lnTo>
                  <a:lnTo>
                    <a:pt x="54" y="507"/>
                  </a:lnTo>
                  <a:lnTo>
                    <a:pt x="55" y="505"/>
                  </a:lnTo>
                  <a:lnTo>
                    <a:pt x="55" y="504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7" y="498"/>
                  </a:lnTo>
                  <a:lnTo>
                    <a:pt x="57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5"/>
                  </a:lnTo>
                  <a:lnTo>
                    <a:pt x="56" y="483"/>
                  </a:lnTo>
                  <a:lnTo>
                    <a:pt x="56" y="482"/>
                  </a:lnTo>
                  <a:lnTo>
                    <a:pt x="55" y="481"/>
                  </a:lnTo>
                  <a:lnTo>
                    <a:pt x="55" y="479"/>
                  </a:lnTo>
                  <a:lnTo>
                    <a:pt x="54" y="478"/>
                  </a:lnTo>
                  <a:lnTo>
                    <a:pt x="53" y="478"/>
                  </a:lnTo>
                  <a:lnTo>
                    <a:pt x="52" y="477"/>
                  </a:lnTo>
                  <a:lnTo>
                    <a:pt x="51" y="476"/>
                  </a:lnTo>
                  <a:lnTo>
                    <a:pt x="50" y="475"/>
                  </a:lnTo>
                  <a:lnTo>
                    <a:pt x="49" y="475"/>
                  </a:lnTo>
                  <a:lnTo>
                    <a:pt x="49" y="474"/>
                  </a:lnTo>
                  <a:lnTo>
                    <a:pt x="47" y="474"/>
                  </a:lnTo>
                  <a:lnTo>
                    <a:pt x="43" y="473"/>
                  </a:lnTo>
                  <a:lnTo>
                    <a:pt x="42" y="473"/>
                  </a:lnTo>
                  <a:lnTo>
                    <a:pt x="40" y="472"/>
                  </a:lnTo>
                  <a:lnTo>
                    <a:pt x="39" y="472"/>
                  </a:lnTo>
                  <a:lnTo>
                    <a:pt x="39" y="472"/>
                  </a:lnTo>
                  <a:lnTo>
                    <a:pt x="38" y="472"/>
                  </a:lnTo>
                  <a:lnTo>
                    <a:pt x="38" y="471"/>
                  </a:lnTo>
                  <a:lnTo>
                    <a:pt x="38" y="471"/>
                  </a:lnTo>
                  <a:lnTo>
                    <a:pt x="37" y="471"/>
                  </a:lnTo>
                  <a:lnTo>
                    <a:pt x="37" y="470"/>
                  </a:lnTo>
                  <a:lnTo>
                    <a:pt x="37" y="469"/>
                  </a:lnTo>
                  <a:lnTo>
                    <a:pt x="38" y="468"/>
                  </a:lnTo>
                  <a:lnTo>
                    <a:pt x="39" y="465"/>
                  </a:lnTo>
                  <a:lnTo>
                    <a:pt x="39" y="464"/>
                  </a:lnTo>
                  <a:lnTo>
                    <a:pt x="39" y="462"/>
                  </a:lnTo>
                  <a:lnTo>
                    <a:pt x="39" y="461"/>
                  </a:lnTo>
                  <a:lnTo>
                    <a:pt x="39" y="460"/>
                  </a:lnTo>
                  <a:lnTo>
                    <a:pt x="39" y="459"/>
                  </a:lnTo>
                  <a:lnTo>
                    <a:pt x="37" y="455"/>
                  </a:lnTo>
                  <a:lnTo>
                    <a:pt x="37" y="454"/>
                  </a:lnTo>
                  <a:lnTo>
                    <a:pt x="37" y="453"/>
                  </a:lnTo>
                  <a:lnTo>
                    <a:pt x="36" y="449"/>
                  </a:lnTo>
                  <a:lnTo>
                    <a:pt x="36" y="448"/>
                  </a:lnTo>
                  <a:lnTo>
                    <a:pt x="36" y="447"/>
                  </a:lnTo>
                  <a:lnTo>
                    <a:pt x="35" y="446"/>
                  </a:lnTo>
                  <a:lnTo>
                    <a:pt x="34" y="444"/>
                  </a:lnTo>
                  <a:lnTo>
                    <a:pt x="33" y="443"/>
                  </a:lnTo>
                  <a:lnTo>
                    <a:pt x="30" y="440"/>
                  </a:lnTo>
                  <a:lnTo>
                    <a:pt x="27" y="437"/>
                  </a:lnTo>
                  <a:lnTo>
                    <a:pt x="25" y="434"/>
                  </a:lnTo>
                  <a:lnTo>
                    <a:pt x="24" y="432"/>
                  </a:lnTo>
                  <a:lnTo>
                    <a:pt x="23" y="431"/>
                  </a:lnTo>
                  <a:lnTo>
                    <a:pt x="21" y="428"/>
                  </a:lnTo>
                  <a:lnTo>
                    <a:pt x="20" y="425"/>
                  </a:lnTo>
                  <a:lnTo>
                    <a:pt x="19" y="423"/>
                  </a:lnTo>
                  <a:lnTo>
                    <a:pt x="18" y="419"/>
                  </a:lnTo>
                  <a:lnTo>
                    <a:pt x="17" y="417"/>
                  </a:lnTo>
                  <a:lnTo>
                    <a:pt x="17" y="416"/>
                  </a:lnTo>
                  <a:lnTo>
                    <a:pt x="16" y="415"/>
                  </a:lnTo>
                  <a:lnTo>
                    <a:pt x="15" y="413"/>
                  </a:lnTo>
                  <a:lnTo>
                    <a:pt x="12" y="408"/>
                  </a:lnTo>
                  <a:lnTo>
                    <a:pt x="11" y="407"/>
                  </a:lnTo>
                  <a:lnTo>
                    <a:pt x="11" y="405"/>
                  </a:lnTo>
                  <a:lnTo>
                    <a:pt x="10" y="404"/>
                  </a:lnTo>
                  <a:lnTo>
                    <a:pt x="10" y="402"/>
                  </a:lnTo>
                  <a:lnTo>
                    <a:pt x="10" y="401"/>
                  </a:lnTo>
                  <a:lnTo>
                    <a:pt x="10" y="398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10" y="394"/>
                  </a:lnTo>
                  <a:lnTo>
                    <a:pt x="11" y="393"/>
                  </a:lnTo>
                  <a:lnTo>
                    <a:pt x="11" y="391"/>
                  </a:lnTo>
                  <a:lnTo>
                    <a:pt x="11" y="390"/>
                  </a:lnTo>
                  <a:lnTo>
                    <a:pt x="12" y="389"/>
                  </a:lnTo>
                  <a:lnTo>
                    <a:pt x="12" y="387"/>
                  </a:lnTo>
                  <a:lnTo>
                    <a:pt x="14" y="386"/>
                  </a:lnTo>
                  <a:lnTo>
                    <a:pt x="16" y="382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8" y="379"/>
                  </a:lnTo>
                  <a:lnTo>
                    <a:pt x="18" y="378"/>
                  </a:lnTo>
                  <a:lnTo>
                    <a:pt x="18" y="376"/>
                  </a:lnTo>
                  <a:lnTo>
                    <a:pt x="18" y="375"/>
                  </a:lnTo>
                  <a:lnTo>
                    <a:pt x="18" y="373"/>
                  </a:lnTo>
                  <a:lnTo>
                    <a:pt x="17" y="368"/>
                  </a:lnTo>
                  <a:lnTo>
                    <a:pt x="17" y="366"/>
                  </a:lnTo>
                  <a:lnTo>
                    <a:pt x="16" y="364"/>
                  </a:lnTo>
                  <a:lnTo>
                    <a:pt x="16" y="360"/>
                  </a:lnTo>
                  <a:lnTo>
                    <a:pt x="16" y="354"/>
                  </a:lnTo>
                  <a:lnTo>
                    <a:pt x="15" y="352"/>
                  </a:lnTo>
                  <a:lnTo>
                    <a:pt x="15" y="350"/>
                  </a:lnTo>
                  <a:lnTo>
                    <a:pt x="14" y="348"/>
                  </a:lnTo>
                  <a:lnTo>
                    <a:pt x="12" y="342"/>
                  </a:lnTo>
                  <a:lnTo>
                    <a:pt x="9" y="335"/>
                  </a:lnTo>
                  <a:lnTo>
                    <a:pt x="8" y="331"/>
                  </a:lnTo>
                  <a:lnTo>
                    <a:pt x="7" y="329"/>
                  </a:lnTo>
                  <a:lnTo>
                    <a:pt x="7" y="326"/>
                  </a:lnTo>
                  <a:lnTo>
                    <a:pt x="5" y="319"/>
                  </a:lnTo>
                  <a:lnTo>
                    <a:pt x="4" y="316"/>
                  </a:lnTo>
                  <a:lnTo>
                    <a:pt x="3" y="312"/>
                  </a:lnTo>
                  <a:lnTo>
                    <a:pt x="1" y="307"/>
                  </a:lnTo>
                  <a:lnTo>
                    <a:pt x="1" y="305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1"/>
                  </a:lnTo>
                  <a:lnTo>
                    <a:pt x="0" y="300"/>
                  </a:lnTo>
                  <a:lnTo>
                    <a:pt x="1" y="300"/>
                  </a:lnTo>
                  <a:lnTo>
                    <a:pt x="1" y="299"/>
                  </a:lnTo>
                  <a:lnTo>
                    <a:pt x="1" y="299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3" y="297"/>
                  </a:lnTo>
                  <a:lnTo>
                    <a:pt x="4" y="297"/>
                  </a:lnTo>
                  <a:lnTo>
                    <a:pt x="5" y="296"/>
                  </a:lnTo>
                  <a:lnTo>
                    <a:pt x="7" y="296"/>
                  </a:lnTo>
                  <a:lnTo>
                    <a:pt x="10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4" y="294"/>
                  </a:lnTo>
                  <a:lnTo>
                    <a:pt x="15" y="294"/>
                  </a:lnTo>
                  <a:lnTo>
                    <a:pt x="15" y="293"/>
                  </a:lnTo>
                  <a:lnTo>
                    <a:pt x="17" y="292"/>
                  </a:lnTo>
                  <a:lnTo>
                    <a:pt x="18" y="290"/>
                  </a:lnTo>
                  <a:lnTo>
                    <a:pt x="19" y="289"/>
                  </a:lnTo>
                  <a:lnTo>
                    <a:pt x="20" y="287"/>
                  </a:lnTo>
                  <a:lnTo>
                    <a:pt x="21" y="286"/>
                  </a:lnTo>
                  <a:lnTo>
                    <a:pt x="25" y="283"/>
                  </a:lnTo>
                  <a:lnTo>
                    <a:pt x="26" y="281"/>
                  </a:lnTo>
                  <a:lnTo>
                    <a:pt x="31" y="278"/>
                  </a:lnTo>
                  <a:lnTo>
                    <a:pt x="32" y="276"/>
                  </a:lnTo>
                  <a:lnTo>
                    <a:pt x="33" y="275"/>
                  </a:lnTo>
                  <a:lnTo>
                    <a:pt x="34" y="274"/>
                  </a:lnTo>
                  <a:lnTo>
                    <a:pt x="35" y="273"/>
                  </a:lnTo>
                  <a:lnTo>
                    <a:pt x="35" y="272"/>
                  </a:lnTo>
                  <a:lnTo>
                    <a:pt x="36" y="271"/>
                  </a:lnTo>
                  <a:lnTo>
                    <a:pt x="37" y="269"/>
                  </a:lnTo>
                  <a:lnTo>
                    <a:pt x="37" y="267"/>
                  </a:lnTo>
                  <a:lnTo>
                    <a:pt x="37" y="266"/>
                  </a:lnTo>
                  <a:lnTo>
                    <a:pt x="37" y="265"/>
                  </a:lnTo>
                  <a:lnTo>
                    <a:pt x="37" y="263"/>
                  </a:lnTo>
                  <a:lnTo>
                    <a:pt x="37" y="258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36" y="252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6" y="248"/>
                  </a:lnTo>
                  <a:lnTo>
                    <a:pt x="36" y="247"/>
                  </a:lnTo>
                  <a:lnTo>
                    <a:pt x="36" y="245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7"/>
                  </a:lnTo>
                  <a:lnTo>
                    <a:pt x="38" y="236"/>
                  </a:lnTo>
                  <a:lnTo>
                    <a:pt x="37" y="231"/>
                  </a:lnTo>
                  <a:lnTo>
                    <a:pt x="37" y="229"/>
                  </a:lnTo>
                  <a:lnTo>
                    <a:pt x="37" y="227"/>
                  </a:lnTo>
                  <a:lnTo>
                    <a:pt x="37" y="226"/>
                  </a:lnTo>
                  <a:lnTo>
                    <a:pt x="38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40" y="220"/>
                  </a:lnTo>
                  <a:lnTo>
                    <a:pt x="41" y="219"/>
                  </a:lnTo>
                  <a:lnTo>
                    <a:pt x="43" y="214"/>
                  </a:lnTo>
                  <a:lnTo>
                    <a:pt x="44" y="210"/>
                  </a:lnTo>
                  <a:lnTo>
                    <a:pt x="45" y="208"/>
                  </a:lnTo>
                  <a:lnTo>
                    <a:pt x="47" y="203"/>
                  </a:lnTo>
                  <a:lnTo>
                    <a:pt x="51" y="192"/>
                  </a:lnTo>
                  <a:lnTo>
                    <a:pt x="52" y="187"/>
                  </a:lnTo>
                  <a:lnTo>
                    <a:pt x="55" y="181"/>
                  </a:lnTo>
                  <a:lnTo>
                    <a:pt x="55" y="179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7" y="173"/>
                  </a:lnTo>
                  <a:lnTo>
                    <a:pt x="57" y="171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8" y="165"/>
                  </a:lnTo>
                  <a:lnTo>
                    <a:pt x="59" y="164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61" y="162"/>
                  </a:lnTo>
                  <a:lnTo>
                    <a:pt x="65" y="157"/>
                  </a:lnTo>
                  <a:lnTo>
                    <a:pt x="66" y="156"/>
                  </a:lnTo>
                  <a:lnTo>
                    <a:pt x="67" y="155"/>
                  </a:lnTo>
                  <a:lnTo>
                    <a:pt x="69" y="154"/>
                  </a:lnTo>
                  <a:lnTo>
                    <a:pt x="71" y="152"/>
                  </a:lnTo>
                  <a:lnTo>
                    <a:pt x="72" y="151"/>
                  </a:lnTo>
                  <a:lnTo>
                    <a:pt x="74" y="150"/>
                  </a:lnTo>
                  <a:lnTo>
                    <a:pt x="75" y="150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79" y="148"/>
                  </a:lnTo>
                  <a:lnTo>
                    <a:pt x="81" y="148"/>
                  </a:lnTo>
                  <a:lnTo>
                    <a:pt x="86" y="147"/>
                  </a:lnTo>
                  <a:lnTo>
                    <a:pt x="88" y="147"/>
                  </a:lnTo>
                  <a:lnTo>
                    <a:pt x="91" y="146"/>
                  </a:lnTo>
                  <a:lnTo>
                    <a:pt x="92" y="146"/>
                  </a:lnTo>
                  <a:lnTo>
                    <a:pt x="94" y="145"/>
                  </a:lnTo>
                  <a:lnTo>
                    <a:pt x="95" y="144"/>
                  </a:lnTo>
                  <a:lnTo>
                    <a:pt x="97" y="143"/>
                  </a:lnTo>
                  <a:lnTo>
                    <a:pt x="99" y="141"/>
                  </a:lnTo>
                  <a:lnTo>
                    <a:pt x="100" y="140"/>
                  </a:lnTo>
                  <a:lnTo>
                    <a:pt x="101" y="140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3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6" y="140"/>
                  </a:lnTo>
                  <a:lnTo>
                    <a:pt x="107" y="141"/>
                  </a:lnTo>
                  <a:lnTo>
                    <a:pt x="111" y="145"/>
                  </a:lnTo>
                  <a:lnTo>
                    <a:pt x="113" y="146"/>
                  </a:lnTo>
                  <a:lnTo>
                    <a:pt x="113" y="147"/>
                  </a:lnTo>
                  <a:lnTo>
                    <a:pt x="114" y="147"/>
                  </a:lnTo>
                  <a:lnTo>
                    <a:pt x="115" y="147"/>
                  </a:lnTo>
                  <a:lnTo>
                    <a:pt x="116" y="148"/>
                  </a:lnTo>
                  <a:lnTo>
                    <a:pt x="117" y="148"/>
                  </a:lnTo>
                  <a:lnTo>
                    <a:pt x="118" y="147"/>
                  </a:lnTo>
                  <a:lnTo>
                    <a:pt x="119" y="147"/>
                  </a:lnTo>
                  <a:lnTo>
                    <a:pt x="119" y="146"/>
                  </a:lnTo>
                  <a:lnTo>
                    <a:pt x="120" y="145"/>
                  </a:lnTo>
                  <a:lnTo>
                    <a:pt x="121" y="144"/>
                  </a:lnTo>
                  <a:lnTo>
                    <a:pt x="121" y="143"/>
                  </a:lnTo>
                  <a:lnTo>
                    <a:pt x="122" y="142"/>
                  </a:lnTo>
                  <a:lnTo>
                    <a:pt x="122" y="141"/>
                  </a:lnTo>
                  <a:lnTo>
                    <a:pt x="121" y="139"/>
                  </a:lnTo>
                  <a:lnTo>
                    <a:pt x="121" y="138"/>
                  </a:lnTo>
                  <a:lnTo>
                    <a:pt x="120" y="134"/>
                  </a:lnTo>
                  <a:lnTo>
                    <a:pt x="119" y="132"/>
                  </a:lnTo>
                  <a:lnTo>
                    <a:pt x="119" y="129"/>
                  </a:lnTo>
                  <a:lnTo>
                    <a:pt x="119" y="127"/>
                  </a:lnTo>
                  <a:lnTo>
                    <a:pt x="118" y="126"/>
                  </a:lnTo>
                  <a:lnTo>
                    <a:pt x="119" y="124"/>
                  </a:lnTo>
                  <a:lnTo>
                    <a:pt x="119" y="119"/>
                  </a:lnTo>
                  <a:lnTo>
                    <a:pt x="119" y="116"/>
                  </a:lnTo>
                  <a:lnTo>
                    <a:pt x="120" y="114"/>
                  </a:lnTo>
                  <a:lnTo>
                    <a:pt x="119" y="111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18" y="105"/>
                  </a:lnTo>
                  <a:lnTo>
                    <a:pt x="117" y="103"/>
                  </a:lnTo>
                  <a:lnTo>
                    <a:pt x="115" y="101"/>
                  </a:lnTo>
                  <a:lnTo>
                    <a:pt x="114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0" y="96"/>
                  </a:lnTo>
                  <a:lnTo>
                    <a:pt x="108" y="94"/>
                  </a:lnTo>
                  <a:lnTo>
                    <a:pt x="100" y="90"/>
                  </a:lnTo>
                  <a:lnTo>
                    <a:pt x="98" y="89"/>
                  </a:lnTo>
                  <a:lnTo>
                    <a:pt x="95" y="88"/>
                  </a:lnTo>
                  <a:lnTo>
                    <a:pt x="94" y="87"/>
                  </a:lnTo>
                  <a:lnTo>
                    <a:pt x="92" y="86"/>
                  </a:lnTo>
                  <a:lnTo>
                    <a:pt x="91" y="85"/>
                  </a:lnTo>
                  <a:lnTo>
                    <a:pt x="90" y="84"/>
                  </a:lnTo>
                  <a:lnTo>
                    <a:pt x="89" y="83"/>
                  </a:lnTo>
                  <a:lnTo>
                    <a:pt x="88" y="82"/>
                  </a:lnTo>
                  <a:lnTo>
                    <a:pt x="88" y="80"/>
                  </a:lnTo>
                  <a:lnTo>
                    <a:pt x="87" y="79"/>
                  </a:lnTo>
                  <a:lnTo>
                    <a:pt x="86" y="77"/>
                  </a:lnTo>
                  <a:lnTo>
                    <a:pt x="84" y="70"/>
                  </a:lnTo>
                  <a:lnTo>
                    <a:pt x="80" y="64"/>
                  </a:lnTo>
                  <a:lnTo>
                    <a:pt x="79" y="60"/>
                  </a:lnTo>
                  <a:lnTo>
                    <a:pt x="78" y="57"/>
                  </a:lnTo>
                  <a:lnTo>
                    <a:pt x="76" y="52"/>
                  </a:lnTo>
                  <a:lnTo>
                    <a:pt x="75" y="48"/>
                  </a:lnTo>
                  <a:lnTo>
                    <a:pt x="74" y="46"/>
                  </a:lnTo>
                  <a:lnTo>
                    <a:pt x="73" y="44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1" y="41"/>
                  </a:lnTo>
                  <a:lnTo>
                    <a:pt x="70" y="40"/>
                  </a:lnTo>
                  <a:lnTo>
                    <a:pt x="69" y="39"/>
                  </a:lnTo>
                  <a:lnTo>
                    <a:pt x="65" y="36"/>
                  </a:lnTo>
                  <a:lnTo>
                    <a:pt x="61" y="32"/>
                  </a:lnTo>
                  <a:lnTo>
                    <a:pt x="59" y="31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7" y="28"/>
                  </a:lnTo>
                  <a:lnTo>
                    <a:pt x="56" y="27"/>
                  </a:lnTo>
                  <a:lnTo>
                    <a:pt x="56" y="26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5" y="21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3" y="7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9" y="5"/>
                  </a:lnTo>
                  <a:lnTo>
                    <a:pt x="83" y="7"/>
                  </a:lnTo>
                  <a:lnTo>
                    <a:pt x="89" y="11"/>
                  </a:lnTo>
                  <a:lnTo>
                    <a:pt x="92" y="13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3" y="17"/>
                  </a:lnTo>
                  <a:lnTo>
                    <a:pt x="118" y="18"/>
                  </a:lnTo>
                  <a:lnTo>
                    <a:pt x="120" y="19"/>
                  </a:lnTo>
                  <a:lnTo>
                    <a:pt x="122" y="20"/>
                  </a:lnTo>
                  <a:lnTo>
                    <a:pt x="130" y="23"/>
                  </a:lnTo>
                  <a:lnTo>
                    <a:pt x="133" y="24"/>
                  </a:lnTo>
                  <a:lnTo>
                    <a:pt x="135" y="25"/>
                  </a:lnTo>
                  <a:lnTo>
                    <a:pt x="138" y="26"/>
                  </a:lnTo>
                  <a:lnTo>
                    <a:pt x="142" y="27"/>
                  </a:lnTo>
                  <a:lnTo>
                    <a:pt x="144" y="27"/>
                  </a:lnTo>
                  <a:lnTo>
                    <a:pt x="149" y="28"/>
                  </a:lnTo>
                  <a:lnTo>
                    <a:pt x="151" y="28"/>
                  </a:lnTo>
                  <a:lnTo>
                    <a:pt x="152" y="28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7" y="31"/>
                  </a:lnTo>
                  <a:lnTo>
                    <a:pt x="159" y="32"/>
                  </a:lnTo>
                  <a:lnTo>
                    <a:pt x="160" y="33"/>
                  </a:lnTo>
                  <a:lnTo>
                    <a:pt x="167" y="37"/>
                  </a:lnTo>
                  <a:lnTo>
                    <a:pt x="169" y="38"/>
                  </a:lnTo>
                  <a:lnTo>
                    <a:pt x="170" y="38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5" y="39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85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89" y="39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2" y="40"/>
                  </a:lnTo>
                  <a:lnTo>
                    <a:pt x="193" y="41"/>
                  </a:lnTo>
                  <a:lnTo>
                    <a:pt x="193" y="42"/>
                  </a:lnTo>
                  <a:lnTo>
                    <a:pt x="194" y="42"/>
                  </a:lnTo>
                  <a:lnTo>
                    <a:pt x="195" y="44"/>
                  </a:lnTo>
                  <a:lnTo>
                    <a:pt x="197" y="50"/>
                  </a:lnTo>
                  <a:lnTo>
                    <a:pt x="198" y="52"/>
                  </a:lnTo>
                  <a:lnTo>
                    <a:pt x="200" y="54"/>
                  </a:lnTo>
                  <a:lnTo>
                    <a:pt x="201" y="57"/>
                  </a:lnTo>
                  <a:lnTo>
                    <a:pt x="203" y="59"/>
                  </a:lnTo>
                  <a:lnTo>
                    <a:pt x="205" y="61"/>
                  </a:lnTo>
                  <a:lnTo>
                    <a:pt x="206" y="63"/>
                  </a:lnTo>
                  <a:lnTo>
                    <a:pt x="207" y="64"/>
                  </a:lnTo>
                  <a:lnTo>
                    <a:pt x="209" y="66"/>
                  </a:lnTo>
                  <a:lnTo>
                    <a:pt x="211" y="67"/>
                  </a:lnTo>
                  <a:lnTo>
                    <a:pt x="213" y="69"/>
                  </a:lnTo>
                  <a:lnTo>
                    <a:pt x="216" y="71"/>
                  </a:lnTo>
                  <a:lnTo>
                    <a:pt x="217" y="72"/>
                  </a:lnTo>
                  <a:lnTo>
                    <a:pt x="219" y="73"/>
                  </a:lnTo>
                  <a:lnTo>
                    <a:pt x="221" y="74"/>
                  </a:lnTo>
                  <a:lnTo>
                    <a:pt x="223" y="76"/>
                  </a:lnTo>
                  <a:lnTo>
                    <a:pt x="226" y="77"/>
                  </a:lnTo>
                  <a:lnTo>
                    <a:pt x="227" y="77"/>
                  </a:lnTo>
                  <a:lnTo>
                    <a:pt x="229" y="78"/>
                  </a:lnTo>
                  <a:lnTo>
                    <a:pt x="230" y="78"/>
                  </a:lnTo>
                  <a:lnTo>
                    <a:pt x="232" y="79"/>
                  </a:lnTo>
                  <a:lnTo>
                    <a:pt x="233" y="79"/>
                  </a:lnTo>
                  <a:lnTo>
                    <a:pt x="235" y="79"/>
                  </a:lnTo>
                  <a:lnTo>
                    <a:pt x="236" y="79"/>
                  </a:lnTo>
                  <a:lnTo>
                    <a:pt x="238" y="79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6" name="Freeform 290"/>
            <p:cNvSpPr>
              <a:spLocks/>
            </p:cNvSpPr>
            <p:nvPr/>
          </p:nvSpPr>
          <p:spPr bwMode="auto">
            <a:xfrm>
              <a:off x="4866" y="2569"/>
              <a:ext cx="548" cy="453"/>
            </a:xfrm>
            <a:custGeom>
              <a:avLst/>
              <a:gdLst>
                <a:gd name="T0" fmla="*/ 363 w 548"/>
                <a:gd name="T1" fmla="*/ 11 h 453"/>
                <a:gd name="T2" fmla="*/ 390 w 548"/>
                <a:gd name="T3" fmla="*/ 16 h 453"/>
                <a:gd name="T4" fmla="*/ 436 w 548"/>
                <a:gd name="T5" fmla="*/ 14 h 453"/>
                <a:gd name="T6" fmla="*/ 469 w 548"/>
                <a:gd name="T7" fmla="*/ 28 h 453"/>
                <a:gd name="T8" fmla="*/ 495 w 548"/>
                <a:gd name="T9" fmla="*/ 28 h 453"/>
                <a:gd name="T10" fmla="*/ 518 w 548"/>
                <a:gd name="T11" fmla="*/ 54 h 453"/>
                <a:gd name="T12" fmla="*/ 534 w 548"/>
                <a:gd name="T13" fmla="*/ 78 h 453"/>
                <a:gd name="T14" fmla="*/ 547 w 548"/>
                <a:gd name="T15" fmla="*/ 93 h 453"/>
                <a:gd name="T16" fmla="*/ 536 w 548"/>
                <a:gd name="T17" fmla="*/ 126 h 453"/>
                <a:gd name="T18" fmla="*/ 481 w 548"/>
                <a:gd name="T19" fmla="*/ 153 h 453"/>
                <a:gd name="T20" fmla="*/ 452 w 548"/>
                <a:gd name="T21" fmla="*/ 172 h 453"/>
                <a:gd name="T22" fmla="*/ 441 w 548"/>
                <a:gd name="T23" fmla="*/ 204 h 453"/>
                <a:gd name="T24" fmla="*/ 434 w 548"/>
                <a:gd name="T25" fmla="*/ 242 h 453"/>
                <a:gd name="T26" fmla="*/ 429 w 548"/>
                <a:gd name="T27" fmla="*/ 272 h 453"/>
                <a:gd name="T28" fmla="*/ 420 w 548"/>
                <a:gd name="T29" fmla="*/ 313 h 453"/>
                <a:gd name="T30" fmla="*/ 391 w 548"/>
                <a:gd name="T31" fmla="*/ 336 h 453"/>
                <a:gd name="T32" fmla="*/ 355 w 548"/>
                <a:gd name="T33" fmla="*/ 340 h 453"/>
                <a:gd name="T34" fmla="*/ 342 w 548"/>
                <a:gd name="T35" fmla="*/ 366 h 453"/>
                <a:gd name="T36" fmla="*/ 332 w 548"/>
                <a:gd name="T37" fmla="*/ 399 h 453"/>
                <a:gd name="T38" fmla="*/ 297 w 548"/>
                <a:gd name="T39" fmla="*/ 406 h 453"/>
                <a:gd name="T40" fmla="*/ 272 w 548"/>
                <a:gd name="T41" fmla="*/ 432 h 453"/>
                <a:gd name="T42" fmla="*/ 233 w 548"/>
                <a:gd name="T43" fmla="*/ 453 h 453"/>
                <a:gd name="T44" fmla="*/ 211 w 548"/>
                <a:gd name="T45" fmla="*/ 419 h 453"/>
                <a:gd name="T46" fmla="*/ 188 w 548"/>
                <a:gd name="T47" fmla="*/ 404 h 453"/>
                <a:gd name="T48" fmla="*/ 177 w 548"/>
                <a:gd name="T49" fmla="*/ 389 h 453"/>
                <a:gd name="T50" fmla="*/ 142 w 548"/>
                <a:gd name="T51" fmla="*/ 389 h 453"/>
                <a:gd name="T52" fmla="*/ 117 w 548"/>
                <a:gd name="T53" fmla="*/ 377 h 453"/>
                <a:gd name="T54" fmla="*/ 105 w 548"/>
                <a:gd name="T55" fmla="*/ 362 h 453"/>
                <a:gd name="T56" fmla="*/ 74 w 548"/>
                <a:gd name="T57" fmla="*/ 351 h 453"/>
                <a:gd name="T58" fmla="*/ 54 w 548"/>
                <a:gd name="T59" fmla="*/ 339 h 453"/>
                <a:gd name="T60" fmla="*/ 48 w 548"/>
                <a:gd name="T61" fmla="*/ 320 h 453"/>
                <a:gd name="T62" fmla="*/ 34 w 548"/>
                <a:gd name="T63" fmla="*/ 307 h 453"/>
                <a:gd name="T64" fmla="*/ 2 w 548"/>
                <a:gd name="T65" fmla="*/ 313 h 453"/>
                <a:gd name="T66" fmla="*/ 5 w 548"/>
                <a:gd name="T67" fmla="*/ 297 h 453"/>
                <a:gd name="T68" fmla="*/ 25 w 548"/>
                <a:gd name="T69" fmla="*/ 273 h 453"/>
                <a:gd name="T70" fmla="*/ 33 w 548"/>
                <a:gd name="T71" fmla="*/ 252 h 453"/>
                <a:gd name="T72" fmla="*/ 17 w 548"/>
                <a:gd name="T73" fmla="*/ 248 h 453"/>
                <a:gd name="T74" fmla="*/ 10 w 548"/>
                <a:gd name="T75" fmla="*/ 226 h 453"/>
                <a:gd name="T76" fmla="*/ 9 w 548"/>
                <a:gd name="T77" fmla="*/ 197 h 453"/>
                <a:gd name="T78" fmla="*/ 24 w 548"/>
                <a:gd name="T79" fmla="*/ 178 h 453"/>
                <a:gd name="T80" fmla="*/ 55 w 548"/>
                <a:gd name="T81" fmla="*/ 168 h 453"/>
                <a:gd name="T82" fmla="*/ 76 w 548"/>
                <a:gd name="T83" fmla="*/ 157 h 453"/>
                <a:gd name="T84" fmla="*/ 95 w 548"/>
                <a:gd name="T85" fmla="*/ 133 h 453"/>
                <a:gd name="T86" fmla="*/ 89 w 548"/>
                <a:gd name="T87" fmla="*/ 108 h 453"/>
                <a:gd name="T88" fmla="*/ 103 w 548"/>
                <a:gd name="T89" fmla="*/ 95 h 453"/>
                <a:gd name="T90" fmla="*/ 109 w 548"/>
                <a:gd name="T91" fmla="*/ 109 h 453"/>
                <a:gd name="T92" fmla="*/ 137 w 548"/>
                <a:gd name="T93" fmla="*/ 115 h 453"/>
                <a:gd name="T94" fmla="*/ 157 w 548"/>
                <a:gd name="T95" fmla="*/ 118 h 453"/>
                <a:gd name="T96" fmla="*/ 165 w 548"/>
                <a:gd name="T97" fmla="*/ 99 h 453"/>
                <a:gd name="T98" fmla="*/ 193 w 548"/>
                <a:gd name="T99" fmla="*/ 94 h 453"/>
                <a:gd name="T100" fmla="*/ 212 w 548"/>
                <a:gd name="T101" fmla="*/ 95 h 453"/>
                <a:gd name="T102" fmla="*/ 218 w 548"/>
                <a:gd name="T103" fmla="*/ 80 h 453"/>
                <a:gd name="T104" fmla="*/ 216 w 548"/>
                <a:gd name="T105" fmla="*/ 65 h 453"/>
                <a:gd name="T106" fmla="*/ 229 w 548"/>
                <a:gd name="T107" fmla="*/ 63 h 453"/>
                <a:gd name="T108" fmla="*/ 246 w 548"/>
                <a:gd name="T109" fmla="*/ 63 h 453"/>
                <a:gd name="T110" fmla="*/ 272 w 548"/>
                <a:gd name="T111" fmla="*/ 68 h 453"/>
                <a:gd name="T112" fmla="*/ 282 w 548"/>
                <a:gd name="T113" fmla="*/ 40 h 453"/>
                <a:gd name="T114" fmla="*/ 298 w 548"/>
                <a:gd name="T115" fmla="*/ 22 h 453"/>
                <a:gd name="T116" fmla="*/ 318 w 548"/>
                <a:gd name="T117" fmla="*/ 17 h 453"/>
                <a:gd name="T118" fmla="*/ 331 w 548"/>
                <a:gd name="T119" fmla="*/ 6 h 453"/>
                <a:gd name="T120" fmla="*/ 340 w 548"/>
                <a:gd name="T12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453">
                  <a:moveTo>
                    <a:pt x="341" y="0"/>
                  </a:moveTo>
                  <a:lnTo>
                    <a:pt x="343" y="0"/>
                  </a:lnTo>
                  <a:lnTo>
                    <a:pt x="345" y="0"/>
                  </a:lnTo>
                  <a:lnTo>
                    <a:pt x="348" y="1"/>
                  </a:lnTo>
                  <a:lnTo>
                    <a:pt x="350" y="2"/>
                  </a:lnTo>
                  <a:lnTo>
                    <a:pt x="352" y="2"/>
                  </a:lnTo>
                  <a:lnTo>
                    <a:pt x="354" y="3"/>
                  </a:lnTo>
                  <a:lnTo>
                    <a:pt x="356" y="4"/>
                  </a:lnTo>
                  <a:lnTo>
                    <a:pt x="358" y="5"/>
                  </a:lnTo>
                  <a:lnTo>
                    <a:pt x="359" y="6"/>
                  </a:lnTo>
                  <a:lnTo>
                    <a:pt x="361" y="8"/>
                  </a:lnTo>
                  <a:lnTo>
                    <a:pt x="362" y="9"/>
                  </a:lnTo>
                  <a:lnTo>
                    <a:pt x="363" y="10"/>
                  </a:lnTo>
                  <a:lnTo>
                    <a:pt x="363" y="11"/>
                  </a:lnTo>
                  <a:lnTo>
                    <a:pt x="366" y="15"/>
                  </a:lnTo>
                  <a:lnTo>
                    <a:pt x="366" y="16"/>
                  </a:lnTo>
                  <a:lnTo>
                    <a:pt x="367" y="17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9" y="19"/>
                  </a:lnTo>
                  <a:lnTo>
                    <a:pt x="370" y="19"/>
                  </a:lnTo>
                  <a:lnTo>
                    <a:pt x="371" y="20"/>
                  </a:lnTo>
                  <a:lnTo>
                    <a:pt x="373" y="20"/>
                  </a:lnTo>
                  <a:lnTo>
                    <a:pt x="374" y="20"/>
                  </a:lnTo>
                  <a:lnTo>
                    <a:pt x="375" y="20"/>
                  </a:lnTo>
                  <a:lnTo>
                    <a:pt x="377" y="19"/>
                  </a:lnTo>
                  <a:lnTo>
                    <a:pt x="380" y="19"/>
                  </a:lnTo>
                  <a:lnTo>
                    <a:pt x="390" y="16"/>
                  </a:lnTo>
                  <a:lnTo>
                    <a:pt x="395" y="14"/>
                  </a:lnTo>
                  <a:lnTo>
                    <a:pt x="398" y="13"/>
                  </a:lnTo>
                  <a:lnTo>
                    <a:pt x="404" y="12"/>
                  </a:lnTo>
                  <a:lnTo>
                    <a:pt x="408" y="12"/>
                  </a:lnTo>
                  <a:lnTo>
                    <a:pt x="412" y="11"/>
                  </a:lnTo>
                  <a:lnTo>
                    <a:pt x="417" y="11"/>
                  </a:lnTo>
                  <a:lnTo>
                    <a:pt x="420" y="11"/>
                  </a:lnTo>
                  <a:lnTo>
                    <a:pt x="421" y="12"/>
                  </a:lnTo>
                  <a:lnTo>
                    <a:pt x="422" y="12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4" y="14"/>
                  </a:lnTo>
                  <a:lnTo>
                    <a:pt x="436" y="14"/>
                  </a:lnTo>
                  <a:lnTo>
                    <a:pt x="438" y="14"/>
                  </a:lnTo>
                  <a:lnTo>
                    <a:pt x="439" y="15"/>
                  </a:lnTo>
                  <a:lnTo>
                    <a:pt x="441" y="16"/>
                  </a:lnTo>
                  <a:lnTo>
                    <a:pt x="442" y="17"/>
                  </a:lnTo>
                  <a:lnTo>
                    <a:pt x="444" y="18"/>
                  </a:lnTo>
                  <a:lnTo>
                    <a:pt x="449" y="22"/>
                  </a:lnTo>
                  <a:lnTo>
                    <a:pt x="451" y="23"/>
                  </a:lnTo>
                  <a:lnTo>
                    <a:pt x="452" y="24"/>
                  </a:lnTo>
                  <a:lnTo>
                    <a:pt x="454" y="24"/>
                  </a:lnTo>
                  <a:lnTo>
                    <a:pt x="456" y="25"/>
                  </a:lnTo>
                  <a:lnTo>
                    <a:pt x="457" y="26"/>
                  </a:lnTo>
                  <a:lnTo>
                    <a:pt x="459" y="26"/>
                  </a:lnTo>
                  <a:lnTo>
                    <a:pt x="467" y="28"/>
                  </a:lnTo>
                  <a:lnTo>
                    <a:pt x="469" y="28"/>
                  </a:lnTo>
                  <a:lnTo>
                    <a:pt x="473" y="29"/>
                  </a:lnTo>
                  <a:lnTo>
                    <a:pt x="475" y="29"/>
                  </a:lnTo>
                  <a:lnTo>
                    <a:pt x="476" y="29"/>
                  </a:lnTo>
                  <a:lnTo>
                    <a:pt x="477" y="29"/>
                  </a:lnTo>
                  <a:lnTo>
                    <a:pt x="479" y="28"/>
                  </a:lnTo>
                  <a:lnTo>
                    <a:pt x="480" y="28"/>
                  </a:lnTo>
                  <a:lnTo>
                    <a:pt x="485" y="27"/>
                  </a:lnTo>
                  <a:lnTo>
                    <a:pt x="487" y="27"/>
                  </a:lnTo>
                  <a:lnTo>
                    <a:pt x="487" y="27"/>
                  </a:lnTo>
                  <a:lnTo>
                    <a:pt x="489" y="27"/>
                  </a:lnTo>
                  <a:lnTo>
                    <a:pt x="490" y="27"/>
                  </a:lnTo>
                  <a:lnTo>
                    <a:pt x="491" y="27"/>
                  </a:lnTo>
                  <a:lnTo>
                    <a:pt x="493" y="28"/>
                  </a:lnTo>
                  <a:lnTo>
                    <a:pt x="495" y="28"/>
                  </a:lnTo>
                  <a:lnTo>
                    <a:pt x="496" y="29"/>
                  </a:lnTo>
                  <a:lnTo>
                    <a:pt x="497" y="30"/>
                  </a:lnTo>
                  <a:lnTo>
                    <a:pt x="498" y="31"/>
                  </a:lnTo>
                  <a:lnTo>
                    <a:pt x="499" y="33"/>
                  </a:lnTo>
                  <a:lnTo>
                    <a:pt x="499" y="34"/>
                  </a:lnTo>
                  <a:lnTo>
                    <a:pt x="502" y="39"/>
                  </a:lnTo>
                  <a:lnTo>
                    <a:pt x="504" y="41"/>
                  </a:lnTo>
                  <a:lnTo>
                    <a:pt x="505" y="43"/>
                  </a:lnTo>
                  <a:lnTo>
                    <a:pt x="506" y="44"/>
                  </a:lnTo>
                  <a:lnTo>
                    <a:pt x="507" y="46"/>
                  </a:lnTo>
                  <a:lnTo>
                    <a:pt x="508" y="47"/>
                  </a:lnTo>
                  <a:lnTo>
                    <a:pt x="509" y="48"/>
                  </a:lnTo>
                  <a:lnTo>
                    <a:pt x="511" y="49"/>
                  </a:lnTo>
                  <a:lnTo>
                    <a:pt x="518" y="54"/>
                  </a:lnTo>
                  <a:lnTo>
                    <a:pt x="520" y="56"/>
                  </a:lnTo>
                  <a:lnTo>
                    <a:pt x="521" y="57"/>
                  </a:lnTo>
                  <a:lnTo>
                    <a:pt x="522" y="57"/>
                  </a:lnTo>
                  <a:lnTo>
                    <a:pt x="523" y="59"/>
                  </a:lnTo>
                  <a:lnTo>
                    <a:pt x="526" y="63"/>
                  </a:lnTo>
                  <a:lnTo>
                    <a:pt x="527" y="64"/>
                  </a:lnTo>
                  <a:lnTo>
                    <a:pt x="527" y="65"/>
                  </a:lnTo>
                  <a:lnTo>
                    <a:pt x="528" y="66"/>
                  </a:lnTo>
                  <a:lnTo>
                    <a:pt x="529" y="67"/>
                  </a:lnTo>
                  <a:lnTo>
                    <a:pt x="531" y="73"/>
                  </a:lnTo>
                  <a:lnTo>
                    <a:pt x="532" y="75"/>
                  </a:lnTo>
                  <a:lnTo>
                    <a:pt x="532" y="76"/>
                  </a:lnTo>
                  <a:lnTo>
                    <a:pt x="533" y="77"/>
                  </a:lnTo>
                  <a:lnTo>
                    <a:pt x="534" y="78"/>
                  </a:lnTo>
                  <a:lnTo>
                    <a:pt x="534" y="79"/>
                  </a:lnTo>
                  <a:lnTo>
                    <a:pt x="535" y="80"/>
                  </a:lnTo>
                  <a:lnTo>
                    <a:pt x="536" y="81"/>
                  </a:lnTo>
                  <a:lnTo>
                    <a:pt x="538" y="82"/>
                  </a:lnTo>
                  <a:lnTo>
                    <a:pt x="539" y="83"/>
                  </a:lnTo>
                  <a:lnTo>
                    <a:pt x="541" y="84"/>
                  </a:lnTo>
                  <a:lnTo>
                    <a:pt x="542" y="84"/>
                  </a:lnTo>
                  <a:lnTo>
                    <a:pt x="544" y="85"/>
                  </a:lnTo>
                  <a:lnTo>
                    <a:pt x="544" y="85"/>
                  </a:lnTo>
                  <a:lnTo>
                    <a:pt x="545" y="85"/>
                  </a:lnTo>
                  <a:lnTo>
                    <a:pt x="545" y="86"/>
                  </a:lnTo>
                  <a:lnTo>
                    <a:pt x="546" y="87"/>
                  </a:lnTo>
                  <a:lnTo>
                    <a:pt x="547" y="90"/>
                  </a:lnTo>
                  <a:lnTo>
                    <a:pt x="547" y="93"/>
                  </a:lnTo>
                  <a:lnTo>
                    <a:pt x="548" y="95"/>
                  </a:lnTo>
                  <a:lnTo>
                    <a:pt x="548" y="97"/>
                  </a:lnTo>
                  <a:lnTo>
                    <a:pt x="548" y="99"/>
                  </a:lnTo>
                  <a:lnTo>
                    <a:pt x="548" y="102"/>
                  </a:lnTo>
                  <a:lnTo>
                    <a:pt x="548" y="104"/>
                  </a:lnTo>
                  <a:lnTo>
                    <a:pt x="547" y="107"/>
                  </a:lnTo>
                  <a:lnTo>
                    <a:pt x="547" y="109"/>
                  </a:lnTo>
                  <a:lnTo>
                    <a:pt x="546" y="111"/>
                  </a:lnTo>
                  <a:lnTo>
                    <a:pt x="545" y="114"/>
                  </a:lnTo>
                  <a:lnTo>
                    <a:pt x="544" y="116"/>
                  </a:lnTo>
                  <a:lnTo>
                    <a:pt x="543" y="117"/>
                  </a:lnTo>
                  <a:lnTo>
                    <a:pt x="542" y="119"/>
                  </a:lnTo>
                  <a:lnTo>
                    <a:pt x="538" y="124"/>
                  </a:lnTo>
                  <a:lnTo>
                    <a:pt x="536" y="126"/>
                  </a:lnTo>
                  <a:lnTo>
                    <a:pt x="535" y="128"/>
                  </a:lnTo>
                  <a:lnTo>
                    <a:pt x="533" y="130"/>
                  </a:lnTo>
                  <a:lnTo>
                    <a:pt x="531" y="131"/>
                  </a:lnTo>
                  <a:lnTo>
                    <a:pt x="529" y="132"/>
                  </a:lnTo>
                  <a:lnTo>
                    <a:pt x="527" y="133"/>
                  </a:lnTo>
                  <a:lnTo>
                    <a:pt x="523" y="135"/>
                  </a:lnTo>
                  <a:lnTo>
                    <a:pt x="515" y="139"/>
                  </a:lnTo>
                  <a:lnTo>
                    <a:pt x="507" y="143"/>
                  </a:lnTo>
                  <a:lnTo>
                    <a:pt x="503" y="145"/>
                  </a:lnTo>
                  <a:lnTo>
                    <a:pt x="500" y="147"/>
                  </a:lnTo>
                  <a:lnTo>
                    <a:pt x="497" y="148"/>
                  </a:lnTo>
                  <a:lnTo>
                    <a:pt x="489" y="151"/>
                  </a:lnTo>
                  <a:lnTo>
                    <a:pt x="484" y="152"/>
                  </a:lnTo>
                  <a:lnTo>
                    <a:pt x="481" y="153"/>
                  </a:lnTo>
                  <a:lnTo>
                    <a:pt x="479" y="154"/>
                  </a:lnTo>
                  <a:lnTo>
                    <a:pt x="471" y="156"/>
                  </a:lnTo>
                  <a:lnTo>
                    <a:pt x="467" y="157"/>
                  </a:lnTo>
                  <a:lnTo>
                    <a:pt x="465" y="157"/>
                  </a:lnTo>
                  <a:lnTo>
                    <a:pt x="463" y="158"/>
                  </a:lnTo>
                  <a:lnTo>
                    <a:pt x="462" y="159"/>
                  </a:lnTo>
                  <a:lnTo>
                    <a:pt x="461" y="159"/>
                  </a:lnTo>
                  <a:lnTo>
                    <a:pt x="459" y="160"/>
                  </a:lnTo>
                  <a:lnTo>
                    <a:pt x="458" y="161"/>
                  </a:lnTo>
                  <a:lnTo>
                    <a:pt x="457" y="162"/>
                  </a:lnTo>
                  <a:lnTo>
                    <a:pt x="456" y="163"/>
                  </a:lnTo>
                  <a:lnTo>
                    <a:pt x="455" y="165"/>
                  </a:lnTo>
                  <a:lnTo>
                    <a:pt x="452" y="170"/>
                  </a:lnTo>
                  <a:lnTo>
                    <a:pt x="452" y="172"/>
                  </a:lnTo>
                  <a:lnTo>
                    <a:pt x="450" y="174"/>
                  </a:lnTo>
                  <a:lnTo>
                    <a:pt x="446" y="179"/>
                  </a:lnTo>
                  <a:lnTo>
                    <a:pt x="445" y="182"/>
                  </a:lnTo>
                  <a:lnTo>
                    <a:pt x="443" y="184"/>
                  </a:lnTo>
                  <a:lnTo>
                    <a:pt x="442" y="186"/>
                  </a:lnTo>
                  <a:lnTo>
                    <a:pt x="441" y="188"/>
                  </a:lnTo>
                  <a:lnTo>
                    <a:pt x="441" y="190"/>
                  </a:lnTo>
                  <a:lnTo>
                    <a:pt x="441" y="192"/>
                  </a:lnTo>
                  <a:lnTo>
                    <a:pt x="441" y="195"/>
                  </a:lnTo>
                  <a:lnTo>
                    <a:pt x="441" y="197"/>
                  </a:lnTo>
                  <a:lnTo>
                    <a:pt x="441" y="198"/>
                  </a:lnTo>
                  <a:lnTo>
                    <a:pt x="441" y="201"/>
                  </a:lnTo>
                  <a:lnTo>
                    <a:pt x="441" y="203"/>
                  </a:lnTo>
                  <a:lnTo>
                    <a:pt x="441" y="204"/>
                  </a:lnTo>
                  <a:lnTo>
                    <a:pt x="441" y="206"/>
                  </a:lnTo>
                  <a:lnTo>
                    <a:pt x="441" y="207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39" y="216"/>
                  </a:lnTo>
                  <a:lnTo>
                    <a:pt x="438" y="219"/>
                  </a:lnTo>
                  <a:lnTo>
                    <a:pt x="436" y="225"/>
                  </a:lnTo>
                  <a:lnTo>
                    <a:pt x="436" y="226"/>
                  </a:lnTo>
                  <a:lnTo>
                    <a:pt x="435" y="228"/>
                  </a:lnTo>
                  <a:lnTo>
                    <a:pt x="435" y="230"/>
                  </a:lnTo>
                  <a:lnTo>
                    <a:pt x="435" y="233"/>
                  </a:lnTo>
                  <a:lnTo>
                    <a:pt x="434" y="235"/>
                  </a:lnTo>
                  <a:lnTo>
                    <a:pt x="434" y="241"/>
                  </a:lnTo>
                  <a:lnTo>
                    <a:pt x="434" y="242"/>
                  </a:lnTo>
                  <a:lnTo>
                    <a:pt x="433" y="244"/>
                  </a:lnTo>
                  <a:lnTo>
                    <a:pt x="433" y="245"/>
                  </a:lnTo>
                  <a:lnTo>
                    <a:pt x="433" y="246"/>
                  </a:lnTo>
                  <a:lnTo>
                    <a:pt x="431" y="251"/>
                  </a:lnTo>
                  <a:lnTo>
                    <a:pt x="430" y="253"/>
                  </a:lnTo>
                  <a:lnTo>
                    <a:pt x="429" y="258"/>
                  </a:lnTo>
                  <a:lnTo>
                    <a:pt x="428" y="259"/>
                  </a:lnTo>
                  <a:lnTo>
                    <a:pt x="428" y="260"/>
                  </a:lnTo>
                  <a:lnTo>
                    <a:pt x="428" y="262"/>
                  </a:lnTo>
                  <a:lnTo>
                    <a:pt x="428" y="264"/>
                  </a:lnTo>
                  <a:lnTo>
                    <a:pt x="428" y="265"/>
                  </a:lnTo>
                  <a:lnTo>
                    <a:pt x="429" y="269"/>
                  </a:lnTo>
                  <a:lnTo>
                    <a:pt x="429" y="271"/>
                  </a:lnTo>
                  <a:lnTo>
                    <a:pt x="429" y="272"/>
                  </a:lnTo>
                  <a:lnTo>
                    <a:pt x="429" y="273"/>
                  </a:lnTo>
                  <a:lnTo>
                    <a:pt x="429" y="278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8" y="292"/>
                  </a:lnTo>
                  <a:lnTo>
                    <a:pt x="427" y="293"/>
                  </a:lnTo>
                  <a:lnTo>
                    <a:pt x="427" y="295"/>
                  </a:lnTo>
                  <a:lnTo>
                    <a:pt x="426" y="297"/>
                  </a:lnTo>
                  <a:lnTo>
                    <a:pt x="425" y="299"/>
                  </a:lnTo>
                  <a:lnTo>
                    <a:pt x="424" y="303"/>
                  </a:lnTo>
                  <a:lnTo>
                    <a:pt x="422" y="308"/>
                  </a:lnTo>
                  <a:lnTo>
                    <a:pt x="420" y="312"/>
                  </a:lnTo>
                  <a:lnTo>
                    <a:pt x="420" y="313"/>
                  </a:lnTo>
                  <a:lnTo>
                    <a:pt x="418" y="315"/>
                  </a:lnTo>
                  <a:lnTo>
                    <a:pt x="416" y="319"/>
                  </a:lnTo>
                  <a:lnTo>
                    <a:pt x="415" y="322"/>
                  </a:lnTo>
                  <a:lnTo>
                    <a:pt x="413" y="324"/>
                  </a:lnTo>
                  <a:lnTo>
                    <a:pt x="411" y="326"/>
                  </a:lnTo>
                  <a:lnTo>
                    <a:pt x="409" y="327"/>
                  </a:lnTo>
                  <a:lnTo>
                    <a:pt x="407" y="329"/>
                  </a:lnTo>
                  <a:lnTo>
                    <a:pt x="405" y="331"/>
                  </a:lnTo>
                  <a:lnTo>
                    <a:pt x="403" y="332"/>
                  </a:lnTo>
                  <a:lnTo>
                    <a:pt x="399" y="333"/>
                  </a:lnTo>
                  <a:lnTo>
                    <a:pt x="397" y="334"/>
                  </a:lnTo>
                  <a:lnTo>
                    <a:pt x="393" y="335"/>
                  </a:lnTo>
                  <a:lnTo>
                    <a:pt x="392" y="335"/>
                  </a:lnTo>
                  <a:lnTo>
                    <a:pt x="391" y="336"/>
                  </a:lnTo>
                  <a:lnTo>
                    <a:pt x="389" y="336"/>
                  </a:lnTo>
                  <a:lnTo>
                    <a:pt x="388" y="336"/>
                  </a:lnTo>
                  <a:lnTo>
                    <a:pt x="385" y="336"/>
                  </a:lnTo>
                  <a:lnTo>
                    <a:pt x="379" y="336"/>
                  </a:lnTo>
                  <a:lnTo>
                    <a:pt x="376" y="336"/>
                  </a:lnTo>
                  <a:lnTo>
                    <a:pt x="375" y="336"/>
                  </a:lnTo>
                  <a:lnTo>
                    <a:pt x="367" y="337"/>
                  </a:lnTo>
                  <a:lnTo>
                    <a:pt x="364" y="337"/>
                  </a:lnTo>
                  <a:lnTo>
                    <a:pt x="362" y="337"/>
                  </a:lnTo>
                  <a:lnTo>
                    <a:pt x="360" y="338"/>
                  </a:lnTo>
                  <a:lnTo>
                    <a:pt x="358" y="338"/>
                  </a:lnTo>
                  <a:lnTo>
                    <a:pt x="357" y="339"/>
                  </a:lnTo>
                  <a:lnTo>
                    <a:pt x="356" y="339"/>
                  </a:lnTo>
                  <a:lnTo>
                    <a:pt x="355" y="340"/>
                  </a:lnTo>
                  <a:lnTo>
                    <a:pt x="354" y="340"/>
                  </a:lnTo>
                  <a:lnTo>
                    <a:pt x="352" y="341"/>
                  </a:lnTo>
                  <a:lnTo>
                    <a:pt x="351" y="342"/>
                  </a:lnTo>
                  <a:lnTo>
                    <a:pt x="350" y="343"/>
                  </a:lnTo>
                  <a:lnTo>
                    <a:pt x="349" y="344"/>
                  </a:lnTo>
                  <a:lnTo>
                    <a:pt x="349" y="345"/>
                  </a:lnTo>
                  <a:lnTo>
                    <a:pt x="348" y="346"/>
                  </a:lnTo>
                  <a:lnTo>
                    <a:pt x="347" y="347"/>
                  </a:lnTo>
                  <a:lnTo>
                    <a:pt x="347" y="349"/>
                  </a:lnTo>
                  <a:lnTo>
                    <a:pt x="346" y="350"/>
                  </a:lnTo>
                  <a:lnTo>
                    <a:pt x="345" y="353"/>
                  </a:lnTo>
                  <a:lnTo>
                    <a:pt x="344" y="358"/>
                  </a:lnTo>
                  <a:lnTo>
                    <a:pt x="343" y="363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1" y="370"/>
                  </a:lnTo>
                  <a:lnTo>
                    <a:pt x="340" y="377"/>
                  </a:lnTo>
                  <a:lnTo>
                    <a:pt x="340" y="379"/>
                  </a:lnTo>
                  <a:lnTo>
                    <a:pt x="339" y="382"/>
                  </a:lnTo>
                  <a:lnTo>
                    <a:pt x="339" y="385"/>
                  </a:lnTo>
                  <a:lnTo>
                    <a:pt x="338" y="387"/>
                  </a:lnTo>
                  <a:lnTo>
                    <a:pt x="337" y="390"/>
                  </a:lnTo>
                  <a:lnTo>
                    <a:pt x="336" y="392"/>
                  </a:lnTo>
                  <a:lnTo>
                    <a:pt x="335" y="394"/>
                  </a:lnTo>
                  <a:lnTo>
                    <a:pt x="334" y="396"/>
                  </a:lnTo>
                  <a:lnTo>
                    <a:pt x="334" y="397"/>
                  </a:lnTo>
                  <a:lnTo>
                    <a:pt x="333" y="398"/>
                  </a:lnTo>
                  <a:lnTo>
                    <a:pt x="332" y="399"/>
                  </a:lnTo>
                  <a:lnTo>
                    <a:pt x="331" y="400"/>
                  </a:lnTo>
                  <a:lnTo>
                    <a:pt x="330" y="400"/>
                  </a:lnTo>
                  <a:lnTo>
                    <a:pt x="329" y="401"/>
                  </a:lnTo>
                  <a:lnTo>
                    <a:pt x="328" y="402"/>
                  </a:lnTo>
                  <a:lnTo>
                    <a:pt x="327" y="402"/>
                  </a:lnTo>
                  <a:lnTo>
                    <a:pt x="326" y="402"/>
                  </a:lnTo>
                  <a:lnTo>
                    <a:pt x="324" y="403"/>
                  </a:lnTo>
                  <a:lnTo>
                    <a:pt x="323" y="403"/>
                  </a:lnTo>
                  <a:lnTo>
                    <a:pt x="310" y="403"/>
                  </a:lnTo>
                  <a:lnTo>
                    <a:pt x="307" y="404"/>
                  </a:lnTo>
                  <a:lnTo>
                    <a:pt x="305" y="404"/>
                  </a:lnTo>
                  <a:lnTo>
                    <a:pt x="301" y="405"/>
                  </a:lnTo>
                  <a:lnTo>
                    <a:pt x="298" y="405"/>
                  </a:lnTo>
                  <a:lnTo>
                    <a:pt x="297" y="406"/>
                  </a:lnTo>
                  <a:lnTo>
                    <a:pt x="296" y="406"/>
                  </a:lnTo>
                  <a:lnTo>
                    <a:pt x="294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2" y="408"/>
                  </a:lnTo>
                  <a:lnTo>
                    <a:pt x="290" y="409"/>
                  </a:lnTo>
                  <a:lnTo>
                    <a:pt x="286" y="414"/>
                  </a:lnTo>
                  <a:lnTo>
                    <a:pt x="283" y="416"/>
                  </a:lnTo>
                  <a:lnTo>
                    <a:pt x="281" y="419"/>
                  </a:lnTo>
                  <a:lnTo>
                    <a:pt x="279" y="421"/>
                  </a:lnTo>
                  <a:lnTo>
                    <a:pt x="278" y="423"/>
                  </a:lnTo>
                  <a:lnTo>
                    <a:pt x="275" y="427"/>
                  </a:lnTo>
                  <a:lnTo>
                    <a:pt x="272" y="431"/>
                  </a:lnTo>
                  <a:lnTo>
                    <a:pt x="272" y="432"/>
                  </a:lnTo>
                  <a:lnTo>
                    <a:pt x="270" y="434"/>
                  </a:lnTo>
                  <a:lnTo>
                    <a:pt x="268" y="436"/>
                  </a:lnTo>
                  <a:lnTo>
                    <a:pt x="264" y="440"/>
                  </a:lnTo>
                  <a:lnTo>
                    <a:pt x="262" y="442"/>
                  </a:lnTo>
                  <a:lnTo>
                    <a:pt x="260" y="444"/>
                  </a:lnTo>
                  <a:lnTo>
                    <a:pt x="258" y="445"/>
                  </a:lnTo>
                  <a:lnTo>
                    <a:pt x="256" y="447"/>
                  </a:lnTo>
                  <a:lnTo>
                    <a:pt x="254" y="448"/>
                  </a:lnTo>
                  <a:lnTo>
                    <a:pt x="251" y="449"/>
                  </a:lnTo>
                  <a:lnTo>
                    <a:pt x="245" y="451"/>
                  </a:lnTo>
                  <a:lnTo>
                    <a:pt x="240" y="452"/>
                  </a:lnTo>
                  <a:lnTo>
                    <a:pt x="237" y="453"/>
                  </a:lnTo>
                  <a:lnTo>
                    <a:pt x="234" y="453"/>
                  </a:lnTo>
                  <a:lnTo>
                    <a:pt x="233" y="453"/>
                  </a:lnTo>
                  <a:lnTo>
                    <a:pt x="233" y="453"/>
                  </a:lnTo>
                  <a:lnTo>
                    <a:pt x="232" y="451"/>
                  </a:lnTo>
                  <a:lnTo>
                    <a:pt x="231" y="449"/>
                  </a:lnTo>
                  <a:lnTo>
                    <a:pt x="230" y="444"/>
                  </a:lnTo>
                  <a:lnTo>
                    <a:pt x="229" y="442"/>
                  </a:lnTo>
                  <a:lnTo>
                    <a:pt x="228" y="441"/>
                  </a:lnTo>
                  <a:lnTo>
                    <a:pt x="227" y="439"/>
                  </a:lnTo>
                  <a:lnTo>
                    <a:pt x="224" y="435"/>
                  </a:lnTo>
                  <a:lnTo>
                    <a:pt x="219" y="428"/>
                  </a:lnTo>
                  <a:lnTo>
                    <a:pt x="217" y="426"/>
                  </a:lnTo>
                  <a:lnTo>
                    <a:pt x="216" y="424"/>
                  </a:lnTo>
                  <a:lnTo>
                    <a:pt x="214" y="422"/>
                  </a:lnTo>
                  <a:lnTo>
                    <a:pt x="213" y="421"/>
                  </a:lnTo>
                  <a:lnTo>
                    <a:pt x="211" y="419"/>
                  </a:lnTo>
                  <a:lnTo>
                    <a:pt x="209" y="418"/>
                  </a:lnTo>
                  <a:lnTo>
                    <a:pt x="208" y="417"/>
                  </a:lnTo>
                  <a:lnTo>
                    <a:pt x="198" y="413"/>
                  </a:lnTo>
                  <a:lnTo>
                    <a:pt x="196" y="412"/>
                  </a:lnTo>
                  <a:lnTo>
                    <a:pt x="193" y="411"/>
                  </a:lnTo>
                  <a:lnTo>
                    <a:pt x="192" y="410"/>
                  </a:lnTo>
                  <a:lnTo>
                    <a:pt x="191" y="410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89" y="408"/>
                  </a:lnTo>
                  <a:lnTo>
                    <a:pt x="189" y="407"/>
                  </a:lnTo>
                  <a:lnTo>
                    <a:pt x="188" y="406"/>
                  </a:lnTo>
                  <a:lnTo>
                    <a:pt x="188" y="406"/>
                  </a:lnTo>
                  <a:lnTo>
                    <a:pt x="188" y="404"/>
                  </a:lnTo>
                  <a:lnTo>
                    <a:pt x="188" y="401"/>
                  </a:lnTo>
                  <a:lnTo>
                    <a:pt x="187" y="399"/>
                  </a:lnTo>
                  <a:lnTo>
                    <a:pt x="187" y="398"/>
                  </a:lnTo>
                  <a:lnTo>
                    <a:pt x="187" y="397"/>
                  </a:lnTo>
                  <a:lnTo>
                    <a:pt x="186" y="397"/>
                  </a:lnTo>
                  <a:lnTo>
                    <a:pt x="186" y="396"/>
                  </a:lnTo>
                  <a:lnTo>
                    <a:pt x="186" y="395"/>
                  </a:lnTo>
                  <a:lnTo>
                    <a:pt x="185" y="394"/>
                  </a:lnTo>
                  <a:lnTo>
                    <a:pt x="184" y="394"/>
                  </a:lnTo>
                  <a:lnTo>
                    <a:pt x="183" y="393"/>
                  </a:lnTo>
                  <a:lnTo>
                    <a:pt x="181" y="391"/>
                  </a:lnTo>
                  <a:lnTo>
                    <a:pt x="180" y="390"/>
                  </a:lnTo>
                  <a:lnTo>
                    <a:pt x="178" y="390"/>
                  </a:lnTo>
                  <a:lnTo>
                    <a:pt x="177" y="389"/>
                  </a:lnTo>
                  <a:lnTo>
                    <a:pt x="173" y="388"/>
                  </a:lnTo>
                  <a:lnTo>
                    <a:pt x="170" y="387"/>
                  </a:lnTo>
                  <a:lnTo>
                    <a:pt x="169" y="386"/>
                  </a:lnTo>
                  <a:lnTo>
                    <a:pt x="168" y="386"/>
                  </a:lnTo>
                  <a:lnTo>
                    <a:pt x="167" y="386"/>
                  </a:lnTo>
                  <a:lnTo>
                    <a:pt x="166" y="386"/>
                  </a:lnTo>
                  <a:lnTo>
                    <a:pt x="165" y="386"/>
                  </a:lnTo>
                  <a:lnTo>
                    <a:pt x="160" y="387"/>
                  </a:lnTo>
                  <a:lnTo>
                    <a:pt x="156" y="387"/>
                  </a:lnTo>
                  <a:lnTo>
                    <a:pt x="154" y="387"/>
                  </a:lnTo>
                  <a:lnTo>
                    <a:pt x="151" y="388"/>
                  </a:lnTo>
                  <a:lnTo>
                    <a:pt x="146" y="389"/>
                  </a:lnTo>
                  <a:lnTo>
                    <a:pt x="144" y="389"/>
                  </a:lnTo>
                  <a:lnTo>
                    <a:pt x="142" y="389"/>
                  </a:lnTo>
                  <a:lnTo>
                    <a:pt x="141" y="389"/>
                  </a:lnTo>
                  <a:lnTo>
                    <a:pt x="140" y="389"/>
                  </a:lnTo>
                  <a:lnTo>
                    <a:pt x="139" y="389"/>
                  </a:lnTo>
                  <a:lnTo>
                    <a:pt x="138" y="389"/>
                  </a:lnTo>
                  <a:lnTo>
                    <a:pt x="136" y="388"/>
                  </a:lnTo>
                  <a:lnTo>
                    <a:pt x="135" y="387"/>
                  </a:lnTo>
                  <a:lnTo>
                    <a:pt x="133" y="386"/>
                  </a:lnTo>
                  <a:lnTo>
                    <a:pt x="131" y="385"/>
                  </a:lnTo>
                  <a:lnTo>
                    <a:pt x="123" y="379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20" y="377"/>
                  </a:lnTo>
                  <a:lnTo>
                    <a:pt x="118" y="377"/>
                  </a:lnTo>
                  <a:lnTo>
                    <a:pt x="117" y="377"/>
                  </a:lnTo>
                  <a:lnTo>
                    <a:pt x="114" y="376"/>
                  </a:lnTo>
                  <a:lnTo>
                    <a:pt x="112" y="376"/>
                  </a:lnTo>
                  <a:lnTo>
                    <a:pt x="110" y="376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4"/>
                  </a:lnTo>
                  <a:lnTo>
                    <a:pt x="107" y="374"/>
                  </a:lnTo>
                  <a:lnTo>
                    <a:pt x="107" y="373"/>
                  </a:lnTo>
                  <a:lnTo>
                    <a:pt x="106" y="372"/>
                  </a:lnTo>
                  <a:lnTo>
                    <a:pt x="106" y="371"/>
                  </a:lnTo>
                  <a:lnTo>
                    <a:pt x="106" y="370"/>
                  </a:lnTo>
                  <a:lnTo>
                    <a:pt x="105" y="366"/>
                  </a:lnTo>
                  <a:lnTo>
                    <a:pt x="105" y="364"/>
                  </a:lnTo>
                  <a:lnTo>
                    <a:pt x="105" y="362"/>
                  </a:lnTo>
                  <a:lnTo>
                    <a:pt x="104" y="361"/>
                  </a:lnTo>
                  <a:lnTo>
                    <a:pt x="104" y="360"/>
                  </a:lnTo>
                  <a:lnTo>
                    <a:pt x="103" y="360"/>
                  </a:lnTo>
                  <a:lnTo>
                    <a:pt x="102" y="358"/>
                  </a:lnTo>
                  <a:lnTo>
                    <a:pt x="101" y="357"/>
                  </a:lnTo>
                  <a:lnTo>
                    <a:pt x="99" y="356"/>
                  </a:lnTo>
                  <a:lnTo>
                    <a:pt x="98" y="355"/>
                  </a:lnTo>
                  <a:lnTo>
                    <a:pt x="97" y="355"/>
                  </a:lnTo>
                  <a:lnTo>
                    <a:pt x="95" y="354"/>
                  </a:lnTo>
                  <a:lnTo>
                    <a:pt x="94" y="354"/>
                  </a:lnTo>
                  <a:lnTo>
                    <a:pt x="87" y="353"/>
                  </a:lnTo>
                  <a:lnTo>
                    <a:pt x="83" y="352"/>
                  </a:lnTo>
                  <a:lnTo>
                    <a:pt x="75" y="351"/>
                  </a:lnTo>
                  <a:lnTo>
                    <a:pt x="74" y="351"/>
                  </a:lnTo>
                  <a:lnTo>
                    <a:pt x="73" y="351"/>
                  </a:lnTo>
                  <a:lnTo>
                    <a:pt x="71" y="350"/>
                  </a:lnTo>
                  <a:lnTo>
                    <a:pt x="71" y="349"/>
                  </a:lnTo>
                  <a:lnTo>
                    <a:pt x="70" y="349"/>
                  </a:lnTo>
                  <a:lnTo>
                    <a:pt x="68" y="347"/>
                  </a:lnTo>
                  <a:lnTo>
                    <a:pt x="66" y="345"/>
                  </a:lnTo>
                  <a:lnTo>
                    <a:pt x="65" y="344"/>
                  </a:lnTo>
                  <a:lnTo>
                    <a:pt x="64" y="343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8" y="341"/>
                  </a:lnTo>
                  <a:lnTo>
                    <a:pt x="57" y="340"/>
                  </a:lnTo>
                  <a:lnTo>
                    <a:pt x="56" y="340"/>
                  </a:lnTo>
                  <a:lnTo>
                    <a:pt x="54" y="339"/>
                  </a:lnTo>
                  <a:lnTo>
                    <a:pt x="50" y="338"/>
                  </a:lnTo>
                  <a:lnTo>
                    <a:pt x="50" y="338"/>
                  </a:lnTo>
                  <a:lnTo>
                    <a:pt x="49" y="338"/>
                  </a:lnTo>
                  <a:lnTo>
                    <a:pt x="49" y="337"/>
                  </a:lnTo>
                  <a:lnTo>
                    <a:pt x="48" y="336"/>
                  </a:lnTo>
                  <a:lnTo>
                    <a:pt x="48" y="336"/>
                  </a:lnTo>
                  <a:lnTo>
                    <a:pt x="48" y="335"/>
                  </a:lnTo>
                  <a:lnTo>
                    <a:pt x="48" y="334"/>
                  </a:lnTo>
                  <a:lnTo>
                    <a:pt x="48" y="332"/>
                  </a:lnTo>
                  <a:lnTo>
                    <a:pt x="48" y="327"/>
                  </a:lnTo>
                  <a:lnTo>
                    <a:pt x="48" y="324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8" y="320"/>
                  </a:lnTo>
                  <a:lnTo>
                    <a:pt x="47" y="318"/>
                  </a:lnTo>
                  <a:lnTo>
                    <a:pt x="47" y="316"/>
                  </a:lnTo>
                  <a:lnTo>
                    <a:pt x="46" y="315"/>
                  </a:lnTo>
                  <a:lnTo>
                    <a:pt x="44" y="313"/>
                  </a:lnTo>
                  <a:lnTo>
                    <a:pt x="43" y="310"/>
                  </a:lnTo>
                  <a:lnTo>
                    <a:pt x="42" y="309"/>
                  </a:lnTo>
                  <a:lnTo>
                    <a:pt x="41" y="308"/>
                  </a:lnTo>
                  <a:lnTo>
                    <a:pt x="40" y="308"/>
                  </a:lnTo>
                  <a:lnTo>
                    <a:pt x="39" y="307"/>
                  </a:lnTo>
                  <a:lnTo>
                    <a:pt x="39" y="307"/>
                  </a:lnTo>
                  <a:lnTo>
                    <a:pt x="38" y="307"/>
                  </a:lnTo>
                  <a:lnTo>
                    <a:pt x="36" y="307"/>
                  </a:lnTo>
                  <a:lnTo>
                    <a:pt x="35" y="307"/>
                  </a:lnTo>
                  <a:lnTo>
                    <a:pt x="34" y="307"/>
                  </a:lnTo>
                  <a:lnTo>
                    <a:pt x="33" y="307"/>
                  </a:lnTo>
                  <a:lnTo>
                    <a:pt x="30" y="308"/>
                  </a:lnTo>
                  <a:lnTo>
                    <a:pt x="28" y="309"/>
                  </a:lnTo>
                  <a:lnTo>
                    <a:pt x="18" y="312"/>
                  </a:lnTo>
                  <a:lnTo>
                    <a:pt x="14" y="313"/>
                  </a:lnTo>
                  <a:lnTo>
                    <a:pt x="12" y="314"/>
                  </a:lnTo>
                  <a:lnTo>
                    <a:pt x="11" y="314"/>
                  </a:lnTo>
                  <a:lnTo>
                    <a:pt x="9" y="314"/>
                  </a:lnTo>
                  <a:lnTo>
                    <a:pt x="7" y="315"/>
                  </a:lnTo>
                  <a:lnTo>
                    <a:pt x="6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3" y="314"/>
                  </a:lnTo>
                  <a:lnTo>
                    <a:pt x="2" y="313"/>
                  </a:lnTo>
                  <a:lnTo>
                    <a:pt x="1" y="313"/>
                  </a:lnTo>
                  <a:lnTo>
                    <a:pt x="1" y="312"/>
                  </a:lnTo>
                  <a:lnTo>
                    <a:pt x="1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5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1" y="301"/>
                  </a:lnTo>
                  <a:lnTo>
                    <a:pt x="1" y="300"/>
                  </a:lnTo>
                  <a:lnTo>
                    <a:pt x="2" y="299"/>
                  </a:lnTo>
                  <a:lnTo>
                    <a:pt x="3" y="299"/>
                  </a:lnTo>
                  <a:lnTo>
                    <a:pt x="5" y="297"/>
                  </a:lnTo>
                  <a:lnTo>
                    <a:pt x="6" y="296"/>
                  </a:lnTo>
                  <a:lnTo>
                    <a:pt x="7" y="295"/>
                  </a:lnTo>
                  <a:lnTo>
                    <a:pt x="8" y="294"/>
                  </a:lnTo>
                  <a:lnTo>
                    <a:pt x="8" y="293"/>
                  </a:lnTo>
                  <a:lnTo>
                    <a:pt x="10" y="291"/>
                  </a:lnTo>
                  <a:lnTo>
                    <a:pt x="12" y="285"/>
                  </a:lnTo>
                  <a:lnTo>
                    <a:pt x="13" y="284"/>
                  </a:lnTo>
                  <a:lnTo>
                    <a:pt x="14" y="282"/>
                  </a:lnTo>
                  <a:lnTo>
                    <a:pt x="15" y="280"/>
                  </a:lnTo>
                  <a:lnTo>
                    <a:pt x="16" y="279"/>
                  </a:lnTo>
                  <a:lnTo>
                    <a:pt x="18" y="278"/>
                  </a:lnTo>
                  <a:lnTo>
                    <a:pt x="19" y="277"/>
                  </a:lnTo>
                  <a:lnTo>
                    <a:pt x="22" y="276"/>
                  </a:lnTo>
                  <a:lnTo>
                    <a:pt x="25" y="273"/>
                  </a:lnTo>
                  <a:lnTo>
                    <a:pt x="27" y="271"/>
                  </a:lnTo>
                  <a:lnTo>
                    <a:pt x="28" y="271"/>
                  </a:lnTo>
                  <a:lnTo>
                    <a:pt x="28" y="270"/>
                  </a:lnTo>
                  <a:lnTo>
                    <a:pt x="29" y="269"/>
                  </a:lnTo>
                  <a:lnTo>
                    <a:pt x="30" y="267"/>
                  </a:lnTo>
                  <a:lnTo>
                    <a:pt x="31" y="266"/>
                  </a:lnTo>
                  <a:lnTo>
                    <a:pt x="31" y="264"/>
                  </a:lnTo>
                  <a:lnTo>
                    <a:pt x="32" y="262"/>
                  </a:lnTo>
                  <a:lnTo>
                    <a:pt x="33" y="260"/>
                  </a:lnTo>
                  <a:lnTo>
                    <a:pt x="33" y="258"/>
                  </a:lnTo>
                  <a:lnTo>
                    <a:pt x="33" y="256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2" y="250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30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6" y="249"/>
                  </a:lnTo>
                  <a:lnTo>
                    <a:pt x="25" y="249"/>
                  </a:lnTo>
                  <a:lnTo>
                    <a:pt x="21" y="249"/>
                  </a:lnTo>
                  <a:lnTo>
                    <a:pt x="19" y="249"/>
                  </a:lnTo>
                  <a:lnTo>
                    <a:pt x="18" y="249"/>
                  </a:lnTo>
                  <a:lnTo>
                    <a:pt x="17" y="248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16" y="247"/>
                  </a:lnTo>
                  <a:lnTo>
                    <a:pt x="16" y="247"/>
                  </a:lnTo>
                  <a:lnTo>
                    <a:pt x="15" y="246"/>
                  </a:lnTo>
                  <a:lnTo>
                    <a:pt x="15" y="245"/>
                  </a:lnTo>
                  <a:lnTo>
                    <a:pt x="15" y="242"/>
                  </a:lnTo>
                  <a:lnTo>
                    <a:pt x="15" y="241"/>
                  </a:lnTo>
                  <a:lnTo>
                    <a:pt x="15" y="240"/>
                  </a:lnTo>
                  <a:lnTo>
                    <a:pt x="15" y="239"/>
                  </a:lnTo>
                  <a:lnTo>
                    <a:pt x="15" y="238"/>
                  </a:lnTo>
                  <a:lnTo>
                    <a:pt x="13" y="234"/>
                  </a:lnTo>
                  <a:lnTo>
                    <a:pt x="10" y="228"/>
                  </a:lnTo>
                  <a:lnTo>
                    <a:pt x="10" y="226"/>
                  </a:lnTo>
                  <a:lnTo>
                    <a:pt x="9" y="224"/>
                  </a:lnTo>
                  <a:lnTo>
                    <a:pt x="9" y="223"/>
                  </a:lnTo>
                  <a:lnTo>
                    <a:pt x="9" y="221"/>
                  </a:lnTo>
                  <a:lnTo>
                    <a:pt x="8" y="216"/>
                  </a:lnTo>
                  <a:lnTo>
                    <a:pt x="8" y="214"/>
                  </a:lnTo>
                  <a:lnTo>
                    <a:pt x="8" y="212"/>
                  </a:lnTo>
                  <a:lnTo>
                    <a:pt x="7" y="208"/>
                  </a:lnTo>
                  <a:lnTo>
                    <a:pt x="7" y="207"/>
                  </a:lnTo>
                  <a:lnTo>
                    <a:pt x="6" y="205"/>
                  </a:lnTo>
                  <a:lnTo>
                    <a:pt x="7" y="203"/>
                  </a:lnTo>
                  <a:lnTo>
                    <a:pt x="7" y="201"/>
                  </a:lnTo>
                  <a:lnTo>
                    <a:pt x="7" y="200"/>
                  </a:lnTo>
                  <a:lnTo>
                    <a:pt x="8" y="199"/>
                  </a:lnTo>
                  <a:lnTo>
                    <a:pt x="9" y="197"/>
                  </a:lnTo>
                  <a:lnTo>
                    <a:pt x="10" y="194"/>
                  </a:lnTo>
                  <a:lnTo>
                    <a:pt x="15" y="184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20" y="183"/>
                  </a:lnTo>
                  <a:lnTo>
                    <a:pt x="21" y="182"/>
                  </a:lnTo>
                  <a:lnTo>
                    <a:pt x="22" y="181"/>
                  </a:lnTo>
                  <a:lnTo>
                    <a:pt x="24" y="178"/>
                  </a:lnTo>
                  <a:lnTo>
                    <a:pt x="25" y="177"/>
                  </a:lnTo>
                  <a:lnTo>
                    <a:pt x="25" y="176"/>
                  </a:lnTo>
                  <a:lnTo>
                    <a:pt x="27" y="175"/>
                  </a:lnTo>
                  <a:lnTo>
                    <a:pt x="28" y="174"/>
                  </a:lnTo>
                  <a:lnTo>
                    <a:pt x="29" y="173"/>
                  </a:lnTo>
                  <a:lnTo>
                    <a:pt x="30" y="173"/>
                  </a:lnTo>
                  <a:lnTo>
                    <a:pt x="31" y="172"/>
                  </a:lnTo>
                  <a:lnTo>
                    <a:pt x="32" y="172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45" y="170"/>
                  </a:lnTo>
                  <a:lnTo>
                    <a:pt x="46" y="170"/>
                  </a:lnTo>
                  <a:lnTo>
                    <a:pt x="50" y="169"/>
                  </a:lnTo>
                  <a:lnTo>
                    <a:pt x="55" y="168"/>
                  </a:lnTo>
                  <a:lnTo>
                    <a:pt x="57" y="168"/>
                  </a:lnTo>
                  <a:lnTo>
                    <a:pt x="61" y="168"/>
                  </a:lnTo>
                  <a:lnTo>
                    <a:pt x="63" y="168"/>
                  </a:lnTo>
                  <a:lnTo>
                    <a:pt x="64" y="168"/>
                  </a:lnTo>
                  <a:lnTo>
                    <a:pt x="65" y="167"/>
                  </a:lnTo>
                  <a:lnTo>
                    <a:pt x="66" y="167"/>
                  </a:lnTo>
                  <a:lnTo>
                    <a:pt x="67" y="166"/>
                  </a:lnTo>
                  <a:lnTo>
                    <a:pt x="68" y="166"/>
                  </a:lnTo>
                  <a:lnTo>
                    <a:pt x="69" y="165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2" y="163"/>
                  </a:lnTo>
                  <a:lnTo>
                    <a:pt x="74" y="160"/>
                  </a:lnTo>
                  <a:lnTo>
                    <a:pt x="76" y="157"/>
                  </a:lnTo>
                  <a:lnTo>
                    <a:pt x="79" y="154"/>
                  </a:lnTo>
                  <a:lnTo>
                    <a:pt x="81" y="149"/>
                  </a:lnTo>
                  <a:lnTo>
                    <a:pt x="83" y="148"/>
                  </a:lnTo>
                  <a:lnTo>
                    <a:pt x="84" y="147"/>
                  </a:lnTo>
                  <a:lnTo>
                    <a:pt x="85" y="146"/>
                  </a:lnTo>
                  <a:lnTo>
                    <a:pt x="86" y="144"/>
                  </a:lnTo>
                  <a:lnTo>
                    <a:pt x="89" y="142"/>
                  </a:lnTo>
                  <a:lnTo>
                    <a:pt x="92" y="139"/>
                  </a:lnTo>
                  <a:lnTo>
                    <a:pt x="93" y="138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5" y="136"/>
                  </a:lnTo>
                  <a:lnTo>
                    <a:pt x="95" y="135"/>
                  </a:lnTo>
                  <a:lnTo>
                    <a:pt x="95" y="133"/>
                  </a:lnTo>
                  <a:lnTo>
                    <a:pt x="95" y="132"/>
                  </a:lnTo>
                  <a:lnTo>
                    <a:pt x="95" y="131"/>
                  </a:lnTo>
                  <a:lnTo>
                    <a:pt x="94" y="130"/>
                  </a:lnTo>
                  <a:lnTo>
                    <a:pt x="94" y="129"/>
                  </a:lnTo>
                  <a:lnTo>
                    <a:pt x="92" y="126"/>
                  </a:lnTo>
                  <a:lnTo>
                    <a:pt x="91" y="122"/>
                  </a:lnTo>
                  <a:lnTo>
                    <a:pt x="90" y="120"/>
                  </a:lnTo>
                  <a:lnTo>
                    <a:pt x="90" y="119"/>
                  </a:lnTo>
                  <a:lnTo>
                    <a:pt x="89" y="116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9" y="111"/>
                  </a:lnTo>
                  <a:lnTo>
                    <a:pt x="89" y="109"/>
                  </a:lnTo>
                  <a:lnTo>
                    <a:pt x="89" y="108"/>
                  </a:lnTo>
                  <a:lnTo>
                    <a:pt x="90" y="106"/>
                  </a:lnTo>
                  <a:lnTo>
                    <a:pt x="91" y="104"/>
                  </a:lnTo>
                  <a:lnTo>
                    <a:pt x="94" y="99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97" y="96"/>
                  </a:lnTo>
                  <a:lnTo>
                    <a:pt x="97" y="95"/>
                  </a:lnTo>
                  <a:lnTo>
                    <a:pt x="98" y="95"/>
                  </a:lnTo>
                  <a:lnTo>
                    <a:pt x="99" y="95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1" y="94"/>
                  </a:lnTo>
                  <a:lnTo>
                    <a:pt x="102" y="94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4" y="96"/>
                  </a:lnTo>
                  <a:lnTo>
                    <a:pt x="105" y="97"/>
                  </a:lnTo>
                  <a:lnTo>
                    <a:pt x="105" y="98"/>
                  </a:lnTo>
                  <a:lnTo>
                    <a:pt x="105" y="99"/>
                  </a:lnTo>
                  <a:lnTo>
                    <a:pt x="105" y="100"/>
                  </a:lnTo>
                  <a:lnTo>
                    <a:pt x="106" y="104"/>
                  </a:lnTo>
                  <a:lnTo>
                    <a:pt x="106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8" y="108"/>
                  </a:lnTo>
                  <a:lnTo>
                    <a:pt x="108" y="109"/>
                  </a:lnTo>
                  <a:lnTo>
                    <a:pt x="109" y="109"/>
                  </a:lnTo>
                  <a:lnTo>
                    <a:pt x="109" y="109"/>
                  </a:lnTo>
                  <a:lnTo>
                    <a:pt x="111" y="110"/>
                  </a:lnTo>
                  <a:lnTo>
                    <a:pt x="114" y="110"/>
                  </a:lnTo>
                  <a:lnTo>
                    <a:pt x="116" y="110"/>
                  </a:lnTo>
                  <a:lnTo>
                    <a:pt x="117" y="110"/>
                  </a:lnTo>
                  <a:lnTo>
                    <a:pt x="120" y="111"/>
                  </a:lnTo>
                  <a:lnTo>
                    <a:pt x="123" y="112"/>
                  </a:lnTo>
                  <a:lnTo>
                    <a:pt x="125" y="113"/>
                  </a:lnTo>
                  <a:lnTo>
                    <a:pt x="128" y="113"/>
                  </a:lnTo>
                  <a:lnTo>
                    <a:pt x="131" y="113"/>
                  </a:lnTo>
                  <a:lnTo>
                    <a:pt x="132" y="114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6"/>
                  </a:lnTo>
                  <a:lnTo>
                    <a:pt x="140" y="117"/>
                  </a:lnTo>
                  <a:lnTo>
                    <a:pt x="142" y="118"/>
                  </a:lnTo>
                  <a:lnTo>
                    <a:pt x="146" y="121"/>
                  </a:lnTo>
                  <a:lnTo>
                    <a:pt x="148" y="122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50" y="123"/>
                  </a:lnTo>
                  <a:lnTo>
                    <a:pt x="151" y="122"/>
                  </a:lnTo>
                  <a:lnTo>
                    <a:pt x="152" y="122"/>
                  </a:lnTo>
                  <a:lnTo>
                    <a:pt x="154" y="121"/>
                  </a:lnTo>
                  <a:lnTo>
                    <a:pt x="155" y="120"/>
                  </a:lnTo>
                  <a:lnTo>
                    <a:pt x="156" y="119"/>
                  </a:lnTo>
                  <a:lnTo>
                    <a:pt x="157" y="118"/>
                  </a:lnTo>
                  <a:lnTo>
                    <a:pt x="158" y="116"/>
                  </a:lnTo>
                  <a:lnTo>
                    <a:pt x="159" y="115"/>
                  </a:lnTo>
                  <a:lnTo>
                    <a:pt x="160" y="113"/>
                  </a:lnTo>
                  <a:lnTo>
                    <a:pt x="161" y="112"/>
                  </a:lnTo>
                  <a:lnTo>
                    <a:pt x="162" y="110"/>
                  </a:lnTo>
                  <a:lnTo>
                    <a:pt x="162" y="109"/>
                  </a:lnTo>
                  <a:lnTo>
                    <a:pt x="163" y="108"/>
                  </a:lnTo>
                  <a:lnTo>
                    <a:pt x="163" y="106"/>
                  </a:lnTo>
                  <a:lnTo>
                    <a:pt x="164" y="103"/>
                  </a:lnTo>
                  <a:lnTo>
                    <a:pt x="164" y="102"/>
                  </a:lnTo>
                  <a:lnTo>
                    <a:pt x="164" y="100"/>
                  </a:lnTo>
                  <a:lnTo>
                    <a:pt x="164" y="100"/>
                  </a:lnTo>
                  <a:lnTo>
                    <a:pt x="164" y="99"/>
                  </a:lnTo>
                  <a:lnTo>
                    <a:pt x="165" y="99"/>
                  </a:lnTo>
                  <a:lnTo>
                    <a:pt x="165" y="98"/>
                  </a:lnTo>
                  <a:lnTo>
                    <a:pt x="166" y="98"/>
                  </a:lnTo>
                  <a:lnTo>
                    <a:pt x="168" y="98"/>
                  </a:lnTo>
                  <a:lnTo>
                    <a:pt x="171" y="97"/>
                  </a:lnTo>
                  <a:lnTo>
                    <a:pt x="174" y="96"/>
                  </a:lnTo>
                  <a:lnTo>
                    <a:pt x="177" y="95"/>
                  </a:lnTo>
                  <a:lnTo>
                    <a:pt x="178" y="95"/>
                  </a:lnTo>
                  <a:lnTo>
                    <a:pt x="180" y="94"/>
                  </a:lnTo>
                  <a:lnTo>
                    <a:pt x="184" y="94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2" y="94"/>
                  </a:lnTo>
                  <a:lnTo>
                    <a:pt x="193" y="94"/>
                  </a:lnTo>
                  <a:lnTo>
                    <a:pt x="194" y="95"/>
                  </a:lnTo>
                  <a:lnTo>
                    <a:pt x="195" y="95"/>
                  </a:lnTo>
                  <a:lnTo>
                    <a:pt x="198" y="96"/>
                  </a:lnTo>
                  <a:lnTo>
                    <a:pt x="199" y="96"/>
                  </a:lnTo>
                  <a:lnTo>
                    <a:pt x="200" y="97"/>
                  </a:lnTo>
                  <a:lnTo>
                    <a:pt x="202" y="97"/>
                  </a:lnTo>
                  <a:lnTo>
                    <a:pt x="203" y="97"/>
                  </a:lnTo>
                  <a:lnTo>
                    <a:pt x="204" y="97"/>
                  </a:lnTo>
                  <a:lnTo>
                    <a:pt x="206" y="97"/>
                  </a:lnTo>
                  <a:lnTo>
                    <a:pt x="207" y="97"/>
                  </a:lnTo>
                  <a:lnTo>
                    <a:pt x="208" y="97"/>
                  </a:lnTo>
                  <a:lnTo>
                    <a:pt x="210" y="96"/>
                  </a:lnTo>
                  <a:lnTo>
                    <a:pt x="211" y="96"/>
                  </a:lnTo>
                  <a:lnTo>
                    <a:pt x="212" y="95"/>
                  </a:lnTo>
                  <a:lnTo>
                    <a:pt x="213" y="95"/>
                  </a:lnTo>
                  <a:lnTo>
                    <a:pt x="214" y="94"/>
                  </a:lnTo>
                  <a:lnTo>
                    <a:pt x="214" y="93"/>
                  </a:lnTo>
                  <a:lnTo>
                    <a:pt x="216" y="92"/>
                  </a:lnTo>
                  <a:lnTo>
                    <a:pt x="217" y="91"/>
                  </a:lnTo>
                  <a:lnTo>
                    <a:pt x="217" y="89"/>
                  </a:lnTo>
                  <a:lnTo>
                    <a:pt x="218" y="88"/>
                  </a:lnTo>
                  <a:lnTo>
                    <a:pt x="218" y="87"/>
                  </a:lnTo>
                  <a:lnTo>
                    <a:pt x="218" y="86"/>
                  </a:lnTo>
                  <a:lnTo>
                    <a:pt x="219" y="85"/>
                  </a:lnTo>
                  <a:lnTo>
                    <a:pt x="219" y="84"/>
                  </a:lnTo>
                  <a:lnTo>
                    <a:pt x="218" y="82"/>
                  </a:lnTo>
                  <a:lnTo>
                    <a:pt x="218" y="81"/>
                  </a:lnTo>
                  <a:lnTo>
                    <a:pt x="218" y="80"/>
                  </a:lnTo>
                  <a:lnTo>
                    <a:pt x="217" y="77"/>
                  </a:lnTo>
                  <a:lnTo>
                    <a:pt x="214" y="71"/>
                  </a:lnTo>
                  <a:lnTo>
                    <a:pt x="213" y="70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3" y="68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6"/>
                  </a:lnTo>
                  <a:lnTo>
                    <a:pt x="214" y="66"/>
                  </a:lnTo>
                  <a:lnTo>
                    <a:pt x="214" y="66"/>
                  </a:lnTo>
                  <a:lnTo>
                    <a:pt x="215" y="65"/>
                  </a:lnTo>
                  <a:lnTo>
                    <a:pt x="215" y="65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8" y="65"/>
                  </a:lnTo>
                  <a:lnTo>
                    <a:pt x="219" y="65"/>
                  </a:lnTo>
                  <a:lnTo>
                    <a:pt x="220" y="65"/>
                  </a:lnTo>
                  <a:lnTo>
                    <a:pt x="223" y="65"/>
                  </a:lnTo>
                  <a:lnTo>
                    <a:pt x="224" y="66"/>
                  </a:lnTo>
                  <a:lnTo>
                    <a:pt x="225" y="66"/>
                  </a:lnTo>
                  <a:lnTo>
                    <a:pt x="226" y="66"/>
                  </a:lnTo>
                  <a:lnTo>
                    <a:pt x="226" y="66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228" y="64"/>
                  </a:lnTo>
                  <a:lnTo>
                    <a:pt x="228" y="64"/>
                  </a:lnTo>
                  <a:lnTo>
                    <a:pt x="229" y="63"/>
                  </a:lnTo>
                  <a:lnTo>
                    <a:pt x="231" y="60"/>
                  </a:lnTo>
                  <a:lnTo>
                    <a:pt x="232" y="59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34" y="57"/>
                  </a:lnTo>
                  <a:lnTo>
                    <a:pt x="235" y="57"/>
                  </a:lnTo>
                  <a:lnTo>
                    <a:pt x="237" y="57"/>
                  </a:lnTo>
                  <a:lnTo>
                    <a:pt x="238" y="57"/>
                  </a:lnTo>
                  <a:lnTo>
                    <a:pt x="239" y="58"/>
                  </a:lnTo>
                  <a:lnTo>
                    <a:pt x="240" y="58"/>
                  </a:lnTo>
                  <a:lnTo>
                    <a:pt x="241" y="59"/>
                  </a:lnTo>
                  <a:lnTo>
                    <a:pt x="243" y="60"/>
                  </a:lnTo>
                  <a:lnTo>
                    <a:pt x="245" y="61"/>
                  </a:lnTo>
                  <a:lnTo>
                    <a:pt x="246" y="63"/>
                  </a:lnTo>
                  <a:lnTo>
                    <a:pt x="249" y="65"/>
                  </a:lnTo>
                  <a:lnTo>
                    <a:pt x="250" y="66"/>
                  </a:lnTo>
                  <a:lnTo>
                    <a:pt x="251" y="67"/>
                  </a:lnTo>
                  <a:lnTo>
                    <a:pt x="252" y="68"/>
                  </a:lnTo>
                  <a:lnTo>
                    <a:pt x="253" y="68"/>
                  </a:lnTo>
                  <a:lnTo>
                    <a:pt x="255" y="69"/>
                  </a:lnTo>
                  <a:lnTo>
                    <a:pt x="256" y="69"/>
                  </a:lnTo>
                  <a:lnTo>
                    <a:pt x="258" y="70"/>
                  </a:lnTo>
                  <a:lnTo>
                    <a:pt x="260" y="70"/>
                  </a:lnTo>
                  <a:lnTo>
                    <a:pt x="261" y="70"/>
                  </a:lnTo>
                  <a:lnTo>
                    <a:pt x="263" y="70"/>
                  </a:lnTo>
                  <a:lnTo>
                    <a:pt x="266" y="69"/>
                  </a:lnTo>
                  <a:lnTo>
                    <a:pt x="270" y="68"/>
                  </a:lnTo>
                  <a:lnTo>
                    <a:pt x="272" y="68"/>
                  </a:lnTo>
                  <a:lnTo>
                    <a:pt x="272" y="67"/>
                  </a:lnTo>
                  <a:lnTo>
                    <a:pt x="272" y="67"/>
                  </a:lnTo>
                  <a:lnTo>
                    <a:pt x="273" y="66"/>
                  </a:lnTo>
                  <a:lnTo>
                    <a:pt x="274" y="65"/>
                  </a:lnTo>
                  <a:lnTo>
                    <a:pt x="275" y="65"/>
                  </a:lnTo>
                  <a:lnTo>
                    <a:pt x="275" y="64"/>
                  </a:lnTo>
                  <a:lnTo>
                    <a:pt x="277" y="60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1" y="50"/>
                  </a:lnTo>
                  <a:lnTo>
                    <a:pt x="282" y="47"/>
                  </a:lnTo>
                  <a:lnTo>
                    <a:pt x="282" y="46"/>
                  </a:lnTo>
                  <a:lnTo>
                    <a:pt x="282" y="44"/>
                  </a:lnTo>
                  <a:lnTo>
                    <a:pt x="282" y="40"/>
                  </a:lnTo>
                  <a:lnTo>
                    <a:pt x="282" y="39"/>
                  </a:lnTo>
                  <a:lnTo>
                    <a:pt x="283" y="38"/>
                  </a:lnTo>
                  <a:lnTo>
                    <a:pt x="283" y="37"/>
                  </a:lnTo>
                  <a:lnTo>
                    <a:pt x="284" y="36"/>
                  </a:lnTo>
                  <a:lnTo>
                    <a:pt x="284" y="35"/>
                  </a:lnTo>
                  <a:lnTo>
                    <a:pt x="287" y="33"/>
                  </a:lnTo>
                  <a:lnTo>
                    <a:pt x="289" y="30"/>
                  </a:lnTo>
                  <a:lnTo>
                    <a:pt x="290" y="29"/>
                  </a:lnTo>
                  <a:lnTo>
                    <a:pt x="292" y="28"/>
                  </a:lnTo>
                  <a:lnTo>
                    <a:pt x="295" y="26"/>
                  </a:lnTo>
                  <a:lnTo>
                    <a:pt x="296" y="25"/>
                  </a:lnTo>
                  <a:lnTo>
                    <a:pt x="297" y="24"/>
                  </a:lnTo>
                  <a:lnTo>
                    <a:pt x="298" y="23"/>
                  </a:lnTo>
                  <a:lnTo>
                    <a:pt x="298" y="22"/>
                  </a:lnTo>
                  <a:lnTo>
                    <a:pt x="299" y="21"/>
                  </a:lnTo>
                  <a:lnTo>
                    <a:pt x="300" y="20"/>
                  </a:lnTo>
                  <a:lnTo>
                    <a:pt x="301" y="17"/>
                  </a:lnTo>
                  <a:lnTo>
                    <a:pt x="302" y="16"/>
                  </a:lnTo>
                  <a:lnTo>
                    <a:pt x="303" y="15"/>
                  </a:lnTo>
                  <a:lnTo>
                    <a:pt x="304" y="15"/>
                  </a:lnTo>
                  <a:lnTo>
                    <a:pt x="304" y="15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9" y="15"/>
                  </a:lnTo>
                  <a:lnTo>
                    <a:pt x="313" y="16"/>
                  </a:lnTo>
                  <a:lnTo>
                    <a:pt x="315" y="17"/>
                  </a:lnTo>
                  <a:lnTo>
                    <a:pt x="317" y="17"/>
                  </a:lnTo>
                  <a:lnTo>
                    <a:pt x="318" y="17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321" y="17"/>
                  </a:lnTo>
                  <a:lnTo>
                    <a:pt x="321" y="17"/>
                  </a:lnTo>
                  <a:lnTo>
                    <a:pt x="322" y="17"/>
                  </a:lnTo>
                  <a:lnTo>
                    <a:pt x="323" y="16"/>
                  </a:lnTo>
                  <a:lnTo>
                    <a:pt x="324" y="16"/>
                  </a:lnTo>
                  <a:lnTo>
                    <a:pt x="325" y="15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7" y="13"/>
                  </a:lnTo>
                  <a:lnTo>
                    <a:pt x="329" y="11"/>
                  </a:lnTo>
                  <a:lnTo>
                    <a:pt x="330" y="8"/>
                  </a:lnTo>
                  <a:lnTo>
                    <a:pt x="331" y="6"/>
                  </a:lnTo>
                  <a:lnTo>
                    <a:pt x="332" y="5"/>
                  </a:lnTo>
                  <a:lnTo>
                    <a:pt x="332" y="4"/>
                  </a:lnTo>
                  <a:lnTo>
                    <a:pt x="333" y="3"/>
                  </a:lnTo>
                  <a:lnTo>
                    <a:pt x="333" y="2"/>
                  </a:lnTo>
                  <a:lnTo>
                    <a:pt x="333" y="1"/>
                  </a:lnTo>
                  <a:lnTo>
                    <a:pt x="333" y="1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B0C2E5"/>
            </a:solidFill>
            <a:ln w="269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7" name="Freeform 291"/>
            <p:cNvSpPr>
              <a:spLocks/>
            </p:cNvSpPr>
            <p:nvPr/>
          </p:nvSpPr>
          <p:spPr bwMode="auto">
            <a:xfrm>
              <a:off x="4867" y="2061"/>
              <a:ext cx="731" cy="593"/>
            </a:xfrm>
            <a:custGeom>
              <a:avLst/>
              <a:gdLst>
                <a:gd name="T0" fmla="*/ 239 w 731"/>
                <a:gd name="T1" fmla="*/ 12 h 593"/>
                <a:gd name="T2" fmla="*/ 240 w 731"/>
                <a:gd name="T3" fmla="*/ 45 h 593"/>
                <a:gd name="T4" fmla="*/ 240 w 731"/>
                <a:gd name="T5" fmla="*/ 75 h 593"/>
                <a:gd name="T6" fmla="*/ 197 w 731"/>
                <a:gd name="T7" fmla="*/ 97 h 593"/>
                <a:gd name="T8" fmla="*/ 191 w 731"/>
                <a:gd name="T9" fmla="*/ 121 h 593"/>
                <a:gd name="T10" fmla="*/ 227 w 731"/>
                <a:gd name="T11" fmla="*/ 138 h 593"/>
                <a:gd name="T12" fmla="*/ 257 w 731"/>
                <a:gd name="T13" fmla="*/ 180 h 593"/>
                <a:gd name="T14" fmla="*/ 287 w 731"/>
                <a:gd name="T15" fmla="*/ 213 h 593"/>
                <a:gd name="T16" fmla="*/ 326 w 731"/>
                <a:gd name="T17" fmla="*/ 215 h 593"/>
                <a:gd name="T18" fmla="*/ 372 w 731"/>
                <a:gd name="T19" fmla="*/ 197 h 593"/>
                <a:gd name="T20" fmla="*/ 360 w 731"/>
                <a:gd name="T21" fmla="*/ 180 h 593"/>
                <a:gd name="T22" fmla="*/ 370 w 731"/>
                <a:gd name="T23" fmla="*/ 165 h 593"/>
                <a:gd name="T24" fmla="*/ 401 w 731"/>
                <a:gd name="T25" fmla="*/ 202 h 593"/>
                <a:gd name="T26" fmla="*/ 432 w 731"/>
                <a:gd name="T27" fmla="*/ 205 h 593"/>
                <a:gd name="T28" fmla="*/ 455 w 731"/>
                <a:gd name="T29" fmla="*/ 220 h 593"/>
                <a:gd name="T30" fmla="*/ 484 w 731"/>
                <a:gd name="T31" fmla="*/ 248 h 593"/>
                <a:gd name="T32" fmla="*/ 501 w 731"/>
                <a:gd name="T33" fmla="*/ 238 h 593"/>
                <a:gd name="T34" fmla="*/ 546 w 731"/>
                <a:gd name="T35" fmla="*/ 246 h 593"/>
                <a:gd name="T36" fmla="*/ 585 w 731"/>
                <a:gd name="T37" fmla="*/ 256 h 593"/>
                <a:gd name="T38" fmla="*/ 599 w 731"/>
                <a:gd name="T39" fmla="*/ 251 h 593"/>
                <a:gd name="T40" fmla="*/ 608 w 731"/>
                <a:gd name="T41" fmla="*/ 282 h 593"/>
                <a:gd name="T42" fmla="*/ 607 w 731"/>
                <a:gd name="T43" fmla="*/ 317 h 593"/>
                <a:gd name="T44" fmla="*/ 635 w 731"/>
                <a:gd name="T45" fmla="*/ 380 h 593"/>
                <a:gd name="T46" fmla="*/ 676 w 731"/>
                <a:gd name="T47" fmla="*/ 399 h 593"/>
                <a:gd name="T48" fmla="*/ 706 w 731"/>
                <a:gd name="T49" fmla="*/ 407 h 593"/>
                <a:gd name="T50" fmla="*/ 730 w 731"/>
                <a:gd name="T51" fmla="*/ 482 h 593"/>
                <a:gd name="T52" fmla="*/ 712 w 731"/>
                <a:gd name="T53" fmla="*/ 510 h 593"/>
                <a:gd name="T54" fmla="*/ 658 w 731"/>
                <a:gd name="T55" fmla="*/ 518 h 593"/>
                <a:gd name="T56" fmla="*/ 612 w 731"/>
                <a:gd name="T57" fmla="*/ 519 h 593"/>
                <a:gd name="T58" fmla="*/ 599 w 731"/>
                <a:gd name="T59" fmla="*/ 544 h 593"/>
                <a:gd name="T60" fmla="*/ 561 w 731"/>
                <a:gd name="T61" fmla="*/ 592 h 593"/>
                <a:gd name="T62" fmla="*/ 532 w 731"/>
                <a:gd name="T63" fmla="*/ 585 h 593"/>
                <a:gd name="T64" fmla="*/ 501 w 731"/>
                <a:gd name="T65" fmla="*/ 547 h 593"/>
                <a:gd name="T66" fmla="*/ 466 w 731"/>
                <a:gd name="T67" fmla="*/ 536 h 593"/>
                <a:gd name="T68" fmla="*/ 416 w 731"/>
                <a:gd name="T69" fmla="*/ 519 h 593"/>
                <a:gd name="T70" fmla="*/ 362 w 731"/>
                <a:gd name="T71" fmla="*/ 518 h 593"/>
                <a:gd name="T72" fmla="*/ 332 w 731"/>
                <a:gd name="T73" fmla="*/ 509 h 593"/>
                <a:gd name="T74" fmla="*/ 309 w 731"/>
                <a:gd name="T75" fmla="*/ 501 h 593"/>
                <a:gd name="T76" fmla="*/ 305 w 731"/>
                <a:gd name="T77" fmla="*/ 481 h 593"/>
                <a:gd name="T78" fmla="*/ 260 w 731"/>
                <a:gd name="T79" fmla="*/ 429 h 593"/>
                <a:gd name="T80" fmla="*/ 240 w 731"/>
                <a:gd name="T81" fmla="*/ 425 h 593"/>
                <a:gd name="T82" fmla="*/ 232 w 731"/>
                <a:gd name="T83" fmla="*/ 388 h 593"/>
                <a:gd name="T84" fmla="*/ 217 w 731"/>
                <a:gd name="T85" fmla="*/ 368 h 593"/>
                <a:gd name="T86" fmla="*/ 169 w 731"/>
                <a:gd name="T87" fmla="*/ 364 h 593"/>
                <a:gd name="T88" fmla="*/ 148 w 731"/>
                <a:gd name="T89" fmla="*/ 336 h 593"/>
                <a:gd name="T90" fmla="*/ 134 w 731"/>
                <a:gd name="T91" fmla="*/ 299 h 593"/>
                <a:gd name="T92" fmla="*/ 126 w 731"/>
                <a:gd name="T93" fmla="*/ 324 h 593"/>
                <a:gd name="T94" fmla="*/ 110 w 731"/>
                <a:gd name="T95" fmla="*/ 334 h 593"/>
                <a:gd name="T96" fmla="*/ 91 w 731"/>
                <a:gd name="T97" fmla="*/ 338 h 593"/>
                <a:gd name="T98" fmla="*/ 85 w 731"/>
                <a:gd name="T99" fmla="*/ 307 h 593"/>
                <a:gd name="T100" fmla="*/ 47 w 731"/>
                <a:gd name="T101" fmla="*/ 331 h 593"/>
                <a:gd name="T102" fmla="*/ 29 w 731"/>
                <a:gd name="T103" fmla="*/ 316 h 593"/>
                <a:gd name="T104" fmla="*/ 7 w 731"/>
                <a:gd name="T105" fmla="*/ 308 h 593"/>
                <a:gd name="T106" fmla="*/ 5 w 731"/>
                <a:gd name="T107" fmla="*/ 274 h 593"/>
                <a:gd name="T108" fmla="*/ 15 w 731"/>
                <a:gd name="T109" fmla="*/ 244 h 593"/>
                <a:gd name="T110" fmla="*/ 8 w 731"/>
                <a:gd name="T111" fmla="*/ 205 h 593"/>
                <a:gd name="T112" fmla="*/ 28 w 731"/>
                <a:gd name="T113" fmla="*/ 149 h 593"/>
                <a:gd name="T114" fmla="*/ 56 w 731"/>
                <a:gd name="T115" fmla="*/ 100 h 593"/>
                <a:gd name="T116" fmla="*/ 93 w 731"/>
                <a:gd name="T117" fmla="*/ 74 h 593"/>
                <a:gd name="T118" fmla="*/ 110 w 731"/>
                <a:gd name="T119" fmla="*/ 48 h 593"/>
                <a:gd name="T120" fmla="*/ 162 w 731"/>
                <a:gd name="T121" fmla="*/ 34 h 593"/>
                <a:gd name="T122" fmla="*/ 203 w 731"/>
                <a:gd name="T123" fmla="*/ 2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1" h="593">
                  <a:moveTo>
                    <a:pt x="222" y="0"/>
                  </a:moveTo>
                  <a:lnTo>
                    <a:pt x="222" y="0"/>
                  </a:lnTo>
                  <a:lnTo>
                    <a:pt x="223" y="0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2"/>
                  </a:lnTo>
                  <a:lnTo>
                    <a:pt x="228" y="3"/>
                  </a:lnTo>
                  <a:lnTo>
                    <a:pt x="228" y="3"/>
                  </a:lnTo>
                  <a:lnTo>
                    <a:pt x="229" y="4"/>
                  </a:lnTo>
                  <a:lnTo>
                    <a:pt x="231" y="5"/>
                  </a:lnTo>
                  <a:lnTo>
                    <a:pt x="231" y="6"/>
                  </a:lnTo>
                  <a:lnTo>
                    <a:pt x="232" y="7"/>
                  </a:lnTo>
                  <a:lnTo>
                    <a:pt x="233" y="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11"/>
                  </a:lnTo>
                  <a:lnTo>
                    <a:pt x="236" y="11"/>
                  </a:lnTo>
                  <a:lnTo>
                    <a:pt x="237" y="11"/>
                  </a:lnTo>
                  <a:lnTo>
                    <a:pt x="238" y="12"/>
                  </a:lnTo>
                  <a:lnTo>
                    <a:pt x="239" y="12"/>
                  </a:lnTo>
                  <a:lnTo>
                    <a:pt x="239" y="13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0" y="15"/>
                  </a:lnTo>
                  <a:lnTo>
                    <a:pt x="240" y="16"/>
                  </a:lnTo>
                  <a:lnTo>
                    <a:pt x="240" y="17"/>
                  </a:lnTo>
                  <a:lnTo>
                    <a:pt x="240" y="18"/>
                  </a:lnTo>
                  <a:lnTo>
                    <a:pt x="239" y="20"/>
                  </a:lnTo>
                  <a:lnTo>
                    <a:pt x="237" y="26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5" y="31"/>
                  </a:lnTo>
                  <a:lnTo>
                    <a:pt x="235" y="33"/>
                  </a:lnTo>
                  <a:lnTo>
                    <a:pt x="235" y="35"/>
                  </a:lnTo>
                  <a:lnTo>
                    <a:pt x="235" y="36"/>
                  </a:lnTo>
                  <a:lnTo>
                    <a:pt x="236" y="38"/>
                  </a:lnTo>
                  <a:lnTo>
                    <a:pt x="236" y="39"/>
                  </a:lnTo>
                  <a:lnTo>
                    <a:pt x="237" y="41"/>
                  </a:lnTo>
                  <a:lnTo>
                    <a:pt x="237" y="42"/>
                  </a:lnTo>
                  <a:lnTo>
                    <a:pt x="238" y="44"/>
                  </a:lnTo>
                  <a:lnTo>
                    <a:pt x="240" y="45"/>
                  </a:lnTo>
                  <a:lnTo>
                    <a:pt x="243" y="50"/>
                  </a:lnTo>
                  <a:lnTo>
                    <a:pt x="245" y="52"/>
                  </a:lnTo>
                  <a:lnTo>
                    <a:pt x="246" y="53"/>
                  </a:lnTo>
                  <a:lnTo>
                    <a:pt x="246" y="54"/>
                  </a:lnTo>
                  <a:lnTo>
                    <a:pt x="247" y="55"/>
                  </a:lnTo>
                  <a:lnTo>
                    <a:pt x="247" y="56"/>
                  </a:lnTo>
                  <a:lnTo>
                    <a:pt x="247" y="58"/>
                  </a:lnTo>
                  <a:lnTo>
                    <a:pt x="248" y="60"/>
                  </a:lnTo>
                  <a:lnTo>
                    <a:pt x="248" y="62"/>
                  </a:lnTo>
                  <a:lnTo>
                    <a:pt x="248" y="64"/>
                  </a:lnTo>
                  <a:lnTo>
                    <a:pt x="247" y="66"/>
                  </a:lnTo>
                  <a:lnTo>
                    <a:pt x="247" y="67"/>
                  </a:lnTo>
                  <a:lnTo>
                    <a:pt x="247" y="69"/>
                  </a:lnTo>
                  <a:lnTo>
                    <a:pt x="246" y="70"/>
                  </a:lnTo>
                  <a:lnTo>
                    <a:pt x="246" y="71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44" y="73"/>
                  </a:lnTo>
                  <a:lnTo>
                    <a:pt x="242" y="74"/>
                  </a:lnTo>
                  <a:lnTo>
                    <a:pt x="241" y="75"/>
                  </a:lnTo>
                  <a:lnTo>
                    <a:pt x="240" y="75"/>
                  </a:lnTo>
                  <a:lnTo>
                    <a:pt x="239" y="76"/>
                  </a:lnTo>
                  <a:lnTo>
                    <a:pt x="236" y="77"/>
                  </a:lnTo>
                  <a:lnTo>
                    <a:pt x="235" y="77"/>
                  </a:lnTo>
                  <a:lnTo>
                    <a:pt x="233" y="78"/>
                  </a:lnTo>
                  <a:lnTo>
                    <a:pt x="232" y="79"/>
                  </a:lnTo>
                  <a:lnTo>
                    <a:pt x="231" y="80"/>
                  </a:lnTo>
                  <a:lnTo>
                    <a:pt x="230" y="81"/>
                  </a:lnTo>
                  <a:lnTo>
                    <a:pt x="229" y="81"/>
                  </a:lnTo>
                  <a:lnTo>
                    <a:pt x="227" y="84"/>
                  </a:lnTo>
                  <a:lnTo>
                    <a:pt x="227" y="85"/>
                  </a:lnTo>
                  <a:lnTo>
                    <a:pt x="226" y="86"/>
                  </a:lnTo>
                  <a:lnTo>
                    <a:pt x="225" y="87"/>
                  </a:lnTo>
                  <a:lnTo>
                    <a:pt x="224" y="88"/>
                  </a:lnTo>
                  <a:lnTo>
                    <a:pt x="223" y="88"/>
                  </a:lnTo>
                  <a:lnTo>
                    <a:pt x="222" y="89"/>
                  </a:lnTo>
                  <a:lnTo>
                    <a:pt x="221" y="89"/>
                  </a:lnTo>
                  <a:lnTo>
                    <a:pt x="220" y="90"/>
                  </a:lnTo>
                  <a:lnTo>
                    <a:pt x="217" y="91"/>
                  </a:lnTo>
                  <a:lnTo>
                    <a:pt x="210" y="93"/>
                  </a:lnTo>
                  <a:lnTo>
                    <a:pt x="201" y="96"/>
                  </a:lnTo>
                  <a:lnTo>
                    <a:pt x="197" y="97"/>
                  </a:lnTo>
                  <a:lnTo>
                    <a:pt x="189" y="100"/>
                  </a:lnTo>
                  <a:lnTo>
                    <a:pt x="188" y="100"/>
                  </a:lnTo>
                  <a:lnTo>
                    <a:pt x="187" y="101"/>
                  </a:lnTo>
                  <a:lnTo>
                    <a:pt x="186" y="102"/>
                  </a:lnTo>
                  <a:lnTo>
                    <a:pt x="185" y="103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5"/>
                  </a:lnTo>
                  <a:lnTo>
                    <a:pt x="183" y="106"/>
                  </a:lnTo>
                  <a:lnTo>
                    <a:pt x="183" y="107"/>
                  </a:lnTo>
                  <a:lnTo>
                    <a:pt x="183" y="109"/>
                  </a:lnTo>
                  <a:lnTo>
                    <a:pt x="184" y="109"/>
                  </a:lnTo>
                  <a:lnTo>
                    <a:pt x="184" y="110"/>
                  </a:lnTo>
                  <a:lnTo>
                    <a:pt x="184" y="112"/>
                  </a:lnTo>
                  <a:lnTo>
                    <a:pt x="185" y="113"/>
                  </a:lnTo>
                  <a:lnTo>
                    <a:pt x="186" y="114"/>
                  </a:lnTo>
                  <a:lnTo>
                    <a:pt x="187" y="115"/>
                  </a:lnTo>
                  <a:lnTo>
                    <a:pt x="187" y="117"/>
                  </a:lnTo>
                  <a:lnTo>
                    <a:pt x="188" y="118"/>
                  </a:lnTo>
                  <a:lnTo>
                    <a:pt x="189" y="119"/>
                  </a:lnTo>
                  <a:lnTo>
                    <a:pt x="191" y="121"/>
                  </a:lnTo>
                  <a:lnTo>
                    <a:pt x="196" y="125"/>
                  </a:lnTo>
                  <a:lnTo>
                    <a:pt x="198" y="127"/>
                  </a:lnTo>
                  <a:lnTo>
                    <a:pt x="200" y="129"/>
                  </a:lnTo>
                  <a:lnTo>
                    <a:pt x="203" y="132"/>
                  </a:lnTo>
                  <a:lnTo>
                    <a:pt x="204" y="134"/>
                  </a:lnTo>
                  <a:lnTo>
                    <a:pt x="205" y="135"/>
                  </a:lnTo>
                  <a:lnTo>
                    <a:pt x="207" y="136"/>
                  </a:lnTo>
                  <a:lnTo>
                    <a:pt x="208" y="137"/>
                  </a:lnTo>
                  <a:lnTo>
                    <a:pt x="210" y="138"/>
                  </a:lnTo>
                  <a:lnTo>
                    <a:pt x="212" y="138"/>
                  </a:lnTo>
                  <a:lnTo>
                    <a:pt x="214" y="139"/>
                  </a:lnTo>
                  <a:lnTo>
                    <a:pt x="215" y="139"/>
                  </a:lnTo>
                  <a:lnTo>
                    <a:pt x="216" y="138"/>
                  </a:lnTo>
                  <a:lnTo>
                    <a:pt x="217" y="138"/>
                  </a:lnTo>
                  <a:lnTo>
                    <a:pt x="220" y="137"/>
                  </a:lnTo>
                  <a:lnTo>
                    <a:pt x="221" y="137"/>
                  </a:lnTo>
                  <a:lnTo>
                    <a:pt x="222" y="137"/>
                  </a:lnTo>
                  <a:lnTo>
                    <a:pt x="223" y="137"/>
                  </a:lnTo>
                  <a:lnTo>
                    <a:pt x="224" y="137"/>
                  </a:lnTo>
                  <a:lnTo>
                    <a:pt x="226" y="137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9" y="138"/>
                  </a:lnTo>
                  <a:lnTo>
                    <a:pt x="230" y="139"/>
                  </a:lnTo>
                  <a:lnTo>
                    <a:pt x="231" y="140"/>
                  </a:lnTo>
                  <a:lnTo>
                    <a:pt x="233" y="141"/>
                  </a:lnTo>
                  <a:lnTo>
                    <a:pt x="234" y="142"/>
                  </a:lnTo>
                  <a:lnTo>
                    <a:pt x="235" y="144"/>
                  </a:lnTo>
                  <a:lnTo>
                    <a:pt x="237" y="145"/>
                  </a:lnTo>
                  <a:lnTo>
                    <a:pt x="238" y="146"/>
                  </a:lnTo>
                  <a:lnTo>
                    <a:pt x="240" y="151"/>
                  </a:lnTo>
                  <a:lnTo>
                    <a:pt x="242" y="153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4"/>
                  </a:lnTo>
                  <a:lnTo>
                    <a:pt x="250" y="165"/>
                  </a:lnTo>
                  <a:lnTo>
                    <a:pt x="251" y="166"/>
                  </a:lnTo>
                  <a:lnTo>
                    <a:pt x="252" y="169"/>
                  </a:lnTo>
                  <a:lnTo>
                    <a:pt x="253" y="170"/>
                  </a:lnTo>
                  <a:lnTo>
                    <a:pt x="255" y="176"/>
                  </a:lnTo>
                  <a:lnTo>
                    <a:pt x="256" y="178"/>
                  </a:lnTo>
                  <a:lnTo>
                    <a:pt x="257" y="180"/>
                  </a:lnTo>
                  <a:lnTo>
                    <a:pt x="258" y="185"/>
                  </a:lnTo>
                  <a:lnTo>
                    <a:pt x="260" y="190"/>
                  </a:lnTo>
                  <a:lnTo>
                    <a:pt x="261" y="191"/>
                  </a:lnTo>
                  <a:lnTo>
                    <a:pt x="262" y="192"/>
                  </a:lnTo>
                  <a:lnTo>
                    <a:pt x="263" y="193"/>
                  </a:lnTo>
                  <a:lnTo>
                    <a:pt x="264" y="194"/>
                  </a:lnTo>
                  <a:lnTo>
                    <a:pt x="265" y="195"/>
                  </a:lnTo>
                  <a:lnTo>
                    <a:pt x="266" y="196"/>
                  </a:lnTo>
                  <a:lnTo>
                    <a:pt x="269" y="198"/>
                  </a:lnTo>
                  <a:lnTo>
                    <a:pt x="271" y="199"/>
                  </a:lnTo>
                  <a:lnTo>
                    <a:pt x="276" y="201"/>
                  </a:lnTo>
                  <a:lnTo>
                    <a:pt x="277" y="202"/>
                  </a:lnTo>
                  <a:lnTo>
                    <a:pt x="279" y="203"/>
                  </a:lnTo>
                  <a:lnTo>
                    <a:pt x="280" y="204"/>
                  </a:lnTo>
                  <a:lnTo>
                    <a:pt x="281" y="205"/>
                  </a:lnTo>
                  <a:lnTo>
                    <a:pt x="282" y="206"/>
                  </a:lnTo>
                  <a:lnTo>
                    <a:pt x="283" y="207"/>
                  </a:lnTo>
                  <a:lnTo>
                    <a:pt x="284" y="210"/>
                  </a:lnTo>
                  <a:lnTo>
                    <a:pt x="285" y="211"/>
                  </a:lnTo>
                  <a:lnTo>
                    <a:pt x="286" y="212"/>
                  </a:lnTo>
                  <a:lnTo>
                    <a:pt x="287" y="213"/>
                  </a:lnTo>
                  <a:lnTo>
                    <a:pt x="289" y="215"/>
                  </a:lnTo>
                  <a:lnTo>
                    <a:pt x="290" y="217"/>
                  </a:lnTo>
                  <a:lnTo>
                    <a:pt x="294" y="219"/>
                  </a:lnTo>
                  <a:lnTo>
                    <a:pt x="295" y="220"/>
                  </a:lnTo>
                  <a:lnTo>
                    <a:pt x="296" y="220"/>
                  </a:lnTo>
                  <a:lnTo>
                    <a:pt x="298" y="221"/>
                  </a:lnTo>
                  <a:lnTo>
                    <a:pt x="300" y="222"/>
                  </a:lnTo>
                  <a:lnTo>
                    <a:pt x="301" y="222"/>
                  </a:lnTo>
                  <a:lnTo>
                    <a:pt x="302" y="222"/>
                  </a:lnTo>
                  <a:lnTo>
                    <a:pt x="303" y="222"/>
                  </a:lnTo>
                  <a:lnTo>
                    <a:pt x="304" y="222"/>
                  </a:lnTo>
                  <a:lnTo>
                    <a:pt x="306" y="222"/>
                  </a:lnTo>
                  <a:lnTo>
                    <a:pt x="311" y="221"/>
                  </a:lnTo>
                  <a:lnTo>
                    <a:pt x="314" y="221"/>
                  </a:lnTo>
                  <a:lnTo>
                    <a:pt x="316" y="221"/>
                  </a:lnTo>
                  <a:lnTo>
                    <a:pt x="318" y="220"/>
                  </a:lnTo>
                  <a:lnTo>
                    <a:pt x="319" y="219"/>
                  </a:lnTo>
                  <a:lnTo>
                    <a:pt x="321" y="218"/>
                  </a:lnTo>
                  <a:lnTo>
                    <a:pt x="323" y="217"/>
                  </a:lnTo>
                  <a:lnTo>
                    <a:pt x="324" y="216"/>
                  </a:lnTo>
                  <a:lnTo>
                    <a:pt x="326" y="215"/>
                  </a:lnTo>
                  <a:lnTo>
                    <a:pt x="332" y="209"/>
                  </a:lnTo>
                  <a:lnTo>
                    <a:pt x="334" y="207"/>
                  </a:lnTo>
                  <a:lnTo>
                    <a:pt x="335" y="206"/>
                  </a:lnTo>
                  <a:lnTo>
                    <a:pt x="337" y="205"/>
                  </a:lnTo>
                  <a:lnTo>
                    <a:pt x="339" y="204"/>
                  </a:lnTo>
                  <a:lnTo>
                    <a:pt x="341" y="202"/>
                  </a:lnTo>
                  <a:lnTo>
                    <a:pt x="343" y="202"/>
                  </a:lnTo>
                  <a:lnTo>
                    <a:pt x="347" y="200"/>
                  </a:lnTo>
                  <a:lnTo>
                    <a:pt x="351" y="198"/>
                  </a:lnTo>
                  <a:lnTo>
                    <a:pt x="352" y="198"/>
                  </a:lnTo>
                  <a:lnTo>
                    <a:pt x="354" y="197"/>
                  </a:lnTo>
                  <a:lnTo>
                    <a:pt x="355" y="197"/>
                  </a:lnTo>
                  <a:lnTo>
                    <a:pt x="356" y="197"/>
                  </a:lnTo>
                  <a:lnTo>
                    <a:pt x="358" y="197"/>
                  </a:lnTo>
                  <a:lnTo>
                    <a:pt x="364" y="197"/>
                  </a:lnTo>
                  <a:lnTo>
                    <a:pt x="366" y="197"/>
                  </a:lnTo>
                  <a:lnTo>
                    <a:pt x="369" y="197"/>
                  </a:lnTo>
                  <a:lnTo>
                    <a:pt x="370" y="197"/>
                  </a:lnTo>
                  <a:lnTo>
                    <a:pt x="371" y="197"/>
                  </a:lnTo>
                  <a:lnTo>
                    <a:pt x="372" y="197"/>
                  </a:lnTo>
                  <a:lnTo>
                    <a:pt x="372" y="197"/>
                  </a:lnTo>
                  <a:lnTo>
                    <a:pt x="373" y="196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73" y="193"/>
                  </a:lnTo>
                  <a:lnTo>
                    <a:pt x="373" y="191"/>
                  </a:lnTo>
                  <a:lnTo>
                    <a:pt x="373" y="190"/>
                  </a:lnTo>
                  <a:lnTo>
                    <a:pt x="373" y="188"/>
                  </a:lnTo>
                  <a:lnTo>
                    <a:pt x="373" y="187"/>
                  </a:lnTo>
                  <a:lnTo>
                    <a:pt x="372" y="186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1" y="184"/>
                  </a:lnTo>
                  <a:lnTo>
                    <a:pt x="370" y="183"/>
                  </a:lnTo>
                  <a:lnTo>
                    <a:pt x="369" y="183"/>
                  </a:lnTo>
                  <a:lnTo>
                    <a:pt x="368" y="182"/>
                  </a:lnTo>
                  <a:lnTo>
                    <a:pt x="366" y="182"/>
                  </a:lnTo>
                  <a:lnTo>
                    <a:pt x="363" y="181"/>
                  </a:lnTo>
                  <a:lnTo>
                    <a:pt x="362" y="181"/>
                  </a:lnTo>
                  <a:lnTo>
                    <a:pt x="361" y="180"/>
                  </a:lnTo>
                  <a:lnTo>
                    <a:pt x="361" y="180"/>
                  </a:lnTo>
                  <a:lnTo>
                    <a:pt x="360" y="180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59" y="178"/>
                  </a:lnTo>
                  <a:lnTo>
                    <a:pt x="359" y="177"/>
                  </a:lnTo>
                  <a:lnTo>
                    <a:pt x="359" y="176"/>
                  </a:lnTo>
                  <a:lnTo>
                    <a:pt x="359" y="175"/>
                  </a:lnTo>
                  <a:lnTo>
                    <a:pt x="359" y="174"/>
                  </a:lnTo>
                  <a:lnTo>
                    <a:pt x="359" y="173"/>
                  </a:lnTo>
                  <a:lnTo>
                    <a:pt x="359" y="172"/>
                  </a:lnTo>
                  <a:lnTo>
                    <a:pt x="360" y="171"/>
                  </a:lnTo>
                  <a:lnTo>
                    <a:pt x="360" y="170"/>
                  </a:lnTo>
                  <a:lnTo>
                    <a:pt x="361" y="169"/>
                  </a:lnTo>
                  <a:lnTo>
                    <a:pt x="362" y="168"/>
                  </a:lnTo>
                  <a:lnTo>
                    <a:pt x="363" y="167"/>
                  </a:lnTo>
                  <a:lnTo>
                    <a:pt x="364" y="166"/>
                  </a:lnTo>
                  <a:lnTo>
                    <a:pt x="365" y="166"/>
                  </a:lnTo>
                  <a:lnTo>
                    <a:pt x="366" y="165"/>
                  </a:lnTo>
                  <a:lnTo>
                    <a:pt x="367" y="165"/>
                  </a:lnTo>
                  <a:lnTo>
                    <a:pt x="368" y="165"/>
                  </a:lnTo>
                  <a:lnTo>
                    <a:pt x="369" y="165"/>
                  </a:lnTo>
                  <a:lnTo>
                    <a:pt x="370" y="165"/>
                  </a:lnTo>
                  <a:lnTo>
                    <a:pt x="372" y="165"/>
                  </a:lnTo>
                  <a:lnTo>
                    <a:pt x="373" y="165"/>
                  </a:lnTo>
                  <a:lnTo>
                    <a:pt x="375" y="166"/>
                  </a:lnTo>
                  <a:lnTo>
                    <a:pt x="377" y="167"/>
                  </a:lnTo>
                  <a:lnTo>
                    <a:pt x="379" y="168"/>
                  </a:lnTo>
                  <a:lnTo>
                    <a:pt x="380" y="169"/>
                  </a:lnTo>
                  <a:lnTo>
                    <a:pt x="381" y="170"/>
                  </a:lnTo>
                  <a:lnTo>
                    <a:pt x="386" y="173"/>
                  </a:lnTo>
                  <a:lnTo>
                    <a:pt x="387" y="175"/>
                  </a:lnTo>
                  <a:lnTo>
                    <a:pt x="388" y="176"/>
                  </a:lnTo>
                  <a:lnTo>
                    <a:pt x="389" y="177"/>
                  </a:lnTo>
                  <a:lnTo>
                    <a:pt x="390" y="179"/>
                  </a:lnTo>
                  <a:lnTo>
                    <a:pt x="394" y="187"/>
                  </a:lnTo>
                  <a:lnTo>
                    <a:pt x="395" y="188"/>
                  </a:lnTo>
                  <a:lnTo>
                    <a:pt x="395" y="189"/>
                  </a:lnTo>
                  <a:lnTo>
                    <a:pt x="397" y="194"/>
                  </a:lnTo>
                  <a:lnTo>
                    <a:pt x="397" y="196"/>
                  </a:lnTo>
                  <a:lnTo>
                    <a:pt x="398" y="197"/>
                  </a:lnTo>
                  <a:lnTo>
                    <a:pt x="399" y="199"/>
                  </a:lnTo>
                  <a:lnTo>
                    <a:pt x="400" y="200"/>
                  </a:lnTo>
                  <a:lnTo>
                    <a:pt x="401" y="202"/>
                  </a:lnTo>
                  <a:lnTo>
                    <a:pt x="402" y="202"/>
                  </a:lnTo>
                  <a:lnTo>
                    <a:pt x="403" y="203"/>
                  </a:lnTo>
                  <a:lnTo>
                    <a:pt x="404" y="204"/>
                  </a:lnTo>
                  <a:lnTo>
                    <a:pt x="405" y="204"/>
                  </a:lnTo>
                  <a:lnTo>
                    <a:pt x="406" y="205"/>
                  </a:lnTo>
                  <a:lnTo>
                    <a:pt x="407" y="205"/>
                  </a:lnTo>
                  <a:lnTo>
                    <a:pt x="411" y="207"/>
                  </a:lnTo>
                  <a:lnTo>
                    <a:pt x="418" y="209"/>
                  </a:lnTo>
                  <a:lnTo>
                    <a:pt x="419" y="210"/>
                  </a:lnTo>
                  <a:lnTo>
                    <a:pt x="420" y="210"/>
                  </a:lnTo>
                  <a:lnTo>
                    <a:pt x="421" y="210"/>
                  </a:lnTo>
                  <a:lnTo>
                    <a:pt x="422" y="210"/>
                  </a:lnTo>
                  <a:lnTo>
                    <a:pt x="423" y="209"/>
                  </a:lnTo>
                  <a:lnTo>
                    <a:pt x="424" y="209"/>
                  </a:lnTo>
                  <a:lnTo>
                    <a:pt x="425" y="209"/>
                  </a:lnTo>
                  <a:lnTo>
                    <a:pt x="426" y="208"/>
                  </a:lnTo>
                  <a:lnTo>
                    <a:pt x="428" y="206"/>
                  </a:lnTo>
                  <a:lnTo>
                    <a:pt x="429" y="206"/>
                  </a:lnTo>
                  <a:lnTo>
                    <a:pt x="430" y="205"/>
                  </a:lnTo>
                  <a:lnTo>
                    <a:pt x="431" y="205"/>
                  </a:lnTo>
                  <a:lnTo>
                    <a:pt x="432" y="205"/>
                  </a:lnTo>
                  <a:lnTo>
                    <a:pt x="432" y="204"/>
                  </a:lnTo>
                  <a:lnTo>
                    <a:pt x="434" y="204"/>
                  </a:lnTo>
                  <a:lnTo>
                    <a:pt x="435" y="204"/>
                  </a:lnTo>
                  <a:lnTo>
                    <a:pt x="436" y="205"/>
                  </a:lnTo>
                  <a:lnTo>
                    <a:pt x="437" y="205"/>
                  </a:lnTo>
                  <a:lnTo>
                    <a:pt x="439" y="205"/>
                  </a:lnTo>
                  <a:lnTo>
                    <a:pt x="440" y="206"/>
                  </a:lnTo>
                  <a:lnTo>
                    <a:pt x="441" y="206"/>
                  </a:lnTo>
                  <a:lnTo>
                    <a:pt x="441" y="207"/>
                  </a:lnTo>
                  <a:lnTo>
                    <a:pt x="442" y="207"/>
                  </a:lnTo>
                  <a:lnTo>
                    <a:pt x="443" y="208"/>
                  </a:lnTo>
                  <a:lnTo>
                    <a:pt x="444" y="209"/>
                  </a:lnTo>
                  <a:lnTo>
                    <a:pt x="445" y="211"/>
                  </a:lnTo>
                  <a:lnTo>
                    <a:pt x="447" y="214"/>
                  </a:lnTo>
                  <a:lnTo>
                    <a:pt x="448" y="215"/>
                  </a:lnTo>
                  <a:lnTo>
                    <a:pt x="449" y="217"/>
                  </a:lnTo>
                  <a:lnTo>
                    <a:pt x="450" y="217"/>
                  </a:lnTo>
                  <a:lnTo>
                    <a:pt x="451" y="218"/>
                  </a:lnTo>
                  <a:lnTo>
                    <a:pt x="452" y="219"/>
                  </a:lnTo>
                  <a:lnTo>
                    <a:pt x="454" y="219"/>
                  </a:lnTo>
                  <a:lnTo>
                    <a:pt x="455" y="220"/>
                  </a:lnTo>
                  <a:lnTo>
                    <a:pt x="462" y="222"/>
                  </a:lnTo>
                  <a:lnTo>
                    <a:pt x="463" y="222"/>
                  </a:lnTo>
                  <a:lnTo>
                    <a:pt x="465" y="223"/>
                  </a:lnTo>
                  <a:lnTo>
                    <a:pt x="467" y="224"/>
                  </a:lnTo>
                  <a:lnTo>
                    <a:pt x="468" y="225"/>
                  </a:lnTo>
                  <a:lnTo>
                    <a:pt x="470" y="226"/>
                  </a:lnTo>
                  <a:lnTo>
                    <a:pt x="471" y="226"/>
                  </a:lnTo>
                  <a:lnTo>
                    <a:pt x="471" y="227"/>
                  </a:lnTo>
                  <a:lnTo>
                    <a:pt x="472" y="228"/>
                  </a:lnTo>
                  <a:lnTo>
                    <a:pt x="473" y="229"/>
                  </a:lnTo>
                  <a:lnTo>
                    <a:pt x="474" y="230"/>
                  </a:lnTo>
                  <a:lnTo>
                    <a:pt x="475" y="233"/>
                  </a:lnTo>
                  <a:lnTo>
                    <a:pt x="476" y="238"/>
                  </a:lnTo>
                  <a:lnTo>
                    <a:pt x="477" y="239"/>
                  </a:lnTo>
                  <a:lnTo>
                    <a:pt x="478" y="241"/>
                  </a:lnTo>
                  <a:lnTo>
                    <a:pt x="479" y="242"/>
                  </a:lnTo>
                  <a:lnTo>
                    <a:pt x="480" y="244"/>
                  </a:lnTo>
                  <a:lnTo>
                    <a:pt x="481" y="245"/>
                  </a:lnTo>
                  <a:lnTo>
                    <a:pt x="482" y="246"/>
                  </a:lnTo>
                  <a:lnTo>
                    <a:pt x="483" y="247"/>
                  </a:lnTo>
                  <a:lnTo>
                    <a:pt x="484" y="248"/>
                  </a:lnTo>
                  <a:lnTo>
                    <a:pt x="486" y="249"/>
                  </a:lnTo>
                  <a:lnTo>
                    <a:pt x="487" y="250"/>
                  </a:lnTo>
                  <a:lnTo>
                    <a:pt x="488" y="250"/>
                  </a:lnTo>
                  <a:lnTo>
                    <a:pt x="489" y="251"/>
                  </a:lnTo>
                  <a:lnTo>
                    <a:pt x="490" y="251"/>
                  </a:lnTo>
                  <a:lnTo>
                    <a:pt x="491" y="251"/>
                  </a:lnTo>
                  <a:lnTo>
                    <a:pt x="493" y="251"/>
                  </a:lnTo>
                  <a:lnTo>
                    <a:pt x="494" y="251"/>
                  </a:lnTo>
                  <a:lnTo>
                    <a:pt x="494" y="250"/>
                  </a:lnTo>
                  <a:lnTo>
                    <a:pt x="495" y="250"/>
                  </a:lnTo>
                  <a:lnTo>
                    <a:pt x="498" y="248"/>
                  </a:lnTo>
                  <a:lnTo>
                    <a:pt x="500" y="247"/>
                  </a:lnTo>
                  <a:lnTo>
                    <a:pt x="501" y="246"/>
                  </a:lnTo>
                  <a:lnTo>
                    <a:pt x="501" y="245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2" y="242"/>
                  </a:lnTo>
                  <a:lnTo>
                    <a:pt x="502" y="241"/>
                  </a:lnTo>
                  <a:lnTo>
                    <a:pt x="502" y="240"/>
                  </a:lnTo>
                  <a:lnTo>
                    <a:pt x="501" y="238"/>
                  </a:lnTo>
                  <a:lnTo>
                    <a:pt x="501" y="238"/>
                  </a:lnTo>
                  <a:lnTo>
                    <a:pt x="501" y="237"/>
                  </a:lnTo>
                  <a:lnTo>
                    <a:pt x="501" y="237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3" y="236"/>
                  </a:lnTo>
                  <a:lnTo>
                    <a:pt x="504" y="236"/>
                  </a:lnTo>
                  <a:lnTo>
                    <a:pt x="506" y="237"/>
                  </a:lnTo>
                  <a:lnTo>
                    <a:pt x="508" y="237"/>
                  </a:lnTo>
                  <a:lnTo>
                    <a:pt x="513" y="238"/>
                  </a:lnTo>
                  <a:lnTo>
                    <a:pt x="516" y="239"/>
                  </a:lnTo>
                  <a:lnTo>
                    <a:pt x="518" y="239"/>
                  </a:lnTo>
                  <a:lnTo>
                    <a:pt x="520" y="239"/>
                  </a:lnTo>
                  <a:lnTo>
                    <a:pt x="523" y="240"/>
                  </a:lnTo>
                  <a:lnTo>
                    <a:pt x="529" y="240"/>
                  </a:lnTo>
                  <a:lnTo>
                    <a:pt x="532" y="240"/>
                  </a:lnTo>
                  <a:lnTo>
                    <a:pt x="534" y="240"/>
                  </a:lnTo>
                  <a:lnTo>
                    <a:pt x="536" y="241"/>
                  </a:lnTo>
                  <a:lnTo>
                    <a:pt x="536" y="241"/>
                  </a:lnTo>
                  <a:lnTo>
                    <a:pt x="538" y="241"/>
                  </a:lnTo>
                  <a:lnTo>
                    <a:pt x="539" y="242"/>
                  </a:lnTo>
                  <a:lnTo>
                    <a:pt x="546" y="246"/>
                  </a:lnTo>
                  <a:lnTo>
                    <a:pt x="550" y="248"/>
                  </a:lnTo>
                  <a:lnTo>
                    <a:pt x="552" y="249"/>
                  </a:lnTo>
                  <a:lnTo>
                    <a:pt x="554" y="250"/>
                  </a:lnTo>
                  <a:lnTo>
                    <a:pt x="562" y="256"/>
                  </a:lnTo>
                  <a:lnTo>
                    <a:pt x="564" y="257"/>
                  </a:lnTo>
                  <a:lnTo>
                    <a:pt x="565" y="257"/>
                  </a:lnTo>
                  <a:lnTo>
                    <a:pt x="566" y="258"/>
                  </a:lnTo>
                  <a:lnTo>
                    <a:pt x="569" y="259"/>
                  </a:lnTo>
                  <a:lnTo>
                    <a:pt x="571" y="260"/>
                  </a:lnTo>
                  <a:lnTo>
                    <a:pt x="573" y="260"/>
                  </a:lnTo>
                  <a:lnTo>
                    <a:pt x="575" y="260"/>
                  </a:lnTo>
                  <a:lnTo>
                    <a:pt x="577" y="260"/>
                  </a:lnTo>
                  <a:lnTo>
                    <a:pt x="578" y="260"/>
                  </a:lnTo>
                  <a:lnTo>
                    <a:pt x="579" y="260"/>
                  </a:lnTo>
                  <a:lnTo>
                    <a:pt x="580" y="260"/>
                  </a:lnTo>
                  <a:lnTo>
                    <a:pt x="581" y="260"/>
                  </a:lnTo>
                  <a:lnTo>
                    <a:pt x="582" y="259"/>
                  </a:lnTo>
                  <a:lnTo>
                    <a:pt x="583" y="259"/>
                  </a:lnTo>
                  <a:lnTo>
                    <a:pt x="584" y="258"/>
                  </a:lnTo>
                  <a:lnTo>
                    <a:pt x="584" y="257"/>
                  </a:lnTo>
                  <a:lnTo>
                    <a:pt x="585" y="256"/>
                  </a:lnTo>
                  <a:lnTo>
                    <a:pt x="585" y="256"/>
                  </a:lnTo>
                  <a:lnTo>
                    <a:pt x="586" y="255"/>
                  </a:lnTo>
                  <a:lnTo>
                    <a:pt x="586" y="254"/>
                  </a:lnTo>
                  <a:lnTo>
                    <a:pt x="587" y="251"/>
                  </a:lnTo>
                  <a:lnTo>
                    <a:pt x="588" y="249"/>
                  </a:lnTo>
                  <a:lnTo>
                    <a:pt x="588" y="249"/>
                  </a:lnTo>
                  <a:lnTo>
                    <a:pt x="588" y="248"/>
                  </a:lnTo>
                  <a:lnTo>
                    <a:pt x="589" y="248"/>
                  </a:lnTo>
                  <a:lnTo>
                    <a:pt x="589" y="247"/>
                  </a:lnTo>
                  <a:lnTo>
                    <a:pt x="590" y="247"/>
                  </a:lnTo>
                  <a:lnTo>
                    <a:pt x="591" y="247"/>
                  </a:lnTo>
                  <a:lnTo>
                    <a:pt x="591" y="247"/>
                  </a:lnTo>
                  <a:lnTo>
                    <a:pt x="592" y="247"/>
                  </a:lnTo>
                  <a:lnTo>
                    <a:pt x="593" y="247"/>
                  </a:lnTo>
                  <a:lnTo>
                    <a:pt x="594" y="248"/>
                  </a:lnTo>
                  <a:lnTo>
                    <a:pt x="595" y="248"/>
                  </a:lnTo>
                  <a:lnTo>
                    <a:pt x="596" y="248"/>
                  </a:lnTo>
                  <a:lnTo>
                    <a:pt x="597" y="249"/>
                  </a:lnTo>
                  <a:lnTo>
                    <a:pt x="598" y="249"/>
                  </a:lnTo>
                  <a:lnTo>
                    <a:pt x="598" y="250"/>
                  </a:lnTo>
                  <a:lnTo>
                    <a:pt x="599" y="251"/>
                  </a:lnTo>
                  <a:lnTo>
                    <a:pt x="599" y="252"/>
                  </a:lnTo>
                  <a:lnTo>
                    <a:pt x="600" y="253"/>
                  </a:lnTo>
                  <a:lnTo>
                    <a:pt x="600" y="254"/>
                  </a:lnTo>
                  <a:lnTo>
                    <a:pt x="601" y="256"/>
                  </a:lnTo>
                  <a:lnTo>
                    <a:pt x="601" y="258"/>
                  </a:lnTo>
                  <a:lnTo>
                    <a:pt x="601" y="260"/>
                  </a:lnTo>
                  <a:lnTo>
                    <a:pt x="601" y="265"/>
                  </a:lnTo>
                  <a:lnTo>
                    <a:pt x="601" y="268"/>
                  </a:lnTo>
                  <a:lnTo>
                    <a:pt x="601" y="270"/>
                  </a:lnTo>
                  <a:lnTo>
                    <a:pt x="601" y="271"/>
                  </a:lnTo>
                  <a:lnTo>
                    <a:pt x="601" y="272"/>
                  </a:lnTo>
                  <a:lnTo>
                    <a:pt x="601" y="272"/>
                  </a:lnTo>
                  <a:lnTo>
                    <a:pt x="602" y="274"/>
                  </a:lnTo>
                  <a:lnTo>
                    <a:pt x="602" y="275"/>
                  </a:lnTo>
                  <a:lnTo>
                    <a:pt x="602" y="276"/>
                  </a:lnTo>
                  <a:lnTo>
                    <a:pt x="603" y="276"/>
                  </a:lnTo>
                  <a:lnTo>
                    <a:pt x="604" y="277"/>
                  </a:lnTo>
                  <a:lnTo>
                    <a:pt x="604" y="278"/>
                  </a:lnTo>
                  <a:lnTo>
                    <a:pt x="605" y="279"/>
                  </a:lnTo>
                  <a:lnTo>
                    <a:pt x="606" y="280"/>
                  </a:lnTo>
                  <a:lnTo>
                    <a:pt x="608" y="282"/>
                  </a:lnTo>
                  <a:lnTo>
                    <a:pt x="609" y="283"/>
                  </a:lnTo>
                  <a:lnTo>
                    <a:pt x="610" y="284"/>
                  </a:lnTo>
                  <a:lnTo>
                    <a:pt x="610" y="284"/>
                  </a:lnTo>
                  <a:lnTo>
                    <a:pt x="610" y="285"/>
                  </a:lnTo>
                  <a:lnTo>
                    <a:pt x="611" y="285"/>
                  </a:lnTo>
                  <a:lnTo>
                    <a:pt x="611" y="286"/>
                  </a:lnTo>
                  <a:lnTo>
                    <a:pt x="611" y="287"/>
                  </a:lnTo>
                  <a:lnTo>
                    <a:pt x="610" y="288"/>
                  </a:lnTo>
                  <a:lnTo>
                    <a:pt x="610" y="289"/>
                  </a:lnTo>
                  <a:lnTo>
                    <a:pt x="608" y="292"/>
                  </a:lnTo>
                  <a:lnTo>
                    <a:pt x="607" y="296"/>
                  </a:lnTo>
                  <a:lnTo>
                    <a:pt x="605" y="300"/>
                  </a:lnTo>
                  <a:lnTo>
                    <a:pt x="605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4" y="306"/>
                  </a:lnTo>
                  <a:lnTo>
                    <a:pt x="604" y="308"/>
                  </a:lnTo>
                  <a:lnTo>
                    <a:pt x="605" y="310"/>
                  </a:lnTo>
                  <a:lnTo>
                    <a:pt x="605" y="312"/>
                  </a:lnTo>
                  <a:lnTo>
                    <a:pt x="607" y="315"/>
                  </a:lnTo>
                  <a:lnTo>
                    <a:pt x="607" y="317"/>
                  </a:lnTo>
                  <a:lnTo>
                    <a:pt x="608" y="319"/>
                  </a:lnTo>
                  <a:lnTo>
                    <a:pt x="609" y="321"/>
                  </a:lnTo>
                  <a:lnTo>
                    <a:pt x="611" y="325"/>
                  </a:lnTo>
                  <a:lnTo>
                    <a:pt x="613" y="330"/>
                  </a:lnTo>
                  <a:lnTo>
                    <a:pt x="615" y="336"/>
                  </a:lnTo>
                  <a:lnTo>
                    <a:pt x="620" y="345"/>
                  </a:lnTo>
                  <a:lnTo>
                    <a:pt x="623" y="353"/>
                  </a:lnTo>
                  <a:lnTo>
                    <a:pt x="625" y="358"/>
                  </a:lnTo>
                  <a:lnTo>
                    <a:pt x="626" y="360"/>
                  </a:lnTo>
                  <a:lnTo>
                    <a:pt x="627" y="361"/>
                  </a:lnTo>
                  <a:lnTo>
                    <a:pt x="627" y="363"/>
                  </a:lnTo>
                  <a:lnTo>
                    <a:pt x="629" y="369"/>
                  </a:lnTo>
                  <a:lnTo>
                    <a:pt x="630" y="371"/>
                  </a:lnTo>
                  <a:lnTo>
                    <a:pt x="630" y="373"/>
                  </a:lnTo>
                  <a:lnTo>
                    <a:pt x="631" y="374"/>
                  </a:lnTo>
                  <a:lnTo>
                    <a:pt x="631" y="375"/>
                  </a:lnTo>
                  <a:lnTo>
                    <a:pt x="632" y="376"/>
                  </a:lnTo>
                  <a:lnTo>
                    <a:pt x="633" y="377"/>
                  </a:lnTo>
                  <a:lnTo>
                    <a:pt x="634" y="378"/>
                  </a:lnTo>
                  <a:lnTo>
                    <a:pt x="634" y="379"/>
                  </a:lnTo>
                  <a:lnTo>
                    <a:pt x="635" y="380"/>
                  </a:lnTo>
                  <a:lnTo>
                    <a:pt x="637" y="380"/>
                  </a:lnTo>
                  <a:lnTo>
                    <a:pt x="638" y="381"/>
                  </a:lnTo>
                  <a:lnTo>
                    <a:pt x="639" y="382"/>
                  </a:lnTo>
                  <a:lnTo>
                    <a:pt x="640" y="382"/>
                  </a:lnTo>
                  <a:lnTo>
                    <a:pt x="642" y="383"/>
                  </a:lnTo>
                  <a:lnTo>
                    <a:pt x="648" y="385"/>
                  </a:lnTo>
                  <a:lnTo>
                    <a:pt x="650" y="385"/>
                  </a:lnTo>
                  <a:lnTo>
                    <a:pt x="655" y="386"/>
                  </a:lnTo>
                  <a:lnTo>
                    <a:pt x="657" y="386"/>
                  </a:lnTo>
                  <a:lnTo>
                    <a:pt x="658" y="386"/>
                  </a:lnTo>
                  <a:lnTo>
                    <a:pt x="659" y="387"/>
                  </a:lnTo>
                  <a:lnTo>
                    <a:pt x="661" y="388"/>
                  </a:lnTo>
                  <a:lnTo>
                    <a:pt x="663" y="388"/>
                  </a:lnTo>
                  <a:lnTo>
                    <a:pt x="664" y="390"/>
                  </a:lnTo>
                  <a:lnTo>
                    <a:pt x="666" y="392"/>
                  </a:lnTo>
                  <a:lnTo>
                    <a:pt x="669" y="395"/>
                  </a:lnTo>
                  <a:lnTo>
                    <a:pt x="670" y="396"/>
                  </a:lnTo>
                  <a:lnTo>
                    <a:pt x="671" y="397"/>
                  </a:lnTo>
                  <a:lnTo>
                    <a:pt x="672" y="397"/>
                  </a:lnTo>
                  <a:lnTo>
                    <a:pt x="674" y="398"/>
                  </a:lnTo>
                  <a:lnTo>
                    <a:pt x="676" y="399"/>
                  </a:lnTo>
                  <a:lnTo>
                    <a:pt x="678" y="399"/>
                  </a:lnTo>
                  <a:lnTo>
                    <a:pt x="679" y="400"/>
                  </a:lnTo>
                  <a:lnTo>
                    <a:pt x="681" y="400"/>
                  </a:lnTo>
                  <a:lnTo>
                    <a:pt x="682" y="400"/>
                  </a:lnTo>
                  <a:lnTo>
                    <a:pt x="683" y="400"/>
                  </a:lnTo>
                  <a:lnTo>
                    <a:pt x="684" y="400"/>
                  </a:lnTo>
                  <a:lnTo>
                    <a:pt x="688" y="399"/>
                  </a:lnTo>
                  <a:lnTo>
                    <a:pt x="691" y="399"/>
                  </a:lnTo>
                  <a:lnTo>
                    <a:pt x="693" y="399"/>
                  </a:lnTo>
                  <a:lnTo>
                    <a:pt x="694" y="399"/>
                  </a:lnTo>
                  <a:lnTo>
                    <a:pt x="695" y="399"/>
                  </a:lnTo>
                  <a:lnTo>
                    <a:pt x="696" y="399"/>
                  </a:lnTo>
                  <a:lnTo>
                    <a:pt x="698" y="400"/>
                  </a:lnTo>
                  <a:lnTo>
                    <a:pt x="700" y="400"/>
                  </a:lnTo>
                  <a:lnTo>
                    <a:pt x="701" y="401"/>
                  </a:lnTo>
                  <a:lnTo>
                    <a:pt x="702" y="402"/>
                  </a:lnTo>
                  <a:lnTo>
                    <a:pt x="703" y="403"/>
                  </a:lnTo>
                  <a:lnTo>
                    <a:pt x="704" y="403"/>
                  </a:lnTo>
                  <a:lnTo>
                    <a:pt x="705" y="404"/>
                  </a:lnTo>
                  <a:lnTo>
                    <a:pt x="706" y="405"/>
                  </a:lnTo>
                  <a:lnTo>
                    <a:pt x="706" y="407"/>
                  </a:lnTo>
                  <a:lnTo>
                    <a:pt x="706" y="408"/>
                  </a:lnTo>
                  <a:lnTo>
                    <a:pt x="707" y="410"/>
                  </a:lnTo>
                  <a:lnTo>
                    <a:pt x="708" y="413"/>
                  </a:lnTo>
                  <a:lnTo>
                    <a:pt x="709" y="419"/>
                  </a:lnTo>
                  <a:lnTo>
                    <a:pt x="711" y="427"/>
                  </a:lnTo>
                  <a:lnTo>
                    <a:pt x="715" y="439"/>
                  </a:lnTo>
                  <a:lnTo>
                    <a:pt x="717" y="447"/>
                  </a:lnTo>
                  <a:lnTo>
                    <a:pt x="717" y="449"/>
                  </a:lnTo>
                  <a:lnTo>
                    <a:pt x="718" y="450"/>
                  </a:lnTo>
                  <a:lnTo>
                    <a:pt x="719" y="452"/>
                  </a:lnTo>
                  <a:lnTo>
                    <a:pt x="720" y="455"/>
                  </a:lnTo>
                  <a:lnTo>
                    <a:pt x="721" y="456"/>
                  </a:lnTo>
                  <a:lnTo>
                    <a:pt x="721" y="458"/>
                  </a:lnTo>
                  <a:lnTo>
                    <a:pt x="722" y="464"/>
                  </a:lnTo>
                  <a:lnTo>
                    <a:pt x="723" y="466"/>
                  </a:lnTo>
                  <a:lnTo>
                    <a:pt x="723" y="468"/>
                  </a:lnTo>
                  <a:lnTo>
                    <a:pt x="724" y="471"/>
                  </a:lnTo>
                  <a:lnTo>
                    <a:pt x="725" y="474"/>
                  </a:lnTo>
                  <a:lnTo>
                    <a:pt x="726" y="475"/>
                  </a:lnTo>
                  <a:lnTo>
                    <a:pt x="728" y="479"/>
                  </a:lnTo>
                  <a:lnTo>
                    <a:pt x="730" y="482"/>
                  </a:lnTo>
                  <a:lnTo>
                    <a:pt x="730" y="484"/>
                  </a:lnTo>
                  <a:lnTo>
                    <a:pt x="731" y="485"/>
                  </a:lnTo>
                  <a:lnTo>
                    <a:pt x="731" y="487"/>
                  </a:lnTo>
                  <a:lnTo>
                    <a:pt x="731" y="488"/>
                  </a:lnTo>
                  <a:lnTo>
                    <a:pt x="731" y="490"/>
                  </a:lnTo>
                  <a:lnTo>
                    <a:pt x="731" y="491"/>
                  </a:lnTo>
                  <a:lnTo>
                    <a:pt x="730" y="492"/>
                  </a:lnTo>
                  <a:lnTo>
                    <a:pt x="729" y="496"/>
                  </a:lnTo>
                  <a:lnTo>
                    <a:pt x="728" y="499"/>
                  </a:lnTo>
                  <a:lnTo>
                    <a:pt x="727" y="502"/>
                  </a:lnTo>
                  <a:lnTo>
                    <a:pt x="727" y="503"/>
                  </a:lnTo>
                  <a:lnTo>
                    <a:pt x="727" y="504"/>
                  </a:lnTo>
                  <a:lnTo>
                    <a:pt x="726" y="504"/>
                  </a:lnTo>
                  <a:lnTo>
                    <a:pt x="725" y="505"/>
                  </a:lnTo>
                  <a:lnTo>
                    <a:pt x="725" y="505"/>
                  </a:lnTo>
                  <a:lnTo>
                    <a:pt x="724" y="506"/>
                  </a:lnTo>
                  <a:lnTo>
                    <a:pt x="722" y="506"/>
                  </a:lnTo>
                  <a:lnTo>
                    <a:pt x="718" y="508"/>
                  </a:lnTo>
                  <a:lnTo>
                    <a:pt x="716" y="508"/>
                  </a:lnTo>
                  <a:lnTo>
                    <a:pt x="714" y="509"/>
                  </a:lnTo>
                  <a:lnTo>
                    <a:pt x="712" y="510"/>
                  </a:lnTo>
                  <a:lnTo>
                    <a:pt x="707" y="513"/>
                  </a:lnTo>
                  <a:lnTo>
                    <a:pt x="704" y="514"/>
                  </a:lnTo>
                  <a:lnTo>
                    <a:pt x="701" y="516"/>
                  </a:lnTo>
                  <a:lnTo>
                    <a:pt x="696" y="520"/>
                  </a:lnTo>
                  <a:lnTo>
                    <a:pt x="694" y="521"/>
                  </a:lnTo>
                  <a:lnTo>
                    <a:pt x="692" y="522"/>
                  </a:lnTo>
                  <a:lnTo>
                    <a:pt x="690" y="522"/>
                  </a:lnTo>
                  <a:lnTo>
                    <a:pt x="689" y="523"/>
                  </a:lnTo>
                  <a:lnTo>
                    <a:pt x="688" y="523"/>
                  </a:lnTo>
                  <a:lnTo>
                    <a:pt x="686" y="523"/>
                  </a:lnTo>
                  <a:lnTo>
                    <a:pt x="685" y="523"/>
                  </a:lnTo>
                  <a:lnTo>
                    <a:pt x="684" y="523"/>
                  </a:lnTo>
                  <a:lnTo>
                    <a:pt x="683" y="523"/>
                  </a:lnTo>
                  <a:lnTo>
                    <a:pt x="680" y="522"/>
                  </a:lnTo>
                  <a:lnTo>
                    <a:pt x="675" y="521"/>
                  </a:lnTo>
                  <a:lnTo>
                    <a:pt x="673" y="520"/>
                  </a:lnTo>
                  <a:lnTo>
                    <a:pt x="671" y="520"/>
                  </a:lnTo>
                  <a:lnTo>
                    <a:pt x="669" y="519"/>
                  </a:lnTo>
                  <a:lnTo>
                    <a:pt x="665" y="519"/>
                  </a:lnTo>
                  <a:lnTo>
                    <a:pt x="660" y="518"/>
                  </a:lnTo>
                  <a:lnTo>
                    <a:pt x="658" y="518"/>
                  </a:lnTo>
                  <a:lnTo>
                    <a:pt x="656" y="518"/>
                  </a:lnTo>
                  <a:lnTo>
                    <a:pt x="653" y="518"/>
                  </a:lnTo>
                  <a:lnTo>
                    <a:pt x="648" y="519"/>
                  </a:lnTo>
                  <a:lnTo>
                    <a:pt x="640" y="521"/>
                  </a:lnTo>
                  <a:lnTo>
                    <a:pt x="638" y="521"/>
                  </a:lnTo>
                  <a:lnTo>
                    <a:pt x="635" y="522"/>
                  </a:lnTo>
                  <a:lnTo>
                    <a:pt x="633" y="522"/>
                  </a:lnTo>
                  <a:lnTo>
                    <a:pt x="632" y="522"/>
                  </a:lnTo>
                  <a:lnTo>
                    <a:pt x="630" y="521"/>
                  </a:lnTo>
                  <a:lnTo>
                    <a:pt x="629" y="521"/>
                  </a:lnTo>
                  <a:lnTo>
                    <a:pt x="628" y="521"/>
                  </a:lnTo>
                  <a:lnTo>
                    <a:pt x="627" y="520"/>
                  </a:lnTo>
                  <a:lnTo>
                    <a:pt x="624" y="519"/>
                  </a:lnTo>
                  <a:lnTo>
                    <a:pt x="622" y="518"/>
                  </a:lnTo>
                  <a:lnTo>
                    <a:pt x="621" y="518"/>
                  </a:lnTo>
                  <a:lnTo>
                    <a:pt x="619" y="518"/>
                  </a:lnTo>
                  <a:lnTo>
                    <a:pt x="618" y="518"/>
                  </a:lnTo>
                  <a:lnTo>
                    <a:pt x="617" y="518"/>
                  </a:lnTo>
                  <a:lnTo>
                    <a:pt x="615" y="518"/>
                  </a:lnTo>
                  <a:lnTo>
                    <a:pt x="613" y="518"/>
                  </a:lnTo>
                  <a:lnTo>
                    <a:pt x="612" y="519"/>
                  </a:lnTo>
                  <a:lnTo>
                    <a:pt x="611" y="519"/>
                  </a:lnTo>
                  <a:lnTo>
                    <a:pt x="610" y="519"/>
                  </a:lnTo>
                  <a:lnTo>
                    <a:pt x="609" y="520"/>
                  </a:lnTo>
                  <a:lnTo>
                    <a:pt x="607" y="521"/>
                  </a:lnTo>
                  <a:lnTo>
                    <a:pt x="606" y="521"/>
                  </a:lnTo>
                  <a:lnTo>
                    <a:pt x="605" y="522"/>
                  </a:lnTo>
                  <a:lnTo>
                    <a:pt x="603" y="523"/>
                  </a:lnTo>
                  <a:lnTo>
                    <a:pt x="603" y="524"/>
                  </a:lnTo>
                  <a:lnTo>
                    <a:pt x="602" y="526"/>
                  </a:lnTo>
                  <a:lnTo>
                    <a:pt x="601" y="527"/>
                  </a:lnTo>
                  <a:lnTo>
                    <a:pt x="600" y="528"/>
                  </a:lnTo>
                  <a:lnTo>
                    <a:pt x="600" y="529"/>
                  </a:lnTo>
                  <a:lnTo>
                    <a:pt x="600" y="530"/>
                  </a:lnTo>
                  <a:lnTo>
                    <a:pt x="600" y="531"/>
                  </a:lnTo>
                  <a:lnTo>
                    <a:pt x="599" y="532"/>
                  </a:lnTo>
                  <a:lnTo>
                    <a:pt x="599" y="534"/>
                  </a:lnTo>
                  <a:lnTo>
                    <a:pt x="599" y="538"/>
                  </a:lnTo>
                  <a:lnTo>
                    <a:pt x="600" y="540"/>
                  </a:lnTo>
                  <a:lnTo>
                    <a:pt x="599" y="541"/>
                  </a:lnTo>
                  <a:lnTo>
                    <a:pt x="599" y="542"/>
                  </a:lnTo>
                  <a:lnTo>
                    <a:pt x="599" y="544"/>
                  </a:lnTo>
                  <a:lnTo>
                    <a:pt x="598" y="545"/>
                  </a:lnTo>
                  <a:lnTo>
                    <a:pt x="598" y="546"/>
                  </a:lnTo>
                  <a:lnTo>
                    <a:pt x="597" y="548"/>
                  </a:lnTo>
                  <a:lnTo>
                    <a:pt x="595" y="551"/>
                  </a:lnTo>
                  <a:lnTo>
                    <a:pt x="592" y="555"/>
                  </a:lnTo>
                  <a:lnTo>
                    <a:pt x="590" y="557"/>
                  </a:lnTo>
                  <a:lnTo>
                    <a:pt x="586" y="562"/>
                  </a:lnTo>
                  <a:lnTo>
                    <a:pt x="582" y="567"/>
                  </a:lnTo>
                  <a:lnTo>
                    <a:pt x="581" y="568"/>
                  </a:lnTo>
                  <a:lnTo>
                    <a:pt x="580" y="571"/>
                  </a:lnTo>
                  <a:lnTo>
                    <a:pt x="577" y="575"/>
                  </a:lnTo>
                  <a:lnTo>
                    <a:pt x="573" y="581"/>
                  </a:lnTo>
                  <a:lnTo>
                    <a:pt x="573" y="582"/>
                  </a:lnTo>
                  <a:lnTo>
                    <a:pt x="571" y="584"/>
                  </a:lnTo>
                  <a:lnTo>
                    <a:pt x="570" y="585"/>
                  </a:lnTo>
                  <a:lnTo>
                    <a:pt x="569" y="587"/>
                  </a:lnTo>
                  <a:lnTo>
                    <a:pt x="567" y="588"/>
                  </a:lnTo>
                  <a:lnTo>
                    <a:pt x="566" y="589"/>
                  </a:lnTo>
                  <a:lnTo>
                    <a:pt x="564" y="590"/>
                  </a:lnTo>
                  <a:lnTo>
                    <a:pt x="562" y="591"/>
                  </a:lnTo>
                  <a:lnTo>
                    <a:pt x="561" y="592"/>
                  </a:lnTo>
                  <a:lnTo>
                    <a:pt x="559" y="592"/>
                  </a:lnTo>
                  <a:lnTo>
                    <a:pt x="558" y="593"/>
                  </a:lnTo>
                  <a:lnTo>
                    <a:pt x="556" y="593"/>
                  </a:lnTo>
                  <a:lnTo>
                    <a:pt x="555" y="593"/>
                  </a:lnTo>
                  <a:lnTo>
                    <a:pt x="553" y="593"/>
                  </a:lnTo>
                  <a:lnTo>
                    <a:pt x="551" y="593"/>
                  </a:lnTo>
                  <a:lnTo>
                    <a:pt x="550" y="593"/>
                  </a:lnTo>
                  <a:lnTo>
                    <a:pt x="544" y="593"/>
                  </a:lnTo>
                  <a:lnTo>
                    <a:pt x="544" y="593"/>
                  </a:lnTo>
                  <a:lnTo>
                    <a:pt x="544" y="593"/>
                  </a:lnTo>
                  <a:lnTo>
                    <a:pt x="543" y="593"/>
                  </a:lnTo>
                  <a:lnTo>
                    <a:pt x="543" y="593"/>
                  </a:lnTo>
                  <a:lnTo>
                    <a:pt x="541" y="592"/>
                  </a:lnTo>
                  <a:lnTo>
                    <a:pt x="540" y="592"/>
                  </a:lnTo>
                  <a:lnTo>
                    <a:pt x="538" y="591"/>
                  </a:lnTo>
                  <a:lnTo>
                    <a:pt x="537" y="590"/>
                  </a:lnTo>
                  <a:lnTo>
                    <a:pt x="535" y="589"/>
                  </a:lnTo>
                  <a:lnTo>
                    <a:pt x="534" y="588"/>
                  </a:lnTo>
                  <a:lnTo>
                    <a:pt x="533" y="587"/>
                  </a:lnTo>
                  <a:lnTo>
                    <a:pt x="533" y="586"/>
                  </a:lnTo>
                  <a:lnTo>
                    <a:pt x="532" y="585"/>
                  </a:lnTo>
                  <a:lnTo>
                    <a:pt x="531" y="584"/>
                  </a:lnTo>
                  <a:lnTo>
                    <a:pt x="531" y="583"/>
                  </a:lnTo>
                  <a:lnTo>
                    <a:pt x="530" y="581"/>
                  </a:lnTo>
                  <a:lnTo>
                    <a:pt x="528" y="575"/>
                  </a:lnTo>
                  <a:lnTo>
                    <a:pt x="527" y="574"/>
                  </a:lnTo>
                  <a:lnTo>
                    <a:pt x="526" y="573"/>
                  </a:lnTo>
                  <a:lnTo>
                    <a:pt x="526" y="572"/>
                  </a:lnTo>
                  <a:lnTo>
                    <a:pt x="525" y="571"/>
                  </a:lnTo>
                  <a:lnTo>
                    <a:pt x="522" y="567"/>
                  </a:lnTo>
                  <a:lnTo>
                    <a:pt x="521" y="565"/>
                  </a:lnTo>
                  <a:lnTo>
                    <a:pt x="520" y="565"/>
                  </a:lnTo>
                  <a:lnTo>
                    <a:pt x="519" y="564"/>
                  </a:lnTo>
                  <a:lnTo>
                    <a:pt x="517" y="562"/>
                  </a:lnTo>
                  <a:lnTo>
                    <a:pt x="510" y="557"/>
                  </a:lnTo>
                  <a:lnTo>
                    <a:pt x="508" y="556"/>
                  </a:lnTo>
                  <a:lnTo>
                    <a:pt x="507" y="555"/>
                  </a:lnTo>
                  <a:lnTo>
                    <a:pt x="506" y="554"/>
                  </a:lnTo>
                  <a:lnTo>
                    <a:pt x="505" y="552"/>
                  </a:lnTo>
                  <a:lnTo>
                    <a:pt x="504" y="551"/>
                  </a:lnTo>
                  <a:lnTo>
                    <a:pt x="503" y="549"/>
                  </a:lnTo>
                  <a:lnTo>
                    <a:pt x="501" y="547"/>
                  </a:lnTo>
                  <a:lnTo>
                    <a:pt x="498" y="542"/>
                  </a:lnTo>
                  <a:lnTo>
                    <a:pt x="498" y="541"/>
                  </a:lnTo>
                  <a:lnTo>
                    <a:pt x="497" y="539"/>
                  </a:lnTo>
                  <a:lnTo>
                    <a:pt x="496" y="538"/>
                  </a:lnTo>
                  <a:lnTo>
                    <a:pt x="495" y="537"/>
                  </a:lnTo>
                  <a:lnTo>
                    <a:pt x="494" y="536"/>
                  </a:lnTo>
                  <a:lnTo>
                    <a:pt x="492" y="536"/>
                  </a:lnTo>
                  <a:lnTo>
                    <a:pt x="490" y="535"/>
                  </a:lnTo>
                  <a:lnTo>
                    <a:pt x="489" y="535"/>
                  </a:lnTo>
                  <a:lnTo>
                    <a:pt x="488" y="535"/>
                  </a:lnTo>
                  <a:lnTo>
                    <a:pt x="486" y="535"/>
                  </a:lnTo>
                  <a:lnTo>
                    <a:pt x="486" y="535"/>
                  </a:lnTo>
                  <a:lnTo>
                    <a:pt x="484" y="535"/>
                  </a:lnTo>
                  <a:lnTo>
                    <a:pt x="479" y="536"/>
                  </a:lnTo>
                  <a:lnTo>
                    <a:pt x="478" y="536"/>
                  </a:lnTo>
                  <a:lnTo>
                    <a:pt x="476" y="537"/>
                  </a:lnTo>
                  <a:lnTo>
                    <a:pt x="475" y="537"/>
                  </a:lnTo>
                  <a:lnTo>
                    <a:pt x="474" y="537"/>
                  </a:lnTo>
                  <a:lnTo>
                    <a:pt x="472" y="537"/>
                  </a:lnTo>
                  <a:lnTo>
                    <a:pt x="468" y="536"/>
                  </a:lnTo>
                  <a:lnTo>
                    <a:pt x="466" y="536"/>
                  </a:lnTo>
                  <a:lnTo>
                    <a:pt x="458" y="534"/>
                  </a:lnTo>
                  <a:lnTo>
                    <a:pt x="456" y="534"/>
                  </a:lnTo>
                  <a:lnTo>
                    <a:pt x="455" y="533"/>
                  </a:lnTo>
                  <a:lnTo>
                    <a:pt x="453" y="532"/>
                  </a:lnTo>
                  <a:lnTo>
                    <a:pt x="451" y="532"/>
                  </a:lnTo>
                  <a:lnTo>
                    <a:pt x="450" y="531"/>
                  </a:lnTo>
                  <a:lnTo>
                    <a:pt x="448" y="530"/>
                  </a:lnTo>
                  <a:lnTo>
                    <a:pt x="443" y="526"/>
                  </a:lnTo>
                  <a:lnTo>
                    <a:pt x="441" y="525"/>
                  </a:lnTo>
                  <a:lnTo>
                    <a:pt x="440" y="524"/>
                  </a:lnTo>
                  <a:lnTo>
                    <a:pt x="438" y="523"/>
                  </a:lnTo>
                  <a:lnTo>
                    <a:pt x="437" y="522"/>
                  </a:lnTo>
                  <a:lnTo>
                    <a:pt x="435" y="522"/>
                  </a:lnTo>
                  <a:lnTo>
                    <a:pt x="433" y="522"/>
                  </a:lnTo>
                  <a:lnTo>
                    <a:pt x="429" y="522"/>
                  </a:lnTo>
                  <a:lnTo>
                    <a:pt x="427" y="521"/>
                  </a:lnTo>
                  <a:lnTo>
                    <a:pt x="426" y="521"/>
                  </a:lnTo>
                  <a:lnTo>
                    <a:pt x="421" y="520"/>
                  </a:lnTo>
                  <a:lnTo>
                    <a:pt x="420" y="520"/>
                  </a:lnTo>
                  <a:lnTo>
                    <a:pt x="419" y="519"/>
                  </a:lnTo>
                  <a:lnTo>
                    <a:pt x="416" y="519"/>
                  </a:lnTo>
                  <a:lnTo>
                    <a:pt x="411" y="519"/>
                  </a:lnTo>
                  <a:lnTo>
                    <a:pt x="407" y="520"/>
                  </a:lnTo>
                  <a:lnTo>
                    <a:pt x="403" y="520"/>
                  </a:lnTo>
                  <a:lnTo>
                    <a:pt x="397" y="521"/>
                  </a:lnTo>
                  <a:lnTo>
                    <a:pt x="394" y="522"/>
                  </a:lnTo>
                  <a:lnTo>
                    <a:pt x="389" y="524"/>
                  </a:lnTo>
                  <a:lnTo>
                    <a:pt x="379" y="527"/>
                  </a:lnTo>
                  <a:lnTo>
                    <a:pt x="376" y="527"/>
                  </a:lnTo>
                  <a:lnTo>
                    <a:pt x="374" y="528"/>
                  </a:lnTo>
                  <a:lnTo>
                    <a:pt x="373" y="528"/>
                  </a:lnTo>
                  <a:lnTo>
                    <a:pt x="372" y="528"/>
                  </a:lnTo>
                  <a:lnTo>
                    <a:pt x="370" y="528"/>
                  </a:lnTo>
                  <a:lnTo>
                    <a:pt x="369" y="527"/>
                  </a:lnTo>
                  <a:lnTo>
                    <a:pt x="368" y="527"/>
                  </a:lnTo>
                  <a:lnTo>
                    <a:pt x="367" y="526"/>
                  </a:lnTo>
                  <a:lnTo>
                    <a:pt x="367" y="526"/>
                  </a:lnTo>
                  <a:lnTo>
                    <a:pt x="366" y="525"/>
                  </a:lnTo>
                  <a:lnTo>
                    <a:pt x="365" y="524"/>
                  </a:lnTo>
                  <a:lnTo>
                    <a:pt x="365" y="523"/>
                  </a:lnTo>
                  <a:lnTo>
                    <a:pt x="362" y="519"/>
                  </a:lnTo>
                  <a:lnTo>
                    <a:pt x="362" y="518"/>
                  </a:lnTo>
                  <a:lnTo>
                    <a:pt x="361" y="517"/>
                  </a:lnTo>
                  <a:lnTo>
                    <a:pt x="360" y="516"/>
                  </a:lnTo>
                  <a:lnTo>
                    <a:pt x="358" y="514"/>
                  </a:lnTo>
                  <a:lnTo>
                    <a:pt x="357" y="513"/>
                  </a:lnTo>
                  <a:lnTo>
                    <a:pt x="355" y="512"/>
                  </a:lnTo>
                  <a:lnTo>
                    <a:pt x="353" y="511"/>
                  </a:lnTo>
                  <a:lnTo>
                    <a:pt x="351" y="510"/>
                  </a:lnTo>
                  <a:lnTo>
                    <a:pt x="349" y="510"/>
                  </a:lnTo>
                  <a:lnTo>
                    <a:pt x="347" y="509"/>
                  </a:lnTo>
                  <a:lnTo>
                    <a:pt x="344" y="508"/>
                  </a:lnTo>
                  <a:lnTo>
                    <a:pt x="342" y="508"/>
                  </a:lnTo>
                  <a:lnTo>
                    <a:pt x="340" y="508"/>
                  </a:lnTo>
                  <a:lnTo>
                    <a:pt x="339" y="508"/>
                  </a:lnTo>
                  <a:lnTo>
                    <a:pt x="339" y="508"/>
                  </a:lnTo>
                  <a:lnTo>
                    <a:pt x="338" y="508"/>
                  </a:lnTo>
                  <a:lnTo>
                    <a:pt x="338" y="508"/>
                  </a:lnTo>
                  <a:lnTo>
                    <a:pt x="336" y="509"/>
                  </a:lnTo>
                  <a:lnTo>
                    <a:pt x="335" y="509"/>
                  </a:lnTo>
                  <a:lnTo>
                    <a:pt x="333" y="509"/>
                  </a:lnTo>
                  <a:lnTo>
                    <a:pt x="333" y="509"/>
                  </a:lnTo>
                  <a:lnTo>
                    <a:pt x="332" y="509"/>
                  </a:lnTo>
                  <a:lnTo>
                    <a:pt x="331" y="508"/>
                  </a:lnTo>
                  <a:lnTo>
                    <a:pt x="330" y="505"/>
                  </a:lnTo>
                  <a:lnTo>
                    <a:pt x="328" y="500"/>
                  </a:lnTo>
                  <a:lnTo>
                    <a:pt x="327" y="498"/>
                  </a:lnTo>
                  <a:lnTo>
                    <a:pt x="326" y="496"/>
                  </a:lnTo>
                  <a:lnTo>
                    <a:pt x="324" y="495"/>
                  </a:lnTo>
                  <a:lnTo>
                    <a:pt x="324" y="494"/>
                  </a:lnTo>
                  <a:lnTo>
                    <a:pt x="323" y="494"/>
                  </a:lnTo>
                  <a:lnTo>
                    <a:pt x="323" y="494"/>
                  </a:lnTo>
                  <a:lnTo>
                    <a:pt x="322" y="494"/>
                  </a:lnTo>
                  <a:lnTo>
                    <a:pt x="322" y="494"/>
                  </a:lnTo>
                  <a:lnTo>
                    <a:pt x="321" y="494"/>
                  </a:lnTo>
                  <a:lnTo>
                    <a:pt x="320" y="494"/>
                  </a:lnTo>
                  <a:lnTo>
                    <a:pt x="318" y="494"/>
                  </a:lnTo>
                  <a:lnTo>
                    <a:pt x="317" y="494"/>
                  </a:lnTo>
                  <a:lnTo>
                    <a:pt x="316" y="495"/>
                  </a:lnTo>
                  <a:lnTo>
                    <a:pt x="315" y="496"/>
                  </a:lnTo>
                  <a:lnTo>
                    <a:pt x="313" y="497"/>
                  </a:lnTo>
                  <a:lnTo>
                    <a:pt x="310" y="500"/>
                  </a:lnTo>
                  <a:lnTo>
                    <a:pt x="309" y="500"/>
                  </a:lnTo>
                  <a:lnTo>
                    <a:pt x="309" y="501"/>
                  </a:lnTo>
                  <a:lnTo>
                    <a:pt x="308" y="501"/>
                  </a:lnTo>
                  <a:lnTo>
                    <a:pt x="307" y="501"/>
                  </a:lnTo>
                  <a:lnTo>
                    <a:pt x="307" y="500"/>
                  </a:lnTo>
                  <a:lnTo>
                    <a:pt x="306" y="500"/>
                  </a:lnTo>
                  <a:lnTo>
                    <a:pt x="305" y="499"/>
                  </a:lnTo>
                  <a:lnTo>
                    <a:pt x="305" y="498"/>
                  </a:lnTo>
                  <a:lnTo>
                    <a:pt x="304" y="497"/>
                  </a:lnTo>
                  <a:lnTo>
                    <a:pt x="304" y="495"/>
                  </a:lnTo>
                  <a:lnTo>
                    <a:pt x="304" y="494"/>
                  </a:lnTo>
                  <a:lnTo>
                    <a:pt x="304" y="494"/>
                  </a:lnTo>
                  <a:lnTo>
                    <a:pt x="304" y="493"/>
                  </a:lnTo>
                  <a:lnTo>
                    <a:pt x="304" y="491"/>
                  </a:lnTo>
                  <a:lnTo>
                    <a:pt x="305" y="490"/>
                  </a:lnTo>
                  <a:lnTo>
                    <a:pt x="306" y="488"/>
                  </a:lnTo>
                  <a:lnTo>
                    <a:pt x="306" y="487"/>
                  </a:lnTo>
                  <a:lnTo>
                    <a:pt x="306" y="486"/>
                  </a:lnTo>
                  <a:lnTo>
                    <a:pt x="306" y="485"/>
                  </a:lnTo>
                  <a:lnTo>
                    <a:pt x="306" y="485"/>
                  </a:lnTo>
                  <a:lnTo>
                    <a:pt x="306" y="484"/>
                  </a:lnTo>
                  <a:lnTo>
                    <a:pt x="306" y="482"/>
                  </a:lnTo>
                  <a:lnTo>
                    <a:pt x="305" y="481"/>
                  </a:lnTo>
                  <a:lnTo>
                    <a:pt x="303" y="477"/>
                  </a:lnTo>
                  <a:lnTo>
                    <a:pt x="301" y="474"/>
                  </a:lnTo>
                  <a:lnTo>
                    <a:pt x="299" y="471"/>
                  </a:lnTo>
                  <a:lnTo>
                    <a:pt x="296" y="468"/>
                  </a:lnTo>
                  <a:lnTo>
                    <a:pt x="295" y="466"/>
                  </a:lnTo>
                  <a:lnTo>
                    <a:pt x="292" y="463"/>
                  </a:lnTo>
                  <a:lnTo>
                    <a:pt x="287" y="458"/>
                  </a:lnTo>
                  <a:lnTo>
                    <a:pt x="285" y="457"/>
                  </a:lnTo>
                  <a:lnTo>
                    <a:pt x="283" y="455"/>
                  </a:lnTo>
                  <a:lnTo>
                    <a:pt x="273" y="447"/>
                  </a:lnTo>
                  <a:lnTo>
                    <a:pt x="272" y="447"/>
                  </a:lnTo>
                  <a:lnTo>
                    <a:pt x="271" y="446"/>
                  </a:lnTo>
                  <a:lnTo>
                    <a:pt x="270" y="445"/>
                  </a:lnTo>
                  <a:lnTo>
                    <a:pt x="269" y="444"/>
                  </a:lnTo>
                  <a:lnTo>
                    <a:pt x="268" y="441"/>
                  </a:lnTo>
                  <a:lnTo>
                    <a:pt x="267" y="440"/>
                  </a:lnTo>
                  <a:lnTo>
                    <a:pt x="265" y="436"/>
                  </a:lnTo>
                  <a:lnTo>
                    <a:pt x="264" y="434"/>
                  </a:lnTo>
                  <a:lnTo>
                    <a:pt x="263" y="433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9" y="427"/>
                  </a:lnTo>
                  <a:lnTo>
                    <a:pt x="258" y="426"/>
                  </a:lnTo>
                  <a:lnTo>
                    <a:pt x="256" y="425"/>
                  </a:lnTo>
                  <a:lnTo>
                    <a:pt x="255" y="425"/>
                  </a:lnTo>
                  <a:lnTo>
                    <a:pt x="255" y="424"/>
                  </a:lnTo>
                  <a:lnTo>
                    <a:pt x="254" y="424"/>
                  </a:lnTo>
                  <a:lnTo>
                    <a:pt x="254" y="424"/>
                  </a:lnTo>
                  <a:lnTo>
                    <a:pt x="253" y="424"/>
                  </a:lnTo>
                  <a:lnTo>
                    <a:pt x="252" y="424"/>
                  </a:lnTo>
                  <a:lnTo>
                    <a:pt x="252" y="425"/>
                  </a:lnTo>
                  <a:lnTo>
                    <a:pt x="251" y="425"/>
                  </a:lnTo>
                  <a:lnTo>
                    <a:pt x="249" y="426"/>
                  </a:lnTo>
                  <a:lnTo>
                    <a:pt x="249" y="427"/>
                  </a:lnTo>
                  <a:lnTo>
                    <a:pt x="248" y="427"/>
                  </a:lnTo>
                  <a:lnTo>
                    <a:pt x="247" y="427"/>
                  </a:lnTo>
                  <a:lnTo>
                    <a:pt x="246" y="427"/>
                  </a:lnTo>
                  <a:lnTo>
                    <a:pt x="245" y="427"/>
                  </a:lnTo>
                  <a:lnTo>
                    <a:pt x="244" y="427"/>
                  </a:lnTo>
                  <a:lnTo>
                    <a:pt x="243" y="427"/>
                  </a:lnTo>
                  <a:lnTo>
                    <a:pt x="241" y="426"/>
                  </a:lnTo>
                  <a:lnTo>
                    <a:pt x="240" y="425"/>
                  </a:lnTo>
                  <a:lnTo>
                    <a:pt x="238" y="424"/>
                  </a:lnTo>
                  <a:lnTo>
                    <a:pt x="237" y="423"/>
                  </a:lnTo>
                  <a:lnTo>
                    <a:pt x="235" y="422"/>
                  </a:lnTo>
                  <a:lnTo>
                    <a:pt x="234" y="421"/>
                  </a:lnTo>
                  <a:lnTo>
                    <a:pt x="234" y="420"/>
                  </a:lnTo>
                  <a:lnTo>
                    <a:pt x="233" y="419"/>
                  </a:lnTo>
                  <a:lnTo>
                    <a:pt x="232" y="418"/>
                  </a:lnTo>
                  <a:lnTo>
                    <a:pt x="231" y="416"/>
                  </a:lnTo>
                  <a:lnTo>
                    <a:pt x="231" y="414"/>
                  </a:lnTo>
                  <a:lnTo>
                    <a:pt x="230" y="412"/>
                  </a:lnTo>
                  <a:lnTo>
                    <a:pt x="230" y="410"/>
                  </a:lnTo>
                  <a:lnTo>
                    <a:pt x="230" y="408"/>
                  </a:lnTo>
                  <a:lnTo>
                    <a:pt x="229" y="406"/>
                  </a:lnTo>
                  <a:lnTo>
                    <a:pt x="229" y="404"/>
                  </a:lnTo>
                  <a:lnTo>
                    <a:pt x="230" y="403"/>
                  </a:lnTo>
                  <a:lnTo>
                    <a:pt x="230" y="401"/>
                  </a:lnTo>
                  <a:lnTo>
                    <a:pt x="230" y="400"/>
                  </a:lnTo>
                  <a:lnTo>
                    <a:pt x="230" y="397"/>
                  </a:lnTo>
                  <a:lnTo>
                    <a:pt x="232" y="391"/>
                  </a:lnTo>
                  <a:lnTo>
                    <a:pt x="232" y="390"/>
                  </a:lnTo>
                  <a:lnTo>
                    <a:pt x="232" y="388"/>
                  </a:lnTo>
                  <a:lnTo>
                    <a:pt x="232" y="387"/>
                  </a:lnTo>
                  <a:lnTo>
                    <a:pt x="233" y="385"/>
                  </a:lnTo>
                  <a:lnTo>
                    <a:pt x="232" y="383"/>
                  </a:lnTo>
                  <a:lnTo>
                    <a:pt x="232" y="382"/>
                  </a:lnTo>
                  <a:lnTo>
                    <a:pt x="232" y="380"/>
                  </a:lnTo>
                  <a:lnTo>
                    <a:pt x="231" y="377"/>
                  </a:lnTo>
                  <a:lnTo>
                    <a:pt x="231" y="375"/>
                  </a:lnTo>
                  <a:lnTo>
                    <a:pt x="230" y="373"/>
                  </a:lnTo>
                  <a:lnTo>
                    <a:pt x="229" y="372"/>
                  </a:lnTo>
                  <a:lnTo>
                    <a:pt x="229" y="371"/>
                  </a:lnTo>
                  <a:lnTo>
                    <a:pt x="228" y="369"/>
                  </a:lnTo>
                  <a:lnTo>
                    <a:pt x="227" y="368"/>
                  </a:lnTo>
                  <a:lnTo>
                    <a:pt x="226" y="368"/>
                  </a:lnTo>
                  <a:lnTo>
                    <a:pt x="225" y="368"/>
                  </a:lnTo>
                  <a:lnTo>
                    <a:pt x="225" y="367"/>
                  </a:lnTo>
                  <a:lnTo>
                    <a:pt x="224" y="367"/>
                  </a:lnTo>
                  <a:lnTo>
                    <a:pt x="223" y="367"/>
                  </a:lnTo>
                  <a:lnTo>
                    <a:pt x="222" y="367"/>
                  </a:lnTo>
                  <a:lnTo>
                    <a:pt x="222" y="367"/>
                  </a:lnTo>
                  <a:lnTo>
                    <a:pt x="221" y="367"/>
                  </a:lnTo>
                  <a:lnTo>
                    <a:pt x="217" y="368"/>
                  </a:lnTo>
                  <a:lnTo>
                    <a:pt x="215" y="368"/>
                  </a:lnTo>
                  <a:lnTo>
                    <a:pt x="208" y="371"/>
                  </a:lnTo>
                  <a:lnTo>
                    <a:pt x="206" y="371"/>
                  </a:lnTo>
                  <a:lnTo>
                    <a:pt x="204" y="372"/>
                  </a:lnTo>
                  <a:lnTo>
                    <a:pt x="201" y="373"/>
                  </a:lnTo>
                  <a:lnTo>
                    <a:pt x="198" y="375"/>
                  </a:lnTo>
                  <a:lnTo>
                    <a:pt x="197" y="375"/>
                  </a:lnTo>
                  <a:lnTo>
                    <a:pt x="196" y="375"/>
                  </a:lnTo>
                  <a:lnTo>
                    <a:pt x="195" y="375"/>
                  </a:lnTo>
                  <a:lnTo>
                    <a:pt x="194" y="375"/>
                  </a:lnTo>
                  <a:lnTo>
                    <a:pt x="193" y="375"/>
                  </a:lnTo>
                  <a:lnTo>
                    <a:pt x="188" y="374"/>
                  </a:lnTo>
                  <a:lnTo>
                    <a:pt x="187" y="374"/>
                  </a:lnTo>
                  <a:lnTo>
                    <a:pt x="186" y="374"/>
                  </a:lnTo>
                  <a:lnTo>
                    <a:pt x="183" y="373"/>
                  </a:lnTo>
                  <a:lnTo>
                    <a:pt x="177" y="370"/>
                  </a:lnTo>
                  <a:lnTo>
                    <a:pt x="176" y="369"/>
                  </a:lnTo>
                  <a:lnTo>
                    <a:pt x="174" y="368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69" y="364"/>
                  </a:lnTo>
                  <a:lnTo>
                    <a:pt x="168" y="363"/>
                  </a:lnTo>
                  <a:lnTo>
                    <a:pt x="167" y="362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2" y="360"/>
                  </a:lnTo>
                  <a:lnTo>
                    <a:pt x="161" y="359"/>
                  </a:lnTo>
                  <a:lnTo>
                    <a:pt x="160" y="358"/>
                  </a:lnTo>
                  <a:lnTo>
                    <a:pt x="159" y="357"/>
                  </a:lnTo>
                  <a:lnTo>
                    <a:pt x="158" y="355"/>
                  </a:lnTo>
                  <a:lnTo>
                    <a:pt x="157" y="353"/>
                  </a:lnTo>
                  <a:lnTo>
                    <a:pt x="156" y="351"/>
                  </a:lnTo>
                  <a:lnTo>
                    <a:pt x="155" y="350"/>
                  </a:lnTo>
                  <a:lnTo>
                    <a:pt x="151" y="346"/>
                  </a:lnTo>
                  <a:lnTo>
                    <a:pt x="150" y="345"/>
                  </a:lnTo>
                  <a:lnTo>
                    <a:pt x="150" y="344"/>
                  </a:lnTo>
                  <a:lnTo>
                    <a:pt x="149" y="343"/>
                  </a:lnTo>
                  <a:lnTo>
                    <a:pt x="149" y="342"/>
                  </a:lnTo>
                  <a:lnTo>
                    <a:pt x="149" y="340"/>
                  </a:lnTo>
                  <a:lnTo>
                    <a:pt x="148" y="338"/>
                  </a:lnTo>
                  <a:lnTo>
                    <a:pt x="148" y="337"/>
                  </a:lnTo>
                  <a:lnTo>
                    <a:pt x="148" y="336"/>
                  </a:lnTo>
                  <a:lnTo>
                    <a:pt x="148" y="335"/>
                  </a:lnTo>
                  <a:lnTo>
                    <a:pt x="147" y="334"/>
                  </a:lnTo>
                  <a:lnTo>
                    <a:pt x="146" y="333"/>
                  </a:lnTo>
                  <a:lnTo>
                    <a:pt x="146" y="332"/>
                  </a:lnTo>
                  <a:lnTo>
                    <a:pt x="144" y="328"/>
                  </a:lnTo>
                  <a:lnTo>
                    <a:pt x="143" y="327"/>
                  </a:lnTo>
                  <a:lnTo>
                    <a:pt x="142" y="324"/>
                  </a:lnTo>
                  <a:lnTo>
                    <a:pt x="142" y="323"/>
                  </a:lnTo>
                  <a:lnTo>
                    <a:pt x="141" y="321"/>
                  </a:lnTo>
                  <a:lnTo>
                    <a:pt x="141" y="320"/>
                  </a:lnTo>
                  <a:lnTo>
                    <a:pt x="141" y="317"/>
                  </a:lnTo>
                  <a:lnTo>
                    <a:pt x="141" y="315"/>
                  </a:lnTo>
                  <a:lnTo>
                    <a:pt x="141" y="313"/>
                  </a:lnTo>
                  <a:lnTo>
                    <a:pt x="140" y="311"/>
                  </a:lnTo>
                  <a:lnTo>
                    <a:pt x="139" y="309"/>
                  </a:lnTo>
                  <a:lnTo>
                    <a:pt x="137" y="305"/>
                  </a:lnTo>
                  <a:lnTo>
                    <a:pt x="135" y="302"/>
                  </a:lnTo>
                  <a:lnTo>
                    <a:pt x="135" y="301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4" y="299"/>
                  </a:lnTo>
                  <a:lnTo>
                    <a:pt x="133" y="299"/>
                  </a:lnTo>
                  <a:lnTo>
                    <a:pt x="131" y="299"/>
                  </a:lnTo>
                  <a:lnTo>
                    <a:pt x="130" y="299"/>
                  </a:lnTo>
                  <a:lnTo>
                    <a:pt x="129" y="299"/>
                  </a:lnTo>
                  <a:lnTo>
                    <a:pt x="128" y="299"/>
                  </a:lnTo>
                  <a:lnTo>
                    <a:pt x="128" y="300"/>
                  </a:lnTo>
                  <a:lnTo>
                    <a:pt x="127" y="300"/>
                  </a:lnTo>
                  <a:lnTo>
                    <a:pt x="127" y="301"/>
                  </a:lnTo>
                  <a:lnTo>
                    <a:pt x="127" y="302"/>
                  </a:lnTo>
                  <a:lnTo>
                    <a:pt x="127" y="303"/>
                  </a:lnTo>
                  <a:lnTo>
                    <a:pt x="127" y="305"/>
                  </a:lnTo>
                  <a:lnTo>
                    <a:pt x="129" y="315"/>
                  </a:lnTo>
                  <a:lnTo>
                    <a:pt x="130" y="316"/>
                  </a:lnTo>
                  <a:lnTo>
                    <a:pt x="130" y="317"/>
                  </a:lnTo>
                  <a:lnTo>
                    <a:pt x="130" y="319"/>
                  </a:lnTo>
                  <a:lnTo>
                    <a:pt x="130" y="320"/>
                  </a:lnTo>
                  <a:lnTo>
                    <a:pt x="129" y="321"/>
                  </a:lnTo>
                  <a:lnTo>
                    <a:pt x="129" y="321"/>
                  </a:lnTo>
                  <a:lnTo>
                    <a:pt x="129" y="322"/>
                  </a:lnTo>
                  <a:lnTo>
                    <a:pt x="128" y="323"/>
                  </a:lnTo>
                  <a:lnTo>
                    <a:pt x="126" y="324"/>
                  </a:lnTo>
                  <a:lnTo>
                    <a:pt x="126" y="325"/>
                  </a:lnTo>
                  <a:lnTo>
                    <a:pt x="125" y="326"/>
                  </a:lnTo>
                  <a:lnTo>
                    <a:pt x="124" y="326"/>
                  </a:lnTo>
                  <a:lnTo>
                    <a:pt x="123" y="326"/>
                  </a:lnTo>
                  <a:lnTo>
                    <a:pt x="123" y="326"/>
                  </a:lnTo>
                  <a:lnTo>
                    <a:pt x="122" y="326"/>
                  </a:lnTo>
                  <a:lnTo>
                    <a:pt x="121" y="326"/>
                  </a:lnTo>
                  <a:lnTo>
                    <a:pt x="120" y="325"/>
                  </a:lnTo>
                  <a:lnTo>
                    <a:pt x="120" y="325"/>
                  </a:lnTo>
                  <a:lnTo>
                    <a:pt x="119" y="325"/>
                  </a:lnTo>
                  <a:lnTo>
                    <a:pt x="119" y="326"/>
                  </a:lnTo>
                  <a:lnTo>
                    <a:pt x="118" y="326"/>
                  </a:lnTo>
                  <a:lnTo>
                    <a:pt x="117" y="327"/>
                  </a:lnTo>
                  <a:lnTo>
                    <a:pt x="116" y="327"/>
                  </a:lnTo>
                  <a:lnTo>
                    <a:pt x="114" y="329"/>
                  </a:lnTo>
                  <a:lnTo>
                    <a:pt x="113" y="329"/>
                  </a:lnTo>
                  <a:lnTo>
                    <a:pt x="112" y="330"/>
                  </a:lnTo>
                  <a:lnTo>
                    <a:pt x="112" y="330"/>
                  </a:lnTo>
                  <a:lnTo>
                    <a:pt x="111" y="331"/>
                  </a:lnTo>
                  <a:lnTo>
                    <a:pt x="111" y="332"/>
                  </a:lnTo>
                  <a:lnTo>
                    <a:pt x="110" y="334"/>
                  </a:lnTo>
                  <a:lnTo>
                    <a:pt x="109" y="335"/>
                  </a:lnTo>
                  <a:lnTo>
                    <a:pt x="109" y="336"/>
                  </a:lnTo>
                  <a:lnTo>
                    <a:pt x="108" y="336"/>
                  </a:lnTo>
                  <a:lnTo>
                    <a:pt x="105" y="340"/>
                  </a:lnTo>
                  <a:lnTo>
                    <a:pt x="104" y="340"/>
                  </a:lnTo>
                  <a:lnTo>
                    <a:pt x="103" y="341"/>
                  </a:lnTo>
                  <a:lnTo>
                    <a:pt x="102" y="344"/>
                  </a:lnTo>
                  <a:lnTo>
                    <a:pt x="101" y="346"/>
                  </a:lnTo>
                  <a:lnTo>
                    <a:pt x="100" y="346"/>
                  </a:lnTo>
                  <a:lnTo>
                    <a:pt x="100" y="346"/>
                  </a:lnTo>
                  <a:lnTo>
                    <a:pt x="99" y="346"/>
                  </a:lnTo>
                  <a:lnTo>
                    <a:pt x="99" y="347"/>
                  </a:lnTo>
                  <a:lnTo>
                    <a:pt x="98" y="347"/>
                  </a:lnTo>
                  <a:lnTo>
                    <a:pt x="98" y="346"/>
                  </a:lnTo>
                  <a:lnTo>
                    <a:pt x="97" y="346"/>
                  </a:lnTo>
                  <a:lnTo>
                    <a:pt x="96" y="345"/>
                  </a:lnTo>
                  <a:lnTo>
                    <a:pt x="95" y="344"/>
                  </a:lnTo>
                  <a:lnTo>
                    <a:pt x="94" y="343"/>
                  </a:lnTo>
                  <a:lnTo>
                    <a:pt x="93" y="341"/>
                  </a:lnTo>
                  <a:lnTo>
                    <a:pt x="92" y="339"/>
                  </a:lnTo>
                  <a:lnTo>
                    <a:pt x="91" y="338"/>
                  </a:lnTo>
                  <a:lnTo>
                    <a:pt x="91" y="336"/>
                  </a:lnTo>
                  <a:lnTo>
                    <a:pt x="91" y="335"/>
                  </a:lnTo>
                  <a:lnTo>
                    <a:pt x="91" y="334"/>
                  </a:lnTo>
                  <a:lnTo>
                    <a:pt x="91" y="332"/>
                  </a:lnTo>
                  <a:lnTo>
                    <a:pt x="91" y="329"/>
                  </a:lnTo>
                  <a:lnTo>
                    <a:pt x="92" y="323"/>
                  </a:lnTo>
                  <a:lnTo>
                    <a:pt x="93" y="320"/>
                  </a:lnTo>
                  <a:lnTo>
                    <a:pt x="93" y="317"/>
                  </a:lnTo>
                  <a:lnTo>
                    <a:pt x="93" y="316"/>
                  </a:lnTo>
                  <a:lnTo>
                    <a:pt x="93" y="316"/>
                  </a:lnTo>
                  <a:lnTo>
                    <a:pt x="93" y="315"/>
                  </a:lnTo>
                  <a:lnTo>
                    <a:pt x="93" y="313"/>
                  </a:lnTo>
                  <a:lnTo>
                    <a:pt x="92" y="312"/>
                  </a:lnTo>
                  <a:lnTo>
                    <a:pt x="92" y="311"/>
                  </a:lnTo>
                  <a:lnTo>
                    <a:pt x="91" y="310"/>
                  </a:lnTo>
                  <a:lnTo>
                    <a:pt x="90" y="310"/>
                  </a:lnTo>
                  <a:lnTo>
                    <a:pt x="89" y="309"/>
                  </a:lnTo>
                  <a:lnTo>
                    <a:pt x="88" y="308"/>
                  </a:lnTo>
                  <a:lnTo>
                    <a:pt x="87" y="308"/>
                  </a:lnTo>
                  <a:lnTo>
                    <a:pt x="86" y="308"/>
                  </a:lnTo>
                  <a:lnTo>
                    <a:pt x="85" y="307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79" y="308"/>
                  </a:lnTo>
                  <a:lnTo>
                    <a:pt x="77" y="308"/>
                  </a:lnTo>
                  <a:lnTo>
                    <a:pt x="76" y="309"/>
                  </a:lnTo>
                  <a:lnTo>
                    <a:pt x="75" y="309"/>
                  </a:lnTo>
                  <a:lnTo>
                    <a:pt x="73" y="310"/>
                  </a:lnTo>
                  <a:lnTo>
                    <a:pt x="70" y="311"/>
                  </a:lnTo>
                  <a:lnTo>
                    <a:pt x="69" y="312"/>
                  </a:lnTo>
                  <a:lnTo>
                    <a:pt x="68" y="312"/>
                  </a:lnTo>
                  <a:lnTo>
                    <a:pt x="67" y="313"/>
                  </a:lnTo>
                  <a:lnTo>
                    <a:pt x="64" y="315"/>
                  </a:lnTo>
                  <a:lnTo>
                    <a:pt x="62" y="317"/>
                  </a:lnTo>
                  <a:lnTo>
                    <a:pt x="58" y="320"/>
                  </a:lnTo>
                  <a:lnTo>
                    <a:pt x="53" y="323"/>
                  </a:lnTo>
                  <a:lnTo>
                    <a:pt x="52" y="325"/>
                  </a:lnTo>
                  <a:lnTo>
                    <a:pt x="51" y="326"/>
                  </a:lnTo>
                  <a:lnTo>
                    <a:pt x="50" y="327"/>
                  </a:lnTo>
                  <a:lnTo>
                    <a:pt x="49" y="328"/>
                  </a:lnTo>
                  <a:lnTo>
                    <a:pt x="47" y="330"/>
                  </a:lnTo>
                  <a:lnTo>
                    <a:pt x="47" y="331"/>
                  </a:lnTo>
                  <a:lnTo>
                    <a:pt x="46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43" y="332"/>
                  </a:lnTo>
                  <a:lnTo>
                    <a:pt x="38" y="332"/>
                  </a:lnTo>
                  <a:lnTo>
                    <a:pt x="33" y="333"/>
                  </a:lnTo>
                  <a:lnTo>
                    <a:pt x="32" y="333"/>
                  </a:lnTo>
                  <a:lnTo>
                    <a:pt x="31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29" y="332"/>
                  </a:lnTo>
                  <a:lnTo>
                    <a:pt x="29" y="331"/>
                  </a:lnTo>
                  <a:lnTo>
                    <a:pt x="28" y="330"/>
                  </a:lnTo>
                  <a:lnTo>
                    <a:pt x="28" y="329"/>
                  </a:lnTo>
                  <a:lnTo>
                    <a:pt x="28" y="329"/>
                  </a:lnTo>
                  <a:lnTo>
                    <a:pt x="27" y="327"/>
                  </a:lnTo>
                  <a:lnTo>
                    <a:pt x="28" y="326"/>
                  </a:lnTo>
                  <a:lnTo>
                    <a:pt x="28" y="324"/>
                  </a:lnTo>
                  <a:lnTo>
                    <a:pt x="28" y="320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8" y="315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8" y="313"/>
                  </a:lnTo>
                  <a:lnTo>
                    <a:pt x="27" y="313"/>
                  </a:lnTo>
                  <a:lnTo>
                    <a:pt x="27" y="313"/>
                  </a:lnTo>
                  <a:lnTo>
                    <a:pt x="26" y="313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3" y="315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0" y="312"/>
                  </a:lnTo>
                  <a:lnTo>
                    <a:pt x="9" y="311"/>
                  </a:lnTo>
                  <a:lnTo>
                    <a:pt x="7" y="308"/>
                  </a:lnTo>
                  <a:lnTo>
                    <a:pt x="4" y="305"/>
                  </a:lnTo>
                  <a:lnTo>
                    <a:pt x="4" y="304"/>
                  </a:lnTo>
                  <a:lnTo>
                    <a:pt x="3" y="303"/>
                  </a:lnTo>
                  <a:lnTo>
                    <a:pt x="2" y="301"/>
                  </a:lnTo>
                  <a:lnTo>
                    <a:pt x="1" y="299"/>
                  </a:lnTo>
                  <a:lnTo>
                    <a:pt x="0" y="298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1" y="289"/>
                  </a:lnTo>
                  <a:lnTo>
                    <a:pt x="3" y="284"/>
                  </a:lnTo>
                  <a:lnTo>
                    <a:pt x="4" y="282"/>
                  </a:lnTo>
                  <a:lnTo>
                    <a:pt x="5" y="280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5" y="276"/>
                  </a:lnTo>
                  <a:lnTo>
                    <a:pt x="5" y="274"/>
                  </a:lnTo>
                  <a:lnTo>
                    <a:pt x="5" y="273"/>
                  </a:lnTo>
                  <a:lnTo>
                    <a:pt x="5" y="271"/>
                  </a:lnTo>
                  <a:lnTo>
                    <a:pt x="6" y="270"/>
                  </a:lnTo>
                  <a:lnTo>
                    <a:pt x="6" y="269"/>
                  </a:lnTo>
                  <a:lnTo>
                    <a:pt x="6" y="268"/>
                  </a:lnTo>
                  <a:lnTo>
                    <a:pt x="8" y="266"/>
                  </a:lnTo>
                  <a:lnTo>
                    <a:pt x="10" y="264"/>
                  </a:lnTo>
                  <a:lnTo>
                    <a:pt x="13" y="260"/>
                  </a:lnTo>
                  <a:lnTo>
                    <a:pt x="14" y="259"/>
                  </a:lnTo>
                  <a:lnTo>
                    <a:pt x="15" y="257"/>
                  </a:lnTo>
                  <a:lnTo>
                    <a:pt x="16" y="255"/>
                  </a:lnTo>
                  <a:lnTo>
                    <a:pt x="16" y="254"/>
                  </a:lnTo>
                  <a:lnTo>
                    <a:pt x="17" y="252"/>
                  </a:lnTo>
                  <a:lnTo>
                    <a:pt x="17" y="251"/>
                  </a:lnTo>
                  <a:lnTo>
                    <a:pt x="17" y="250"/>
                  </a:lnTo>
                  <a:lnTo>
                    <a:pt x="17" y="249"/>
                  </a:lnTo>
                  <a:lnTo>
                    <a:pt x="17" y="248"/>
                  </a:lnTo>
                  <a:lnTo>
                    <a:pt x="16" y="247"/>
                  </a:lnTo>
                  <a:lnTo>
                    <a:pt x="16" y="246"/>
                  </a:lnTo>
                  <a:lnTo>
                    <a:pt x="16" y="245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4" y="242"/>
                  </a:lnTo>
                  <a:lnTo>
                    <a:pt x="13" y="241"/>
                  </a:lnTo>
                  <a:lnTo>
                    <a:pt x="7" y="235"/>
                  </a:lnTo>
                  <a:lnTo>
                    <a:pt x="6" y="233"/>
                  </a:lnTo>
                  <a:lnTo>
                    <a:pt x="5" y="232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3" y="228"/>
                  </a:lnTo>
                  <a:lnTo>
                    <a:pt x="3" y="227"/>
                  </a:lnTo>
                  <a:lnTo>
                    <a:pt x="3" y="226"/>
                  </a:lnTo>
                  <a:lnTo>
                    <a:pt x="4" y="221"/>
                  </a:lnTo>
                  <a:lnTo>
                    <a:pt x="5" y="216"/>
                  </a:lnTo>
                  <a:lnTo>
                    <a:pt x="5" y="214"/>
                  </a:lnTo>
                  <a:lnTo>
                    <a:pt x="5" y="213"/>
                  </a:lnTo>
                  <a:lnTo>
                    <a:pt x="6" y="211"/>
                  </a:lnTo>
                  <a:lnTo>
                    <a:pt x="6" y="210"/>
                  </a:lnTo>
                  <a:lnTo>
                    <a:pt x="7" y="209"/>
                  </a:lnTo>
                  <a:lnTo>
                    <a:pt x="8" y="205"/>
                  </a:lnTo>
                  <a:lnTo>
                    <a:pt x="9" y="203"/>
                  </a:lnTo>
                  <a:lnTo>
                    <a:pt x="11" y="201"/>
                  </a:lnTo>
                  <a:lnTo>
                    <a:pt x="12" y="199"/>
                  </a:lnTo>
                  <a:lnTo>
                    <a:pt x="14" y="196"/>
                  </a:lnTo>
                  <a:lnTo>
                    <a:pt x="22" y="187"/>
                  </a:lnTo>
                  <a:lnTo>
                    <a:pt x="23" y="186"/>
                  </a:lnTo>
                  <a:lnTo>
                    <a:pt x="24" y="185"/>
                  </a:lnTo>
                  <a:lnTo>
                    <a:pt x="25" y="183"/>
                  </a:lnTo>
                  <a:lnTo>
                    <a:pt x="26" y="181"/>
                  </a:lnTo>
                  <a:lnTo>
                    <a:pt x="26" y="180"/>
                  </a:lnTo>
                  <a:lnTo>
                    <a:pt x="27" y="178"/>
                  </a:lnTo>
                  <a:lnTo>
                    <a:pt x="28" y="176"/>
                  </a:lnTo>
                  <a:lnTo>
                    <a:pt x="28" y="175"/>
                  </a:lnTo>
                  <a:lnTo>
                    <a:pt x="28" y="173"/>
                  </a:lnTo>
                  <a:lnTo>
                    <a:pt x="28" y="171"/>
                  </a:lnTo>
                  <a:lnTo>
                    <a:pt x="28" y="168"/>
                  </a:lnTo>
                  <a:lnTo>
                    <a:pt x="28" y="162"/>
                  </a:lnTo>
                  <a:lnTo>
                    <a:pt x="28" y="155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8" y="149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1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1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5" y="125"/>
                  </a:lnTo>
                  <a:lnTo>
                    <a:pt x="35" y="124"/>
                  </a:lnTo>
                  <a:lnTo>
                    <a:pt x="36" y="122"/>
                  </a:lnTo>
                  <a:lnTo>
                    <a:pt x="38" y="119"/>
                  </a:lnTo>
                  <a:lnTo>
                    <a:pt x="45" y="111"/>
                  </a:lnTo>
                  <a:lnTo>
                    <a:pt x="48" y="107"/>
                  </a:lnTo>
                  <a:lnTo>
                    <a:pt x="50" y="105"/>
                  </a:lnTo>
                  <a:lnTo>
                    <a:pt x="51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6" y="100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2" y="95"/>
                  </a:lnTo>
                  <a:lnTo>
                    <a:pt x="63" y="94"/>
                  </a:lnTo>
                  <a:lnTo>
                    <a:pt x="65" y="93"/>
                  </a:lnTo>
                  <a:lnTo>
                    <a:pt x="66" y="92"/>
                  </a:lnTo>
                  <a:lnTo>
                    <a:pt x="69" y="91"/>
                  </a:lnTo>
                  <a:lnTo>
                    <a:pt x="71" y="91"/>
                  </a:lnTo>
                  <a:lnTo>
                    <a:pt x="72" y="90"/>
                  </a:lnTo>
                  <a:lnTo>
                    <a:pt x="74" y="88"/>
                  </a:lnTo>
                  <a:lnTo>
                    <a:pt x="75" y="87"/>
                  </a:lnTo>
                  <a:lnTo>
                    <a:pt x="77" y="86"/>
                  </a:lnTo>
                  <a:lnTo>
                    <a:pt x="81" y="81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7" y="75"/>
                  </a:lnTo>
                  <a:lnTo>
                    <a:pt x="88" y="75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91" y="74"/>
                  </a:lnTo>
                  <a:lnTo>
                    <a:pt x="93" y="74"/>
                  </a:lnTo>
                  <a:lnTo>
                    <a:pt x="95" y="75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0" y="75"/>
                  </a:lnTo>
                  <a:lnTo>
                    <a:pt x="101" y="75"/>
                  </a:lnTo>
                  <a:lnTo>
                    <a:pt x="102" y="75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05" y="73"/>
                  </a:lnTo>
                  <a:lnTo>
                    <a:pt x="106" y="73"/>
                  </a:lnTo>
                  <a:lnTo>
                    <a:pt x="106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8" y="60"/>
                  </a:lnTo>
                  <a:lnTo>
                    <a:pt x="109" y="48"/>
                  </a:lnTo>
                  <a:lnTo>
                    <a:pt x="109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1" y="47"/>
                  </a:lnTo>
                  <a:lnTo>
                    <a:pt x="112" y="47"/>
                  </a:lnTo>
                  <a:lnTo>
                    <a:pt x="114" y="46"/>
                  </a:lnTo>
                  <a:lnTo>
                    <a:pt x="115" y="45"/>
                  </a:lnTo>
                  <a:lnTo>
                    <a:pt x="118" y="42"/>
                  </a:lnTo>
                  <a:lnTo>
                    <a:pt x="120" y="40"/>
                  </a:lnTo>
                  <a:lnTo>
                    <a:pt x="122" y="39"/>
                  </a:lnTo>
                  <a:lnTo>
                    <a:pt x="124" y="38"/>
                  </a:lnTo>
                  <a:lnTo>
                    <a:pt x="127" y="37"/>
                  </a:lnTo>
                  <a:lnTo>
                    <a:pt x="130" y="36"/>
                  </a:lnTo>
                  <a:lnTo>
                    <a:pt x="133" y="35"/>
                  </a:lnTo>
                  <a:lnTo>
                    <a:pt x="135" y="34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70" y="32"/>
                  </a:lnTo>
                  <a:lnTo>
                    <a:pt x="172" y="32"/>
                  </a:lnTo>
                  <a:lnTo>
                    <a:pt x="173" y="31"/>
                  </a:lnTo>
                  <a:lnTo>
                    <a:pt x="175" y="32"/>
                  </a:lnTo>
                  <a:lnTo>
                    <a:pt x="176" y="32"/>
                  </a:lnTo>
                  <a:lnTo>
                    <a:pt x="178" y="32"/>
                  </a:lnTo>
                  <a:lnTo>
                    <a:pt x="181" y="33"/>
                  </a:lnTo>
                  <a:lnTo>
                    <a:pt x="182" y="34"/>
                  </a:lnTo>
                  <a:lnTo>
                    <a:pt x="183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90" y="34"/>
                  </a:lnTo>
                  <a:lnTo>
                    <a:pt x="192" y="33"/>
                  </a:lnTo>
                  <a:lnTo>
                    <a:pt x="195" y="32"/>
                  </a:lnTo>
                  <a:lnTo>
                    <a:pt x="197" y="30"/>
                  </a:lnTo>
                  <a:lnTo>
                    <a:pt x="199" y="29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6" y="23"/>
                  </a:lnTo>
                  <a:lnTo>
                    <a:pt x="208" y="21"/>
                  </a:lnTo>
                  <a:lnTo>
                    <a:pt x="210" y="19"/>
                  </a:lnTo>
                  <a:lnTo>
                    <a:pt x="212" y="17"/>
                  </a:lnTo>
                  <a:lnTo>
                    <a:pt x="213" y="15"/>
                  </a:lnTo>
                  <a:lnTo>
                    <a:pt x="214" y="14"/>
                  </a:lnTo>
                  <a:lnTo>
                    <a:pt x="214" y="12"/>
                  </a:lnTo>
                  <a:lnTo>
                    <a:pt x="215" y="11"/>
                  </a:lnTo>
                  <a:lnTo>
                    <a:pt x="215" y="10"/>
                  </a:lnTo>
                  <a:lnTo>
                    <a:pt x="217" y="3"/>
                  </a:lnTo>
                  <a:lnTo>
                    <a:pt x="218" y="2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3D6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8" name="Freeform 292"/>
            <p:cNvSpPr>
              <a:spLocks/>
            </p:cNvSpPr>
            <p:nvPr/>
          </p:nvSpPr>
          <p:spPr bwMode="auto">
            <a:xfrm>
              <a:off x="4963" y="2061"/>
              <a:ext cx="635" cy="593"/>
            </a:xfrm>
            <a:custGeom>
              <a:avLst/>
              <a:gdLst>
                <a:gd name="T0" fmla="*/ 139 w 635"/>
                <a:gd name="T1" fmla="*/ 11 h 593"/>
                <a:gd name="T2" fmla="*/ 139 w 635"/>
                <a:gd name="T3" fmla="*/ 33 h 593"/>
                <a:gd name="T4" fmla="*/ 152 w 635"/>
                <a:gd name="T5" fmla="*/ 62 h 593"/>
                <a:gd name="T6" fmla="*/ 136 w 635"/>
                <a:gd name="T7" fmla="*/ 79 h 593"/>
                <a:gd name="T8" fmla="*/ 93 w 635"/>
                <a:gd name="T9" fmla="*/ 100 h 593"/>
                <a:gd name="T10" fmla="*/ 91 w 635"/>
                <a:gd name="T11" fmla="*/ 117 h 593"/>
                <a:gd name="T12" fmla="*/ 121 w 635"/>
                <a:gd name="T13" fmla="*/ 138 h 593"/>
                <a:gd name="T14" fmla="*/ 144 w 635"/>
                <a:gd name="T15" fmla="*/ 151 h 593"/>
                <a:gd name="T16" fmla="*/ 168 w 635"/>
                <a:gd name="T17" fmla="*/ 194 h 593"/>
                <a:gd name="T18" fmla="*/ 194 w 635"/>
                <a:gd name="T19" fmla="*/ 217 h 593"/>
                <a:gd name="T20" fmla="*/ 227 w 635"/>
                <a:gd name="T21" fmla="*/ 217 h 593"/>
                <a:gd name="T22" fmla="*/ 268 w 635"/>
                <a:gd name="T23" fmla="*/ 197 h 593"/>
                <a:gd name="T24" fmla="*/ 276 w 635"/>
                <a:gd name="T25" fmla="*/ 185 h 593"/>
                <a:gd name="T26" fmla="*/ 263 w 635"/>
                <a:gd name="T27" fmla="*/ 174 h 593"/>
                <a:gd name="T28" fmla="*/ 279 w 635"/>
                <a:gd name="T29" fmla="*/ 166 h 593"/>
                <a:gd name="T30" fmla="*/ 304 w 635"/>
                <a:gd name="T31" fmla="*/ 200 h 593"/>
                <a:gd name="T32" fmla="*/ 330 w 635"/>
                <a:gd name="T33" fmla="*/ 208 h 593"/>
                <a:gd name="T34" fmla="*/ 348 w 635"/>
                <a:gd name="T35" fmla="*/ 209 h 593"/>
                <a:gd name="T36" fmla="*/ 375 w 635"/>
                <a:gd name="T37" fmla="*/ 227 h 593"/>
                <a:gd name="T38" fmla="*/ 393 w 635"/>
                <a:gd name="T39" fmla="*/ 251 h 593"/>
                <a:gd name="T40" fmla="*/ 405 w 635"/>
                <a:gd name="T41" fmla="*/ 238 h 593"/>
                <a:gd name="T42" fmla="*/ 440 w 635"/>
                <a:gd name="T43" fmla="*/ 241 h 593"/>
                <a:gd name="T44" fmla="*/ 482 w 635"/>
                <a:gd name="T45" fmla="*/ 260 h 593"/>
                <a:gd name="T46" fmla="*/ 493 w 635"/>
                <a:gd name="T47" fmla="*/ 247 h 593"/>
                <a:gd name="T48" fmla="*/ 505 w 635"/>
                <a:gd name="T49" fmla="*/ 258 h 593"/>
                <a:gd name="T50" fmla="*/ 513 w 635"/>
                <a:gd name="T51" fmla="*/ 283 h 593"/>
                <a:gd name="T52" fmla="*/ 509 w 635"/>
                <a:gd name="T53" fmla="*/ 310 h 593"/>
                <a:gd name="T54" fmla="*/ 534 w 635"/>
                <a:gd name="T55" fmla="*/ 373 h 593"/>
                <a:gd name="T56" fmla="*/ 562 w 635"/>
                <a:gd name="T57" fmla="*/ 386 h 593"/>
                <a:gd name="T58" fmla="*/ 588 w 635"/>
                <a:gd name="T59" fmla="*/ 400 h 593"/>
                <a:gd name="T60" fmla="*/ 611 w 635"/>
                <a:gd name="T61" fmla="*/ 410 h 593"/>
                <a:gd name="T62" fmla="*/ 630 w 635"/>
                <a:gd name="T63" fmla="*/ 475 h 593"/>
                <a:gd name="T64" fmla="*/ 629 w 635"/>
                <a:gd name="T65" fmla="*/ 505 h 593"/>
                <a:gd name="T66" fmla="*/ 589 w 635"/>
                <a:gd name="T67" fmla="*/ 523 h 593"/>
                <a:gd name="T68" fmla="*/ 537 w 635"/>
                <a:gd name="T69" fmla="*/ 522 h 593"/>
                <a:gd name="T70" fmla="*/ 513 w 635"/>
                <a:gd name="T71" fmla="*/ 520 h 593"/>
                <a:gd name="T72" fmla="*/ 503 w 635"/>
                <a:gd name="T73" fmla="*/ 542 h 593"/>
                <a:gd name="T74" fmla="*/ 473 w 635"/>
                <a:gd name="T75" fmla="*/ 587 h 593"/>
                <a:gd name="T76" fmla="*/ 447 w 635"/>
                <a:gd name="T77" fmla="*/ 593 h 593"/>
                <a:gd name="T78" fmla="*/ 429 w 635"/>
                <a:gd name="T79" fmla="*/ 571 h 593"/>
                <a:gd name="T80" fmla="*/ 400 w 635"/>
                <a:gd name="T81" fmla="*/ 538 h 593"/>
                <a:gd name="T82" fmla="*/ 370 w 635"/>
                <a:gd name="T83" fmla="*/ 536 h 593"/>
                <a:gd name="T84" fmla="*/ 330 w 635"/>
                <a:gd name="T85" fmla="*/ 521 h 593"/>
                <a:gd name="T86" fmla="*/ 273 w 635"/>
                <a:gd name="T87" fmla="*/ 527 h 593"/>
                <a:gd name="T88" fmla="*/ 251 w 635"/>
                <a:gd name="T89" fmla="*/ 509 h 593"/>
                <a:gd name="T90" fmla="*/ 230 w 635"/>
                <a:gd name="T91" fmla="*/ 496 h 593"/>
                <a:gd name="T92" fmla="*/ 212 w 635"/>
                <a:gd name="T93" fmla="*/ 501 h 593"/>
                <a:gd name="T94" fmla="*/ 210 w 635"/>
                <a:gd name="T95" fmla="*/ 485 h 593"/>
                <a:gd name="T96" fmla="*/ 173 w 635"/>
                <a:gd name="T97" fmla="*/ 444 h 593"/>
                <a:gd name="T98" fmla="*/ 156 w 635"/>
                <a:gd name="T99" fmla="*/ 425 h 593"/>
                <a:gd name="T100" fmla="*/ 137 w 635"/>
                <a:gd name="T101" fmla="*/ 419 h 593"/>
                <a:gd name="T102" fmla="*/ 137 w 635"/>
                <a:gd name="T103" fmla="*/ 385 h 593"/>
                <a:gd name="T104" fmla="*/ 126 w 635"/>
                <a:gd name="T105" fmla="*/ 367 h 593"/>
                <a:gd name="T106" fmla="*/ 87 w 635"/>
                <a:gd name="T107" fmla="*/ 373 h 593"/>
                <a:gd name="T108" fmla="*/ 60 w 635"/>
                <a:gd name="T109" fmla="*/ 351 h 593"/>
                <a:gd name="T110" fmla="*/ 46 w 635"/>
                <a:gd name="T111" fmla="*/ 324 h 593"/>
                <a:gd name="T112" fmla="*/ 34 w 635"/>
                <a:gd name="T113" fmla="*/ 299 h 593"/>
                <a:gd name="T114" fmla="*/ 32 w 635"/>
                <a:gd name="T115" fmla="*/ 323 h 593"/>
                <a:gd name="T116" fmla="*/ 17 w 635"/>
                <a:gd name="T117" fmla="*/ 329 h 593"/>
                <a:gd name="T118" fmla="*/ 3 w 635"/>
                <a:gd name="T119" fmla="*/ 34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5" h="593">
                  <a:moveTo>
                    <a:pt x="126" y="0"/>
                  </a:moveTo>
                  <a:lnTo>
                    <a:pt x="126" y="0"/>
                  </a:lnTo>
                  <a:lnTo>
                    <a:pt x="127" y="0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30" y="2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3" y="4"/>
                  </a:lnTo>
                  <a:lnTo>
                    <a:pt x="135" y="5"/>
                  </a:lnTo>
                  <a:lnTo>
                    <a:pt x="135" y="6"/>
                  </a:lnTo>
                  <a:lnTo>
                    <a:pt x="136" y="7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9" y="11"/>
                  </a:lnTo>
                  <a:lnTo>
                    <a:pt x="140" y="11"/>
                  </a:lnTo>
                  <a:lnTo>
                    <a:pt x="141" y="11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3" y="13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6"/>
                  </a:lnTo>
                  <a:lnTo>
                    <a:pt x="144" y="17"/>
                  </a:lnTo>
                  <a:lnTo>
                    <a:pt x="144" y="18"/>
                  </a:lnTo>
                  <a:lnTo>
                    <a:pt x="143" y="20"/>
                  </a:lnTo>
                  <a:lnTo>
                    <a:pt x="141" y="26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39" y="31"/>
                  </a:lnTo>
                  <a:lnTo>
                    <a:pt x="139" y="33"/>
                  </a:lnTo>
                  <a:lnTo>
                    <a:pt x="139" y="35"/>
                  </a:lnTo>
                  <a:lnTo>
                    <a:pt x="139" y="36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1" y="42"/>
                  </a:lnTo>
                  <a:lnTo>
                    <a:pt x="142" y="44"/>
                  </a:lnTo>
                  <a:lnTo>
                    <a:pt x="144" y="45"/>
                  </a:lnTo>
                  <a:lnTo>
                    <a:pt x="147" y="50"/>
                  </a:lnTo>
                  <a:lnTo>
                    <a:pt x="149" y="52"/>
                  </a:lnTo>
                  <a:lnTo>
                    <a:pt x="150" y="53"/>
                  </a:lnTo>
                  <a:lnTo>
                    <a:pt x="150" y="54"/>
                  </a:lnTo>
                  <a:lnTo>
                    <a:pt x="151" y="55"/>
                  </a:lnTo>
                  <a:lnTo>
                    <a:pt x="151" y="56"/>
                  </a:lnTo>
                  <a:lnTo>
                    <a:pt x="151" y="58"/>
                  </a:lnTo>
                  <a:lnTo>
                    <a:pt x="152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1" y="66"/>
                  </a:lnTo>
                  <a:lnTo>
                    <a:pt x="151" y="67"/>
                  </a:lnTo>
                  <a:lnTo>
                    <a:pt x="151" y="69"/>
                  </a:lnTo>
                  <a:lnTo>
                    <a:pt x="150" y="70"/>
                  </a:lnTo>
                  <a:lnTo>
                    <a:pt x="150" y="71"/>
                  </a:lnTo>
                  <a:lnTo>
                    <a:pt x="149" y="72"/>
                  </a:lnTo>
                  <a:lnTo>
                    <a:pt x="149" y="72"/>
                  </a:lnTo>
                  <a:lnTo>
                    <a:pt x="148" y="73"/>
                  </a:lnTo>
                  <a:lnTo>
                    <a:pt x="146" y="74"/>
                  </a:lnTo>
                  <a:lnTo>
                    <a:pt x="145" y="75"/>
                  </a:lnTo>
                  <a:lnTo>
                    <a:pt x="144" y="75"/>
                  </a:lnTo>
                  <a:lnTo>
                    <a:pt x="143" y="76"/>
                  </a:lnTo>
                  <a:lnTo>
                    <a:pt x="140" y="77"/>
                  </a:lnTo>
                  <a:lnTo>
                    <a:pt x="139" y="77"/>
                  </a:lnTo>
                  <a:lnTo>
                    <a:pt x="137" y="78"/>
                  </a:lnTo>
                  <a:lnTo>
                    <a:pt x="136" y="79"/>
                  </a:lnTo>
                  <a:lnTo>
                    <a:pt x="135" y="80"/>
                  </a:lnTo>
                  <a:lnTo>
                    <a:pt x="134" y="81"/>
                  </a:lnTo>
                  <a:lnTo>
                    <a:pt x="133" y="81"/>
                  </a:lnTo>
                  <a:lnTo>
                    <a:pt x="131" y="84"/>
                  </a:lnTo>
                  <a:lnTo>
                    <a:pt x="131" y="85"/>
                  </a:lnTo>
                  <a:lnTo>
                    <a:pt x="130" y="86"/>
                  </a:lnTo>
                  <a:lnTo>
                    <a:pt x="129" y="87"/>
                  </a:lnTo>
                  <a:lnTo>
                    <a:pt x="128" y="88"/>
                  </a:lnTo>
                  <a:lnTo>
                    <a:pt x="127" y="88"/>
                  </a:lnTo>
                  <a:lnTo>
                    <a:pt x="126" y="89"/>
                  </a:lnTo>
                  <a:lnTo>
                    <a:pt x="125" y="89"/>
                  </a:lnTo>
                  <a:lnTo>
                    <a:pt x="124" y="90"/>
                  </a:lnTo>
                  <a:lnTo>
                    <a:pt x="121" y="91"/>
                  </a:lnTo>
                  <a:lnTo>
                    <a:pt x="114" y="93"/>
                  </a:lnTo>
                  <a:lnTo>
                    <a:pt x="105" y="96"/>
                  </a:lnTo>
                  <a:lnTo>
                    <a:pt x="101" y="97"/>
                  </a:lnTo>
                  <a:lnTo>
                    <a:pt x="93" y="100"/>
                  </a:lnTo>
                  <a:lnTo>
                    <a:pt x="92" y="100"/>
                  </a:lnTo>
                  <a:lnTo>
                    <a:pt x="91" y="101"/>
                  </a:lnTo>
                  <a:lnTo>
                    <a:pt x="90" y="102"/>
                  </a:lnTo>
                  <a:lnTo>
                    <a:pt x="89" y="103"/>
                  </a:lnTo>
                  <a:lnTo>
                    <a:pt x="88" y="103"/>
                  </a:lnTo>
                  <a:lnTo>
                    <a:pt x="88" y="104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10"/>
                  </a:lnTo>
                  <a:lnTo>
                    <a:pt x="88" y="112"/>
                  </a:lnTo>
                  <a:lnTo>
                    <a:pt x="89" y="113"/>
                  </a:lnTo>
                  <a:lnTo>
                    <a:pt x="90" y="114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3" y="119"/>
                  </a:lnTo>
                  <a:lnTo>
                    <a:pt x="95" y="121"/>
                  </a:lnTo>
                  <a:lnTo>
                    <a:pt x="100" y="125"/>
                  </a:lnTo>
                  <a:lnTo>
                    <a:pt x="102" y="127"/>
                  </a:lnTo>
                  <a:lnTo>
                    <a:pt x="104" y="129"/>
                  </a:lnTo>
                  <a:lnTo>
                    <a:pt x="107" y="132"/>
                  </a:lnTo>
                  <a:lnTo>
                    <a:pt x="108" y="134"/>
                  </a:lnTo>
                  <a:lnTo>
                    <a:pt x="109" y="135"/>
                  </a:lnTo>
                  <a:lnTo>
                    <a:pt x="111" y="136"/>
                  </a:lnTo>
                  <a:lnTo>
                    <a:pt x="112" y="137"/>
                  </a:lnTo>
                  <a:lnTo>
                    <a:pt x="114" y="138"/>
                  </a:lnTo>
                  <a:lnTo>
                    <a:pt x="116" y="138"/>
                  </a:lnTo>
                  <a:lnTo>
                    <a:pt x="118" y="139"/>
                  </a:lnTo>
                  <a:lnTo>
                    <a:pt x="119" y="139"/>
                  </a:lnTo>
                  <a:lnTo>
                    <a:pt x="120" y="138"/>
                  </a:lnTo>
                  <a:lnTo>
                    <a:pt x="121" y="138"/>
                  </a:lnTo>
                  <a:lnTo>
                    <a:pt x="124" y="137"/>
                  </a:lnTo>
                  <a:lnTo>
                    <a:pt x="125" y="137"/>
                  </a:lnTo>
                  <a:lnTo>
                    <a:pt x="126" y="137"/>
                  </a:lnTo>
                  <a:lnTo>
                    <a:pt x="127" y="137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1" y="138"/>
                  </a:lnTo>
                  <a:lnTo>
                    <a:pt x="132" y="138"/>
                  </a:lnTo>
                  <a:lnTo>
                    <a:pt x="133" y="138"/>
                  </a:lnTo>
                  <a:lnTo>
                    <a:pt x="134" y="139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38" y="142"/>
                  </a:lnTo>
                  <a:lnTo>
                    <a:pt x="139" y="144"/>
                  </a:lnTo>
                  <a:lnTo>
                    <a:pt x="141" y="145"/>
                  </a:lnTo>
                  <a:lnTo>
                    <a:pt x="142" y="146"/>
                  </a:lnTo>
                  <a:lnTo>
                    <a:pt x="144" y="151"/>
                  </a:lnTo>
                  <a:lnTo>
                    <a:pt x="146" y="153"/>
                  </a:lnTo>
                  <a:lnTo>
                    <a:pt x="151" y="159"/>
                  </a:lnTo>
                  <a:lnTo>
                    <a:pt x="152" y="161"/>
                  </a:lnTo>
                  <a:lnTo>
                    <a:pt x="154" y="164"/>
                  </a:lnTo>
                  <a:lnTo>
                    <a:pt x="154" y="165"/>
                  </a:lnTo>
                  <a:lnTo>
                    <a:pt x="155" y="166"/>
                  </a:lnTo>
                  <a:lnTo>
                    <a:pt x="156" y="169"/>
                  </a:lnTo>
                  <a:lnTo>
                    <a:pt x="157" y="170"/>
                  </a:lnTo>
                  <a:lnTo>
                    <a:pt x="159" y="176"/>
                  </a:lnTo>
                  <a:lnTo>
                    <a:pt x="160" y="178"/>
                  </a:lnTo>
                  <a:lnTo>
                    <a:pt x="161" y="180"/>
                  </a:lnTo>
                  <a:lnTo>
                    <a:pt x="162" y="185"/>
                  </a:lnTo>
                  <a:lnTo>
                    <a:pt x="164" y="190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7" y="193"/>
                  </a:lnTo>
                  <a:lnTo>
                    <a:pt x="168" y="194"/>
                  </a:lnTo>
                  <a:lnTo>
                    <a:pt x="169" y="195"/>
                  </a:lnTo>
                  <a:lnTo>
                    <a:pt x="170" y="196"/>
                  </a:lnTo>
                  <a:lnTo>
                    <a:pt x="173" y="198"/>
                  </a:lnTo>
                  <a:lnTo>
                    <a:pt x="175" y="199"/>
                  </a:lnTo>
                  <a:lnTo>
                    <a:pt x="180" y="201"/>
                  </a:lnTo>
                  <a:lnTo>
                    <a:pt x="181" y="202"/>
                  </a:lnTo>
                  <a:lnTo>
                    <a:pt x="183" y="203"/>
                  </a:lnTo>
                  <a:lnTo>
                    <a:pt x="184" y="204"/>
                  </a:lnTo>
                  <a:lnTo>
                    <a:pt x="185" y="205"/>
                  </a:lnTo>
                  <a:lnTo>
                    <a:pt x="186" y="206"/>
                  </a:lnTo>
                  <a:lnTo>
                    <a:pt x="187" y="207"/>
                  </a:lnTo>
                  <a:lnTo>
                    <a:pt x="188" y="210"/>
                  </a:lnTo>
                  <a:lnTo>
                    <a:pt x="189" y="211"/>
                  </a:lnTo>
                  <a:lnTo>
                    <a:pt x="190" y="212"/>
                  </a:lnTo>
                  <a:lnTo>
                    <a:pt x="191" y="213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8" y="219"/>
                  </a:lnTo>
                  <a:lnTo>
                    <a:pt x="199" y="220"/>
                  </a:lnTo>
                  <a:lnTo>
                    <a:pt x="200" y="220"/>
                  </a:lnTo>
                  <a:lnTo>
                    <a:pt x="202" y="221"/>
                  </a:lnTo>
                  <a:lnTo>
                    <a:pt x="204" y="222"/>
                  </a:lnTo>
                  <a:lnTo>
                    <a:pt x="205" y="222"/>
                  </a:lnTo>
                  <a:lnTo>
                    <a:pt x="206" y="222"/>
                  </a:lnTo>
                  <a:lnTo>
                    <a:pt x="207" y="222"/>
                  </a:lnTo>
                  <a:lnTo>
                    <a:pt x="208" y="222"/>
                  </a:lnTo>
                  <a:lnTo>
                    <a:pt x="210" y="222"/>
                  </a:lnTo>
                  <a:lnTo>
                    <a:pt x="215" y="221"/>
                  </a:lnTo>
                  <a:lnTo>
                    <a:pt x="218" y="221"/>
                  </a:lnTo>
                  <a:lnTo>
                    <a:pt x="220" y="221"/>
                  </a:lnTo>
                  <a:lnTo>
                    <a:pt x="222" y="220"/>
                  </a:lnTo>
                  <a:lnTo>
                    <a:pt x="223" y="219"/>
                  </a:lnTo>
                  <a:lnTo>
                    <a:pt x="225" y="218"/>
                  </a:lnTo>
                  <a:lnTo>
                    <a:pt x="227" y="217"/>
                  </a:lnTo>
                  <a:lnTo>
                    <a:pt x="228" y="216"/>
                  </a:lnTo>
                  <a:lnTo>
                    <a:pt x="230" y="215"/>
                  </a:lnTo>
                  <a:lnTo>
                    <a:pt x="236" y="209"/>
                  </a:lnTo>
                  <a:lnTo>
                    <a:pt x="238" y="207"/>
                  </a:lnTo>
                  <a:lnTo>
                    <a:pt x="239" y="206"/>
                  </a:lnTo>
                  <a:lnTo>
                    <a:pt x="241" y="205"/>
                  </a:lnTo>
                  <a:lnTo>
                    <a:pt x="243" y="204"/>
                  </a:lnTo>
                  <a:lnTo>
                    <a:pt x="245" y="202"/>
                  </a:lnTo>
                  <a:lnTo>
                    <a:pt x="247" y="202"/>
                  </a:lnTo>
                  <a:lnTo>
                    <a:pt x="251" y="200"/>
                  </a:lnTo>
                  <a:lnTo>
                    <a:pt x="255" y="198"/>
                  </a:lnTo>
                  <a:lnTo>
                    <a:pt x="256" y="198"/>
                  </a:lnTo>
                  <a:lnTo>
                    <a:pt x="258" y="197"/>
                  </a:lnTo>
                  <a:lnTo>
                    <a:pt x="259" y="197"/>
                  </a:lnTo>
                  <a:lnTo>
                    <a:pt x="260" y="197"/>
                  </a:lnTo>
                  <a:lnTo>
                    <a:pt x="262" y="197"/>
                  </a:lnTo>
                  <a:lnTo>
                    <a:pt x="268" y="197"/>
                  </a:lnTo>
                  <a:lnTo>
                    <a:pt x="270" y="197"/>
                  </a:lnTo>
                  <a:lnTo>
                    <a:pt x="273" y="197"/>
                  </a:lnTo>
                  <a:lnTo>
                    <a:pt x="274" y="197"/>
                  </a:lnTo>
                  <a:lnTo>
                    <a:pt x="275" y="197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7" y="196"/>
                  </a:lnTo>
                  <a:lnTo>
                    <a:pt x="277" y="196"/>
                  </a:lnTo>
                  <a:lnTo>
                    <a:pt x="277" y="195"/>
                  </a:lnTo>
                  <a:lnTo>
                    <a:pt x="277" y="193"/>
                  </a:lnTo>
                  <a:lnTo>
                    <a:pt x="277" y="191"/>
                  </a:lnTo>
                  <a:lnTo>
                    <a:pt x="277" y="190"/>
                  </a:lnTo>
                  <a:lnTo>
                    <a:pt x="277" y="188"/>
                  </a:lnTo>
                  <a:lnTo>
                    <a:pt x="277" y="187"/>
                  </a:lnTo>
                  <a:lnTo>
                    <a:pt x="276" y="186"/>
                  </a:lnTo>
                  <a:lnTo>
                    <a:pt x="276" y="185"/>
                  </a:lnTo>
                  <a:lnTo>
                    <a:pt x="276" y="185"/>
                  </a:lnTo>
                  <a:lnTo>
                    <a:pt x="275" y="184"/>
                  </a:lnTo>
                  <a:lnTo>
                    <a:pt x="274" y="183"/>
                  </a:lnTo>
                  <a:lnTo>
                    <a:pt x="273" y="183"/>
                  </a:lnTo>
                  <a:lnTo>
                    <a:pt x="272" y="182"/>
                  </a:lnTo>
                  <a:lnTo>
                    <a:pt x="270" y="182"/>
                  </a:lnTo>
                  <a:lnTo>
                    <a:pt x="267" y="181"/>
                  </a:lnTo>
                  <a:lnTo>
                    <a:pt x="266" y="181"/>
                  </a:lnTo>
                  <a:lnTo>
                    <a:pt x="265" y="180"/>
                  </a:lnTo>
                  <a:lnTo>
                    <a:pt x="265" y="180"/>
                  </a:lnTo>
                  <a:lnTo>
                    <a:pt x="264" y="180"/>
                  </a:lnTo>
                  <a:lnTo>
                    <a:pt x="264" y="179"/>
                  </a:lnTo>
                  <a:lnTo>
                    <a:pt x="264" y="179"/>
                  </a:lnTo>
                  <a:lnTo>
                    <a:pt x="263" y="178"/>
                  </a:lnTo>
                  <a:lnTo>
                    <a:pt x="263" y="177"/>
                  </a:lnTo>
                  <a:lnTo>
                    <a:pt x="263" y="176"/>
                  </a:lnTo>
                  <a:lnTo>
                    <a:pt x="263" y="175"/>
                  </a:lnTo>
                  <a:lnTo>
                    <a:pt x="263" y="174"/>
                  </a:lnTo>
                  <a:lnTo>
                    <a:pt x="263" y="173"/>
                  </a:lnTo>
                  <a:lnTo>
                    <a:pt x="263" y="172"/>
                  </a:lnTo>
                  <a:lnTo>
                    <a:pt x="264" y="171"/>
                  </a:lnTo>
                  <a:lnTo>
                    <a:pt x="264" y="170"/>
                  </a:lnTo>
                  <a:lnTo>
                    <a:pt x="265" y="169"/>
                  </a:lnTo>
                  <a:lnTo>
                    <a:pt x="266" y="168"/>
                  </a:lnTo>
                  <a:lnTo>
                    <a:pt x="267" y="167"/>
                  </a:lnTo>
                  <a:lnTo>
                    <a:pt x="268" y="166"/>
                  </a:lnTo>
                  <a:lnTo>
                    <a:pt x="269" y="166"/>
                  </a:lnTo>
                  <a:lnTo>
                    <a:pt x="270" y="165"/>
                  </a:lnTo>
                  <a:lnTo>
                    <a:pt x="271" y="165"/>
                  </a:lnTo>
                  <a:lnTo>
                    <a:pt x="272" y="165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6" y="165"/>
                  </a:lnTo>
                  <a:lnTo>
                    <a:pt x="277" y="165"/>
                  </a:lnTo>
                  <a:lnTo>
                    <a:pt x="279" y="166"/>
                  </a:lnTo>
                  <a:lnTo>
                    <a:pt x="281" y="167"/>
                  </a:lnTo>
                  <a:lnTo>
                    <a:pt x="283" y="168"/>
                  </a:lnTo>
                  <a:lnTo>
                    <a:pt x="284" y="169"/>
                  </a:lnTo>
                  <a:lnTo>
                    <a:pt x="285" y="170"/>
                  </a:lnTo>
                  <a:lnTo>
                    <a:pt x="290" y="173"/>
                  </a:lnTo>
                  <a:lnTo>
                    <a:pt x="291" y="175"/>
                  </a:lnTo>
                  <a:lnTo>
                    <a:pt x="292" y="176"/>
                  </a:lnTo>
                  <a:lnTo>
                    <a:pt x="293" y="177"/>
                  </a:lnTo>
                  <a:lnTo>
                    <a:pt x="294" y="179"/>
                  </a:lnTo>
                  <a:lnTo>
                    <a:pt x="298" y="187"/>
                  </a:lnTo>
                  <a:lnTo>
                    <a:pt x="299" y="188"/>
                  </a:lnTo>
                  <a:lnTo>
                    <a:pt x="299" y="189"/>
                  </a:lnTo>
                  <a:lnTo>
                    <a:pt x="301" y="194"/>
                  </a:lnTo>
                  <a:lnTo>
                    <a:pt x="301" y="196"/>
                  </a:lnTo>
                  <a:lnTo>
                    <a:pt x="302" y="197"/>
                  </a:lnTo>
                  <a:lnTo>
                    <a:pt x="303" y="199"/>
                  </a:lnTo>
                  <a:lnTo>
                    <a:pt x="304" y="200"/>
                  </a:lnTo>
                  <a:lnTo>
                    <a:pt x="305" y="202"/>
                  </a:lnTo>
                  <a:lnTo>
                    <a:pt x="306" y="202"/>
                  </a:lnTo>
                  <a:lnTo>
                    <a:pt x="307" y="203"/>
                  </a:lnTo>
                  <a:lnTo>
                    <a:pt x="308" y="204"/>
                  </a:lnTo>
                  <a:lnTo>
                    <a:pt x="309" y="204"/>
                  </a:lnTo>
                  <a:lnTo>
                    <a:pt x="310" y="205"/>
                  </a:lnTo>
                  <a:lnTo>
                    <a:pt x="311" y="205"/>
                  </a:lnTo>
                  <a:lnTo>
                    <a:pt x="315" y="207"/>
                  </a:lnTo>
                  <a:lnTo>
                    <a:pt x="322" y="209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5" y="210"/>
                  </a:lnTo>
                  <a:lnTo>
                    <a:pt x="326" y="210"/>
                  </a:lnTo>
                  <a:lnTo>
                    <a:pt x="327" y="209"/>
                  </a:lnTo>
                  <a:lnTo>
                    <a:pt x="328" y="209"/>
                  </a:lnTo>
                  <a:lnTo>
                    <a:pt x="329" y="209"/>
                  </a:lnTo>
                  <a:lnTo>
                    <a:pt x="330" y="208"/>
                  </a:lnTo>
                  <a:lnTo>
                    <a:pt x="332" y="206"/>
                  </a:lnTo>
                  <a:lnTo>
                    <a:pt x="333" y="206"/>
                  </a:lnTo>
                  <a:lnTo>
                    <a:pt x="334" y="205"/>
                  </a:lnTo>
                  <a:lnTo>
                    <a:pt x="335" y="205"/>
                  </a:lnTo>
                  <a:lnTo>
                    <a:pt x="336" y="205"/>
                  </a:lnTo>
                  <a:lnTo>
                    <a:pt x="336" y="204"/>
                  </a:lnTo>
                  <a:lnTo>
                    <a:pt x="338" y="204"/>
                  </a:lnTo>
                  <a:lnTo>
                    <a:pt x="339" y="204"/>
                  </a:lnTo>
                  <a:lnTo>
                    <a:pt x="340" y="205"/>
                  </a:lnTo>
                  <a:lnTo>
                    <a:pt x="341" y="205"/>
                  </a:lnTo>
                  <a:lnTo>
                    <a:pt x="343" y="205"/>
                  </a:lnTo>
                  <a:lnTo>
                    <a:pt x="344" y="206"/>
                  </a:lnTo>
                  <a:lnTo>
                    <a:pt x="345" y="206"/>
                  </a:lnTo>
                  <a:lnTo>
                    <a:pt x="345" y="207"/>
                  </a:lnTo>
                  <a:lnTo>
                    <a:pt x="346" y="207"/>
                  </a:lnTo>
                  <a:lnTo>
                    <a:pt x="347" y="208"/>
                  </a:lnTo>
                  <a:lnTo>
                    <a:pt x="348" y="209"/>
                  </a:lnTo>
                  <a:lnTo>
                    <a:pt x="349" y="211"/>
                  </a:lnTo>
                  <a:lnTo>
                    <a:pt x="351" y="214"/>
                  </a:lnTo>
                  <a:lnTo>
                    <a:pt x="352" y="215"/>
                  </a:lnTo>
                  <a:lnTo>
                    <a:pt x="353" y="217"/>
                  </a:lnTo>
                  <a:lnTo>
                    <a:pt x="354" y="217"/>
                  </a:lnTo>
                  <a:lnTo>
                    <a:pt x="355" y="218"/>
                  </a:lnTo>
                  <a:lnTo>
                    <a:pt x="356" y="219"/>
                  </a:lnTo>
                  <a:lnTo>
                    <a:pt x="358" y="219"/>
                  </a:lnTo>
                  <a:lnTo>
                    <a:pt x="359" y="220"/>
                  </a:lnTo>
                  <a:lnTo>
                    <a:pt x="366" y="222"/>
                  </a:lnTo>
                  <a:lnTo>
                    <a:pt x="367" y="222"/>
                  </a:lnTo>
                  <a:lnTo>
                    <a:pt x="369" y="223"/>
                  </a:lnTo>
                  <a:lnTo>
                    <a:pt x="371" y="224"/>
                  </a:lnTo>
                  <a:lnTo>
                    <a:pt x="372" y="225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5" y="227"/>
                  </a:lnTo>
                  <a:lnTo>
                    <a:pt x="376" y="228"/>
                  </a:lnTo>
                  <a:lnTo>
                    <a:pt x="377" y="229"/>
                  </a:lnTo>
                  <a:lnTo>
                    <a:pt x="378" y="230"/>
                  </a:lnTo>
                  <a:lnTo>
                    <a:pt x="379" y="233"/>
                  </a:lnTo>
                  <a:lnTo>
                    <a:pt x="380" y="238"/>
                  </a:lnTo>
                  <a:lnTo>
                    <a:pt x="381" y="239"/>
                  </a:lnTo>
                  <a:lnTo>
                    <a:pt x="382" y="241"/>
                  </a:lnTo>
                  <a:lnTo>
                    <a:pt x="383" y="242"/>
                  </a:lnTo>
                  <a:lnTo>
                    <a:pt x="384" y="244"/>
                  </a:lnTo>
                  <a:lnTo>
                    <a:pt x="385" y="245"/>
                  </a:lnTo>
                  <a:lnTo>
                    <a:pt x="386" y="246"/>
                  </a:lnTo>
                  <a:lnTo>
                    <a:pt x="387" y="247"/>
                  </a:lnTo>
                  <a:lnTo>
                    <a:pt x="388" y="248"/>
                  </a:lnTo>
                  <a:lnTo>
                    <a:pt x="390" y="249"/>
                  </a:lnTo>
                  <a:lnTo>
                    <a:pt x="391" y="250"/>
                  </a:lnTo>
                  <a:lnTo>
                    <a:pt x="392" y="250"/>
                  </a:lnTo>
                  <a:lnTo>
                    <a:pt x="393" y="251"/>
                  </a:lnTo>
                  <a:lnTo>
                    <a:pt x="394" y="251"/>
                  </a:lnTo>
                  <a:lnTo>
                    <a:pt x="395" y="251"/>
                  </a:lnTo>
                  <a:lnTo>
                    <a:pt x="397" y="251"/>
                  </a:lnTo>
                  <a:lnTo>
                    <a:pt x="398" y="251"/>
                  </a:lnTo>
                  <a:lnTo>
                    <a:pt x="398" y="250"/>
                  </a:lnTo>
                  <a:lnTo>
                    <a:pt x="399" y="250"/>
                  </a:lnTo>
                  <a:lnTo>
                    <a:pt x="402" y="248"/>
                  </a:lnTo>
                  <a:lnTo>
                    <a:pt x="404" y="247"/>
                  </a:lnTo>
                  <a:lnTo>
                    <a:pt x="405" y="246"/>
                  </a:lnTo>
                  <a:lnTo>
                    <a:pt x="405" y="245"/>
                  </a:lnTo>
                  <a:lnTo>
                    <a:pt x="406" y="244"/>
                  </a:lnTo>
                  <a:lnTo>
                    <a:pt x="406" y="244"/>
                  </a:lnTo>
                  <a:lnTo>
                    <a:pt x="406" y="242"/>
                  </a:lnTo>
                  <a:lnTo>
                    <a:pt x="406" y="241"/>
                  </a:lnTo>
                  <a:lnTo>
                    <a:pt x="406" y="240"/>
                  </a:lnTo>
                  <a:lnTo>
                    <a:pt x="405" y="238"/>
                  </a:lnTo>
                  <a:lnTo>
                    <a:pt x="405" y="238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6" y="236"/>
                  </a:lnTo>
                  <a:lnTo>
                    <a:pt x="406" y="236"/>
                  </a:lnTo>
                  <a:lnTo>
                    <a:pt x="407" y="236"/>
                  </a:lnTo>
                  <a:lnTo>
                    <a:pt x="408" y="236"/>
                  </a:lnTo>
                  <a:lnTo>
                    <a:pt x="410" y="237"/>
                  </a:lnTo>
                  <a:lnTo>
                    <a:pt x="412" y="237"/>
                  </a:lnTo>
                  <a:lnTo>
                    <a:pt x="417" y="238"/>
                  </a:lnTo>
                  <a:lnTo>
                    <a:pt x="420" y="239"/>
                  </a:lnTo>
                  <a:lnTo>
                    <a:pt x="422" y="239"/>
                  </a:lnTo>
                  <a:lnTo>
                    <a:pt x="424" y="239"/>
                  </a:lnTo>
                  <a:lnTo>
                    <a:pt x="427" y="240"/>
                  </a:lnTo>
                  <a:lnTo>
                    <a:pt x="433" y="240"/>
                  </a:lnTo>
                  <a:lnTo>
                    <a:pt x="436" y="240"/>
                  </a:lnTo>
                  <a:lnTo>
                    <a:pt x="438" y="240"/>
                  </a:lnTo>
                  <a:lnTo>
                    <a:pt x="440" y="241"/>
                  </a:lnTo>
                  <a:lnTo>
                    <a:pt x="440" y="241"/>
                  </a:lnTo>
                  <a:lnTo>
                    <a:pt x="442" y="241"/>
                  </a:lnTo>
                  <a:lnTo>
                    <a:pt x="443" y="242"/>
                  </a:lnTo>
                  <a:lnTo>
                    <a:pt x="450" y="246"/>
                  </a:lnTo>
                  <a:lnTo>
                    <a:pt x="454" y="248"/>
                  </a:lnTo>
                  <a:lnTo>
                    <a:pt x="456" y="249"/>
                  </a:lnTo>
                  <a:lnTo>
                    <a:pt x="458" y="250"/>
                  </a:lnTo>
                  <a:lnTo>
                    <a:pt x="466" y="256"/>
                  </a:lnTo>
                  <a:lnTo>
                    <a:pt x="468" y="257"/>
                  </a:lnTo>
                  <a:lnTo>
                    <a:pt x="469" y="257"/>
                  </a:lnTo>
                  <a:lnTo>
                    <a:pt x="470" y="258"/>
                  </a:lnTo>
                  <a:lnTo>
                    <a:pt x="473" y="259"/>
                  </a:lnTo>
                  <a:lnTo>
                    <a:pt x="475" y="260"/>
                  </a:lnTo>
                  <a:lnTo>
                    <a:pt x="477" y="260"/>
                  </a:lnTo>
                  <a:lnTo>
                    <a:pt x="479" y="260"/>
                  </a:lnTo>
                  <a:lnTo>
                    <a:pt x="481" y="260"/>
                  </a:lnTo>
                  <a:lnTo>
                    <a:pt x="482" y="260"/>
                  </a:lnTo>
                  <a:lnTo>
                    <a:pt x="483" y="260"/>
                  </a:lnTo>
                  <a:lnTo>
                    <a:pt x="484" y="260"/>
                  </a:lnTo>
                  <a:lnTo>
                    <a:pt x="485" y="260"/>
                  </a:lnTo>
                  <a:lnTo>
                    <a:pt x="486" y="259"/>
                  </a:lnTo>
                  <a:lnTo>
                    <a:pt x="487" y="259"/>
                  </a:lnTo>
                  <a:lnTo>
                    <a:pt x="488" y="258"/>
                  </a:lnTo>
                  <a:lnTo>
                    <a:pt x="488" y="257"/>
                  </a:lnTo>
                  <a:lnTo>
                    <a:pt x="489" y="256"/>
                  </a:lnTo>
                  <a:lnTo>
                    <a:pt x="489" y="256"/>
                  </a:lnTo>
                  <a:lnTo>
                    <a:pt x="490" y="255"/>
                  </a:lnTo>
                  <a:lnTo>
                    <a:pt x="490" y="254"/>
                  </a:lnTo>
                  <a:lnTo>
                    <a:pt x="491" y="251"/>
                  </a:lnTo>
                  <a:lnTo>
                    <a:pt x="492" y="249"/>
                  </a:lnTo>
                  <a:lnTo>
                    <a:pt x="492" y="249"/>
                  </a:lnTo>
                  <a:lnTo>
                    <a:pt x="492" y="248"/>
                  </a:lnTo>
                  <a:lnTo>
                    <a:pt x="493" y="248"/>
                  </a:lnTo>
                  <a:lnTo>
                    <a:pt x="493" y="247"/>
                  </a:lnTo>
                  <a:lnTo>
                    <a:pt x="494" y="247"/>
                  </a:lnTo>
                  <a:lnTo>
                    <a:pt x="495" y="247"/>
                  </a:lnTo>
                  <a:lnTo>
                    <a:pt x="495" y="247"/>
                  </a:lnTo>
                  <a:lnTo>
                    <a:pt x="496" y="247"/>
                  </a:lnTo>
                  <a:lnTo>
                    <a:pt x="497" y="247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0" y="248"/>
                  </a:lnTo>
                  <a:lnTo>
                    <a:pt x="501" y="249"/>
                  </a:lnTo>
                  <a:lnTo>
                    <a:pt x="502" y="249"/>
                  </a:lnTo>
                  <a:lnTo>
                    <a:pt x="502" y="250"/>
                  </a:lnTo>
                  <a:lnTo>
                    <a:pt x="503" y="251"/>
                  </a:lnTo>
                  <a:lnTo>
                    <a:pt x="503" y="252"/>
                  </a:lnTo>
                  <a:lnTo>
                    <a:pt x="504" y="253"/>
                  </a:lnTo>
                  <a:lnTo>
                    <a:pt x="504" y="254"/>
                  </a:lnTo>
                  <a:lnTo>
                    <a:pt x="505" y="256"/>
                  </a:lnTo>
                  <a:lnTo>
                    <a:pt x="505" y="258"/>
                  </a:lnTo>
                  <a:lnTo>
                    <a:pt x="505" y="260"/>
                  </a:lnTo>
                  <a:lnTo>
                    <a:pt x="505" y="265"/>
                  </a:lnTo>
                  <a:lnTo>
                    <a:pt x="505" y="268"/>
                  </a:lnTo>
                  <a:lnTo>
                    <a:pt x="505" y="270"/>
                  </a:lnTo>
                  <a:lnTo>
                    <a:pt x="505" y="271"/>
                  </a:lnTo>
                  <a:lnTo>
                    <a:pt x="505" y="272"/>
                  </a:lnTo>
                  <a:lnTo>
                    <a:pt x="505" y="272"/>
                  </a:lnTo>
                  <a:lnTo>
                    <a:pt x="506" y="274"/>
                  </a:lnTo>
                  <a:lnTo>
                    <a:pt x="506" y="275"/>
                  </a:lnTo>
                  <a:lnTo>
                    <a:pt x="506" y="276"/>
                  </a:lnTo>
                  <a:lnTo>
                    <a:pt x="507" y="276"/>
                  </a:lnTo>
                  <a:lnTo>
                    <a:pt x="508" y="277"/>
                  </a:lnTo>
                  <a:lnTo>
                    <a:pt x="508" y="278"/>
                  </a:lnTo>
                  <a:lnTo>
                    <a:pt x="509" y="279"/>
                  </a:lnTo>
                  <a:lnTo>
                    <a:pt x="510" y="280"/>
                  </a:lnTo>
                  <a:lnTo>
                    <a:pt x="512" y="282"/>
                  </a:lnTo>
                  <a:lnTo>
                    <a:pt x="513" y="283"/>
                  </a:lnTo>
                  <a:lnTo>
                    <a:pt x="514" y="284"/>
                  </a:lnTo>
                  <a:lnTo>
                    <a:pt x="514" y="284"/>
                  </a:lnTo>
                  <a:lnTo>
                    <a:pt x="514" y="285"/>
                  </a:lnTo>
                  <a:lnTo>
                    <a:pt x="515" y="285"/>
                  </a:lnTo>
                  <a:lnTo>
                    <a:pt x="515" y="286"/>
                  </a:lnTo>
                  <a:lnTo>
                    <a:pt x="515" y="287"/>
                  </a:lnTo>
                  <a:lnTo>
                    <a:pt x="514" y="288"/>
                  </a:lnTo>
                  <a:lnTo>
                    <a:pt x="514" y="289"/>
                  </a:lnTo>
                  <a:lnTo>
                    <a:pt x="512" y="292"/>
                  </a:lnTo>
                  <a:lnTo>
                    <a:pt x="511" y="296"/>
                  </a:lnTo>
                  <a:lnTo>
                    <a:pt x="509" y="300"/>
                  </a:lnTo>
                  <a:lnTo>
                    <a:pt x="509" y="301"/>
                  </a:lnTo>
                  <a:lnTo>
                    <a:pt x="508" y="302"/>
                  </a:lnTo>
                  <a:lnTo>
                    <a:pt x="508" y="304"/>
                  </a:lnTo>
                  <a:lnTo>
                    <a:pt x="508" y="306"/>
                  </a:lnTo>
                  <a:lnTo>
                    <a:pt x="508" y="308"/>
                  </a:lnTo>
                  <a:lnTo>
                    <a:pt x="509" y="310"/>
                  </a:lnTo>
                  <a:lnTo>
                    <a:pt x="509" y="312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12" y="319"/>
                  </a:lnTo>
                  <a:lnTo>
                    <a:pt x="513" y="321"/>
                  </a:lnTo>
                  <a:lnTo>
                    <a:pt x="515" y="325"/>
                  </a:lnTo>
                  <a:lnTo>
                    <a:pt x="517" y="330"/>
                  </a:lnTo>
                  <a:lnTo>
                    <a:pt x="519" y="336"/>
                  </a:lnTo>
                  <a:lnTo>
                    <a:pt x="524" y="345"/>
                  </a:lnTo>
                  <a:lnTo>
                    <a:pt x="527" y="353"/>
                  </a:lnTo>
                  <a:lnTo>
                    <a:pt x="529" y="358"/>
                  </a:lnTo>
                  <a:lnTo>
                    <a:pt x="530" y="360"/>
                  </a:lnTo>
                  <a:lnTo>
                    <a:pt x="531" y="361"/>
                  </a:lnTo>
                  <a:lnTo>
                    <a:pt x="531" y="363"/>
                  </a:lnTo>
                  <a:lnTo>
                    <a:pt x="533" y="369"/>
                  </a:lnTo>
                  <a:lnTo>
                    <a:pt x="534" y="371"/>
                  </a:lnTo>
                  <a:lnTo>
                    <a:pt x="534" y="373"/>
                  </a:lnTo>
                  <a:lnTo>
                    <a:pt x="535" y="374"/>
                  </a:lnTo>
                  <a:lnTo>
                    <a:pt x="535" y="375"/>
                  </a:lnTo>
                  <a:lnTo>
                    <a:pt x="536" y="376"/>
                  </a:lnTo>
                  <a:lnTo>
                    <a:pt x="537" y="377"/>
                  </a:lnTo>
                  <a:lnTo>
                    <a:pt x="538" y="378"/>
                  </a:lnTo>
                  <a:lnTo>
                    <a:pt x="538" y="379"/>
                  </a:lnTo>
                  <a:lnTo>
                    <a:pt x="539" y="380"/>
                  </a:lnTo>
                  <a:lnTo>
                    <a:pt x="541" y="380"/>
                  </a:lnTo>
                  <a:lnTo>
                    <a:pt x="542" y="381"/>
                  </a:lnTo>
                  <a:lnTo>
                    <a:pt x="543" y="382"/>
                  </a:lnTo>
                  <a:lnTo>
                    <a:pt x="544" y="382"/>
                  </a:lnTo>
                  <a:lnTo>
                    <a:pt x="546" y="383"/>
                  </a:lnTo>
                  <a:lnTo>
                    <a:pt x="552" y="385"/>
                  </a:lnTo>
                  <a:lnTo>
                    <a:pt x="554" y="385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2" y="386"/>
                  </a:lnTo>
                  <a:lnTo>
                    <a:pt x="563" y="387"/>
                  </a:lnTo>
                  <a:lnTo>
                    <a:pt x="565" y="388"/>
                  </a:lnTo>
                  <a:lnTo>
                    <a:pt x="567" y="388"/>
                  </a:lnTo>
                  <a:lnTo>
                    <a:pt x="568" y="390"/>
                  </a:lnTo>
                  <a:lnTo>
                    <a:pt x="570" y="392"/>
                  </a:lnTo>
                  <a:lnTo>
                    <a:pt x="573" y="395"/>
                  </a:lnTo>
                  <a:lnTo>
                    <a:pt x="574" y="396"/>
                  </a:lnTo>
                  <a:lnTo>
                    <a:pt x="575" y="397"/>
                  </a:lnTo>
                  <a:lnTo>
                    <a:pt x="576" y="397"/>
                  </a:lnTo>
                  <a:lnTo>
                    <a:pt x="578" y="398"/>
                  </a:lnTo>
                  <a:lnTo>
                    <a:pt x="580" y="399"/>
                  </a:lnTo>
                  <a:lnTo>
                    <a:pt x="582" y="399"/>
                  </a:lnTo>
                  <a:lnTo>
                    <a:pt x="583" y="400"/>
                  </a:lnTo>
                  <a:lnTo>
                    <a:pt x="585" y="400"/>
                  </a:lnTo>
                  <a:lnTo>
                    <a:pt x="586" y="400"/>
                  </a:lnTo>
                  <a:lnTo>
                    <a:pt x="587" y="400"/>
                  </a:lnTo>
                  <a:lnTo>
                    <a:pt x="588" y="400"/>
                  </a:lnTo>
                  <a:lnTo>
                    <a:pt x="592" y="399"/>
                  </a:lnTo>
                  <a:lnTo>
                    <a:pt x="595" y="399"/>
                  </a:lnTo>
                  <a:lnTo>
                    <a:pt x="597" y="399"/>
                  </a:lnTo>
                  <a:lnTo>
                    <a:pt x="598" y="399"/>
                  </a:lnTo>
                  <a:lnTo>
                    <a:pt x="599" y="399"/>
                  </a:lnTo>
                  <a:lnTo>
                    <a:pt x="600" y="399"/>
                  </a:lnTo>
                  <a:lnTo>
                    <a:pt x="602" y="400"/>
                  </a:lnTo>
                  <a:lnTo>
                    <a:pt x="604" y="400"/>
                  </a:lnTo>
                  <a:lnTo>
                    <a:pt x="605" y="401"/>
                  </a:lnTo>
                  <a:lnTo>
                    <a:pt x="606" y="402"/>
                  </a:lnTo>
                  <a:lnTo>
                    <a:pt x="607" y="403"/>
                  </a:lnTo>
                  <a:lnTo>
                    <a:pt x="608" y="403"/>
                  </a:lnTo>
                  <a:lnTo>
                    <a:pt x="609" y="404"/>
                  </a:lnTo>
                  <a:lnTo>
                    <a:pt x="610" y="405"/>
                  </a:lnTo>
                  <a:lnTo>
                    <a:pt x="610" y="407"/>
                  </a:lnTo>
                  <a:lnTo>
                    <a:pt x="610" y="408"/>
                  </a:lnTo>
                  <a:lnTo>
                    <a:pt x="611" y="410"/>
                  </a:lnTo>
                  <a:lnTo>
                    <a:pt x="612" y="413"/>
                  </a:lnTo>
                  <a:lnTo>
                    <a:pt x="613" y="419"/>
                  </a:lnTo>
                  <a:lnTo>
                    <a:pt x="615" y="427"/>
                  </a:lnTo>
                  <a:lnTo>
                    <a:pt x="619" y="439"/>
                  </a:lnTo>
                  <a:lnTo>
                    <a:pt x="621" y="447"/>
                  </a:lnTo>
                  <a:lnTo>
                    <a:pt x="621" y="449"/>
                  </a:lnTo>
                  <a:lnTo>
                    <a:pt x="622" y="450"/>
                  </a:lnTo>
                  <a:lnTo>
                    <a:pt x="623" y="452"/>
                  </a:lnTo>
                  <a:lnTo>
                    <a:pt x="624" y="455"/>
                  </a:lnTo>
                  <a:lnTo>
                    <a:pt x="625" y="456"/>
                  </a:lnTo>
                  <a:lnTo>
                    <a:pt x="625" y="458"/>
                  </a:lnTo>
                  <a:lnTo>
                    <a:pt x="626" y="464"/>
                  </a:lnTo>
                  <a:lnTo>
                    <a:pt x="627" y="466"/>
                  </a:lnTo>
                  <a:lnTo>
                    <a:pt x="627" y="468"/>
                  </a:lnTo>
                  <a:lnTo>
                    <a:pt x="628" y="471"/>
                  </a:lnTo>
                  <a:lnTo>
                    <a:pt x="629" y="474"/>
                  </a:lnTo>
                  <a:lnTo>
                    <a:pt x="630" y="475"/>
                  </a:lnTo>
                  <a:lnTo>
                    <a:pt x="632" y="479"/>
                  </a:lnTo>
                  <a:lnTo>
                    <a:pt x="634" y="482"/>
                  </a:lnTo>
                  <a:lnTo>
                    <a:pt x="634" y="484"/>
                  </a:lnTo>
                  <a:lnTo>
                    <a:pt x="635" y="485"/>
                  </a:lnTo>
                  <a:lnTo>
                    <a:pt x="635" y="487"/>
                  </a:lnTo>
                  <a:lnTo>
                    <a:pt x="635" y="488"/>
                  </a:lnTo>
                  <a:lnTo>
                    <a:pt x="635" y="490"/>
                  </a:lnTo>
                  <a:lnTo>
                    <a:pt x="635" y="491"/>
                  </a:lnTo>
                  <a:lnTo>
                    <a:pt x="634" y="492"/>
                  </a:lnTo>
                  <a:lnTo>
                    <a:pt x="633" y="496"/>
                  </a:lnTo>
                  <a:lnTo>
                    <a:pt x="632" y="499"/>
                  </a:lnTo>
                  <a:lnTo>
                    <a:pt x="631" y="502"/>
                  </a:lnTo>
                  <a:lnTo>
                    <a:pt x="631" y="503"/>
                  </a:lnTo>
                  <a:lnTo>
                    <a:pt x="631" y="504"/>
                  </a:lnTo>
                  <a:lnTo>
                    <a:pt x="630" y="504"/>
                  </a:lnTo>
                  <a:lnTo>
                    <a:pt x="629" y="505"/>
                  </a:lnTo>
                  <a:lnTo>
                    <a:pt x="629" y="505"/>
                  </a:lnTo>
                  <a:lnTo>
                    <a:pt x="628" y="506"/>
                  </a:lnTo>
                  <a:lnTo>
                    <a:pt x="626" y="506"/>
                  </a:lnTo>
                  <a:lnTo>
                    <a:pt x="622" y="508"/>
                  </a:lnTo>
                  <a:lnTo>
                    <a:pt x="620" y="508"/>
                  </a:lnTo>
                  <a:lnTo>
                    <a:pt x="618" y="509"/>
                  </a:lnTo>
                  <a:lnTo>
                    <a:pt x="616" y="510"/>
                  </a:lnTo>
                  <a:lnTo>
                    <a:pt x="611" y="513"/>
                  </a:lnTo>
                  <a:lnTo>
                    <a:pt x="608" y="514"/>
                  </a:lnTo>
                  <a:lnTo>
                    <a:pt x="605" y="516"/>
                  </a:lnTo>
                  <a:lnTo>
                    <a:pt x="600" y="520"/>
                  </a:lnTo>
                  <a:lnTo>
                    <a:pt x="598" y="521"/>
                  </a:lnTo>
                  <a:lnTo>
                    <a:pt x="596" y="522"/>
                  </a:lnTo>
                  <a:lnTo>
                    <a:pt x="594" y="522"/>
                  </a:lnTo>
                  <a:lnTo>
                    <a:pt x="593" y="523"/>
                  </a:lnTo>
                  <a:lnTo>
                    <a:pt x="592" y="523"/>
                  </a:lnTo>
                  <a:lnTo>
                    <a:pt x="590" y="523"/>
                  </a:lnTo>
                  <a:lnTo>
                    <a:pt x="589" y="523"/>
                  </a:lnTo>
                  <a:lnTo>
                    <a:pt x="588" y="523"/>
                  </a:lnTo>
                  <a:lnTo>
                    <a:pt x="587" y="523"/>
                  </a:lnTo>
                  <a:lnTo>
                    <a:pt x="584" y="522"/>
                  </a:lnTo>
                  <a:lnTo>
                    <a:pt x="579" y="521"/>
                  </a:lnTo>
                  <a:lnTo>
                    <a:pt x="577" y="520"/>
                  </a:lnTo>
                  <a:lnTo>
                    <a:pt x="575" y="520"/>
                  </a:lnTo>
                  <a:lnTo>
                    <a:pt x="573" y="519"/>
                  </a:lnTo>
                  <a:lnTo>
                    <a:pt x="569" y="519"/>
                  </a:lnTo>
                  <a:lnTo>
                    <a:pt x="564" y="518"/>
                  </a:lnTo>
                  <a:lnTo>
                    <a:pt x="562" y="518"/>
                  </a:lnTo>
                  <a:lnTo>
                    <a:pt x="560" y="518"/>
                  </a:lnTo>
                  <a:lnTo>
                    <a:pt x="557" y="518"/>
                  </a:lnTo>
                  <a:lnTo>
                    <a:pt x="552" y="519"/>
                  </a:lnTo>
                  <a:lnTo>
                    <a:pt x="544" y="521"/>
                  </a:lnTo>
                  <a:lnTo>
                    <a:pt x="542" y="521"/>
                  </a:lnTo>
                  <a:lnTo>
                    <a:pt x="539" y="522"/>
                  </a:lnTo>
                  <a:lnTo>
                    <a:pt x="537" y="522"/>
                  </a:lnTo>
                  <a:lnTo>
                    <a:pt x="536" y="522"/>
                  </a:lnTo>
                  <a:lnTo>
                    <a:pt x="534" y="521"/>
                  </a:lnTo>
                  <a:lnTo>
                    <a:pt x="533" y="521"/>
                  </a:lnTo>
                  <a:lnTo>
                    <a:pt x="532" y="521"/>
                  </a:lnTo>
                  <a:lnTo>
                    <a:pt x="531" y="520"/>
                  </a:lnTo>
                  <a:lnTo>
                    <a:pt x="528" y="519"/>
                  </a:lnTo>
                  <a:lnTo>
                    <a:pt x="526" y="518"/>
                  </a:lnTo>
                  <a:lnTo>
                    <a:pt x="525" y="518"/>
                  </a:lnTo>
                  <a:lnTo>
                    <a:pt x="523" y="518"/>
                  </a:lnTo>
                  <a:lnTo>
                    <a:pt x="522" y="518"/>
                  </a:lnTo>
                  <a:lnTo>
                    <a:pt x="521" y="518"/>
                  </a:lnTo>
                  <a:lnTo>
                    <a:pt x="519" y="518"/>
                  </a:lnTo>
                  <a:lnTo>
                    <a:pt x="517" y="518"/>
                  </a:lnTo>
                  <a:lnTo>
                    <a:pt x="516" y="519"/>
                  </a:lnTo>
                  <a:lnTo>
                    <a:pt x="515" y="519"/>
                  </a:lnTo>
                  <a:lnTo>
                    <a:pt x="514" y="519"/>
                  </a:lnTo>
                  <a:lnTo>
                    <a:pt x="513" y="520"/>
                  </a:lnTo>
                  <a:lnTo>
                    <a:pt x="511" y="521"/>
                  </a:lnTo>
                  <a:lnTo>
                    <a:pt x="510" y="521"/>
                  </a:lnTo>
                  <a:lnTo>
                    <a:pt x="509" y="522"/>
                  </a:lnTo>
                  <a:lnTo>
                    <a:pt x="507" y="523"/>
                  </a:lnTo>
                  <a:lnTo>
                    <a:pt x="507" y="524"/>
                  </a:lnTo>
                  <a:lnTo>
                    <a:pt x="506" y="526"/>
                  </a:lnTo>
                  <a:lnTo>
                    <a:pt x="505" y="527"/>
                  </a:lnTo>
                  <a:lnTo>
                    <a:pt x="504" y="528"/>
                  </a:lnTo>
                  <a:lnTo>
                    <a:pt x="504" y="529"/>
                  </a:lnTo>
                  <a:lnTo>
                    <a:pt x="504" y="530"/>
                  </a:lnTo>
                  <a:lnTo>
                    <a:pt x="504" y="531"/>
                  </a:lnTo>
                  <a:lnTo>
                    <a:pt x="503" y="532"/>
                  </a:lnTo>
                  <a:lnTo>
                    <a:pt x="503" y="534"/>
                  </a:lnTo>
                  <a:lnTo>
                    <a:pt x="503" y="538"/>
                  </a:lnTo>
                  <a:lnTo>
                    <a:pt x="504" y="540"/>
                  </a:lnTo>
                  <a:lnTo>
                    <a:pt x="503" y="541"/>
                  </a:lnTo>
                  <a:lnTo>
                    <a:pt x="503" y="542"/>
                  </a:lnTo>
                  <a:lnTo>
                    <a:pt x="503" y="544"/>
                  </a:lnTo>
                  <a:lnTo>
                    <a:pt x="502" y="545"/>
                  </a:lnTo>
                  <a:lnTo>
                    <a:pt x="502" y="546"/>
                  </a:lnTo>
                  <a:lnTo>
                    <a:pt x="501" y="548"/>
                  </a:lnTo>
                  <a:lnTo>
                    <a:pt x="499" y="551"/>
                  </a:lnTo>
                  <a:lnTo>
                    <a:pt x="496" y="555"/>
                  </a:lnTo>
                  <a:lnTo>
                    <a:pt x="494" y="557"/>
                  </a:lnTo>
                  <a:lnTo>
                    <a:pt x="490" y="562"/>
                  </a:lnTo>
                  <a:lnTo>
                    <a:pt x="486" y="567"/>
                  </a:lnTo>
                  <a:lnTo>
                    <a:pt x="485" y="568"/>
                  </a:lnTo>
                  <a:lnTo>
                    <a:pt x="484" y="571"/>
                  </a:lnTo>
                  <a:lnTo>
                    <a:pt x="481" y="575"/>
                  </a:lnTo>
                  <a:lnTo>
                    <a:pt x="477" y="581"/>
                  </a:lnTo>
                  <a:lnTo>
                    <a:pt x="477" y="582"/>
                  </a:lnTo>
                  <a:lnTo>
                    <a:pt x="475" y="584"/>
                  </a:lnTo>
                  <a:lnTo>
                    <a:pt x="474" y="585"/>
                  </a:lnTo>
                  <a:lnTo>
                    <a:pt x="473" y="587"/>
                  </a:lnTo>
                  <a:lnTo>
                    <a:pt x="471" y="588"/>
                  </a:lnTo>
                  <a:lnTo>
                    <a:pt x="470" y="589"/>
                  </a:lnTo>
                  <a:lnTo>
                    <a:pt x="468" y="590"/>
                  </a:lnTo>
                  <a:lnTo>
                    <a:pt x="466" y="591"/>
                  </a:lnTo>
                  <a:lnTo>
                    <a:pt x="465" y="592"/>
                  </a:lnTo>
                  <a:lnTo>
                    <a:pt x="463" y="592"/>
                  </a:lnTo>
                  <a:lnTo>
                    <a:pt x="462" y="593"/>
                  </a:lnTo>
                  <a:lnTo>
                    <a:pt x="460" y="593"/>
                  </a:lnTo>
                  <a:lnTo>
                    <a:pt x="459" y="593"/>
                  </a:lnTo>
                  <a:lnTo>
                    <a:pt x="457" y="593"/>
                  </a:lnTo>
                  <a:lnTo>
                    <a:pt x="455" y="593"/>
                  </a:lnTo>
                  <a:lnTo>
                    <a:pt x="454" y="593"/>
                  </a:lnTo>
                  <a:lnTo>
                    <a:pt x="448" y="593"/>
                  </a:lnTo>
                  <a:lnTo>
                    <a:pt x="448" y="593"/>
                  </a:lnTo>
                  <a:lnTo>
                    <a:pt x="448" y="593"/>
                  </a:lnTo>
                  <a:lnTo>
                    <a:pt x="447" y="593"/>
                  </a:lnTo>
                  <a:lnTo>
                    <a:pt x="447" y="593"/>
                  </a:lnTo>
                  <a:lnTo>
                    <a:pt x="445" y="592"/>
                  </a:lnTo>
                  <a:lnTo>
                    <a:pt x="444" y="592"/>
                  </a:lnTo>
                  <a:lnTo>
                    <a:pt x="442" y="591"/>
                  </a:lnTo>
                  <a:lnTo>
                    <a:pt x="441" y="590"/>
                  </a:lnTo>
                  <a:lnTo>
                    <a:pt x="439" y="589"/>
                  </a:lnTo>
                  <a:lnTo>
                    <a:pt x="438" y="588"/>
                  </a:lnTo>
                  <a:lnTo>
                    <a:pt x="437" y="587"/>
                  </a:lnTo>
                  <a:lnTo>
                    <a:pt x="437" y="586"/>
                  </a:lnTo>
                  <a:lnTo>
                    <a:pt x="436" y="585"/>
                  </a:lnTo>
                  <a:lnTo>
                    <a:pt x="435" y="584"/>
                  </a:lnTo>
                  <a:lnTo>
                    <a:pt x="435" y="583"/>
                  </a:lnTo>
                  <a:lnTo>
                    <a:pt x="434" y="581"/>
                  </a:lnTo>
                  <a:lnTo>
                    <a:pt x="432" y="575"/>
                  </a:lnTo>
                  <a:lnTo>
                    <a:pt x="431" y="574"/>
                  </a:lnTo>
                  <a:lnTo>
                    <a:pt x="430" y="573"/>
                  </a:lnTo>
                  <a:lnTo>
                    <a:pt x="430" y="572"/>
                  </a:lnTo>
                  <a:lnTo>
                    <a:pt x="429" y="571"/>
                  </a:lnTo>
                  <a:lnTo>
                    <a:pt x="426" y="567"/>
                  </a:lnTo>
                  <a:lnTo>
                    <a:pt x="425" y="565"/>
                  </a:lnTo>
                  <a:lnTo>
                    <a:pt x="424" y="565"/>
                  </a:lnTo>
                  <a:lnTo>
                    <a:pt x="423" y="564"/>
                  </a:lnTo>
                  <a:lnTo>
                    <a:pt x="421" y="562"/>
                  </a:lnTo>
                  <a:lnTo>
                    <a:pt x="414" y="557"/>
                  </a:lnTo>
                  <a:lnTo>
                    <a:pt x="412" y="556"/>
                  </a:lnTo>
                  <a:lnTo>
                    <a:pt x="411" y="555"/>
                  </a:lnTo>
                  <a:lnTo>
                    <a:pt x="410" y="554"/>
                  </a:lnTo>
                  <a:lnTo>
                    <a:pt x="409" y="552"/>
                  </a:lnTo>
                  <a:lnTo>
                    <a:pt x="408" y="551"/>
                  </a:lnTo>
                  <a:lnTo>
                    <a:pt x="407" y="549"/>
                  </a:lnTo>
                  <a:lnTo>
                    <a:pt x="405" y="547"/>
                  </a:lnTo>
                  <a:lnTo>
                    <a:pt x="402" y="542"/>
                  </a:lnTo>
                  <a:lnTo>
                    <a:pt x="402" y="541"/>
                  </a:lnTo>
                  <a:lnTo>
                    <a:pt x="401" y="539"/>
                  </a:lnTo>
                  <a:lnTo>
                    <a:pt x="400" y="538"/>
                  </a:lnTo>
                  <a:lnTo>
                    <a:pt x="399" y="537"/>
                  </a:lnTo>
                  <a:lnTo>
                    <a:pt x="398" y="536"/>
                  </a:lnTo>
                  <a:lnTo>
                    <a:pt x="396" y="536"/>
                  </a:lnTo>
                  <a:lnTo>
                    <a:pt x="394" y="535"/>
                  </a:lnTo>
                  <a:lnTo>
                    <a:pt x="393" y="535"/>
                  </a:lnTo>
                  <a:lnTo>
                    <a:pt x="392" y="535"/>
                  </a:lnTo>
                  <a:lnTo>
                    <a:pt x="390" y="535"/>
                  </a:lnTo>
                  <a:lnTo>
                    <a:pt x="390" y="535"/>
                  </a:lnTo>
                  <a:lnTo>
                    <a:pt x="388" y="535"/>
                  </a:lnTo>
                  <a:lnTo>
                    <a:pt x="383" y="536"/>
                  </a:lnTo>
                  <a:lnTo>
                    <a:pt x="382" y="536"/>
                  </a:lnTo>
                  <a:lnTo>
                    <a:pt x="380" y="537"/>
                  </a:lnTo>
                  <a:lnTo>
                    <a:pt x="379" y="537"/>
                  </a:lnTo>
                  <a:lnTo>
                    <a:pt x="378" y="537"/>
                  </a:lnTo>
                  <a:lnTo>
                    <a:pt x="376" y="537"/>
                  </a:lnTo>
                  <a:lnTo>
                    <a:pt x="372" y="536"/>
                  </a:lnTo>
                  <a:lnTo>
                    <a:pt x="370" y="536"/>
                  </a:lnTo>
                  <a:lnTo>
                    <a:pt x="362" y="534"/>
                  </a:lnTo>
                  <a:lnTo>
                    <a:pt x="360" y="534"/>
                  </a:lnTo>
                  <a:lnTo>
                    <a:pt x="359" y="533"/>
                  </a:lnTo>
                  <a:lnTo>
                    <a:pt x="357" y="532"/>
                  </a:lnTo>
                  <a:lnTo>
                    <a:pt x="355" y="532"/>
                  </a:lnTo>
                  <a:lnTo>
                    <a:pt x="354" y="531"/>
                  </a:lnTo>
                  <a:lnTo>
                    <a:pt x="352" y="530"/>
                  </a:lnTo>
                  <a:lnTo>
                    <a:pt x="347" y="526"/>
                  </a:lnTo>
                  <a:lnTo>
                    <a:pt x="345" y="525"/>
                  </a:lnTo>
                  <a:lnTo>
                    <a:pt x="344" y="524"/>
                  </a:lnTo>
                  <a:lnTo>
                    <a:pt x="342" y="523"/>
                  </a:lnTo>
                  <a:lnTo>
                    <a:pt x="341" y="522"/>
                  </a:lnTo>
                  <a:lnTo>
                    <a:pt x="339" y="522"/>
                  </a:lnTo>
                  <a:lnTo>
                    <a:pt x="337" y="522"/>
                  </a:lnTo>
                  <a:lnTo>
                    <a:pt x="333" y="522"/>
                  </a:lnTo>
                  <a:lnTo>
                    <a:pt x="331" y="521"/>
                  </a:lnTo>
                  <a:lnTo>
                    <a:pt x="330" y="521"/>
                  </a:lnTo>
                  <a:lnTo>
                    <a:pt x="325" y="520"/>
                  </a:lnTo>
                  <a:lnTo>
                    <a:pt x="324" y="520"/>
                  </a:lnTo>
                  <a:lnTo>
                    <a:pt x="323" y="519"/>
                  </a:lnTo>
                  <a:lnTo>
                    <a:pt x="320" y="519"/>
                  </a:lnTo>
                  <a:lnTo>
                    <a:pt x="315" y="519"/>
                  </a:lnTo>
                  <a:lnTo>
                    <a:pt x="311" y="520"/>
                  </a:lnTo>
                  <a:lnTo>
                    <a:pt x="307" y="520"/>
                  </a:lnTo>
                  <a:lnTo>
                    <a:pt x="301" y="521"/>
                  </a:lnTo>
                  <a:lnTo>
                    <a:pt x="298" y="522"/>
                  </a:lnTo>
                  <a:lnTo>
                    <a:pt x="293" y="524"/>
                  </a:lnTo>
                  <a:lnTo>
                    <a:pt x="283" y="527"/>
                  </a:lnTo>
                  <a:lnTo>
                    <a:pt x="280" y="527"/>
                  </a:lnTo>
                  <a:lnTo>
                    <a:pt x="278" y="528"/>
                  </a:lnTo>
                  <a:lnTo>
                    <a:pt x="277" y="528"/>
                  </a:lnTo>
                  <a:lnTo>
                    <a:pt x="276" y="528"/>
                  </a:lnTo>
                  <a:lnTo>
                    <a:pt x="274" y="528"/>
                  </a:lnTo>
                  <a:lnTo>
                    <a:pt x="273" y="527"/>
                  </a:lnTo>
                  <a:lnTo>
                    <a:pt x="272" y="527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70" y="525"/>
                  </a:lnTo>
                  <a:lnTo>
                    <a:pt x="269" y="524"/>
                  </a:lnTo>
                  <a:lnTo>
                    <a:pt x="269" y="523"/>
                  </a:lnTo>
                  <a:lnTo>
                    <a:pt x="266" y="519"/>
                  </a:lnTo>
                  <a:lnTo>
                    <a:pt x="266" y="518"/>
                  </a:lnTo>
                  <a:lnTo>
                    <a:pt x="265" y="517"/>
                  </a:lnTo>
                  <a:lnTo>
                    <a:pt x="264" y="516"/>
                  </a:lnTo>
                  <a:lnTo>
                    <a:pt x="262" y="514"/>
                  </a:lnTo>
                  <a:lnTo>
                    <a:pt x="261" y="513"/>
                  </a:lnTo>
                  <a:lnTo>
                    <a:pt x="259" y="512"/>
                  </a:lnTo>
                  <a:lnTo>
                    <a:pt x="257" y="511"/>
                  </a:lnTo>
                  <a:lnTo>
                    <a:pt x="255" y="510"/>
                  </a:lnTo>
                  <a:lnTo>
                    <a:pt x="253" y="510"/>
                  </a:lnTo>
                  <a:lnTo>
                    <a:pt x="251" y="509"/>
                  </a:lnTo>
                  <a:lnTo>
                    <a:pt x="248" y="508"/>
                  </a:lnTo>
                  <a:lnTo>
                    <a:pt x="246" y="508"/>
                  </a:lnTo>
                  <a:lnTo>
                    <a:pt x="244" y="508"/>
                  </a:lnTo>
                  <a:lnTo>
                    <a:pt x="243" y="508"/>
                  </a:lnTo>
                  <a:lnTo>
                    <a:pt x="243" y="508"/>
                  </a:lnTo>
                  <a:lnTo>
                    <a:pt x="242" y="508"/>
                  </a:lnTo>
                  <a:lnTo>
                    <a:pt x="242" y="508"/>
                  </a:lnTo>
                  <a:lnTo>
                    <a:pt x="240" y="509"/>
                  </a:lnTo>
                  <a:lnTo>
                    <a:pt x="239" y="509"/>
                  </a:lnTo>
                  <a:lnTo>
                    <a:pt x="237" y="509"/>
                  </a:lnTo>
                  <a:lnTo>
                    <a:pt x="237" y="509"/>
                  </a:lnTo>
                  <a:lnTo>
                    <a:pt x="236" y="509"/>
                  </a:lnTo>
                  <a:lnTo>
                    <a:pt x="235" y="508"/>
                  </a:lnTo>
                  <a:lnTo>
                    <a:pt x="234" y="505"/>
                  </a:lnTo>
                  <a:lnTo>
                    <a:pt x="232" y="500"/>
                  </a:lnTo>
                  <a:lnTo>
                    <a:pt x="231" y="498"/>
                  </a:lnTo>
                  <a:lnTo>
                    <a:pt x="230" y="496"/>
                  </a:lnTo>
                  <a:lnTo>
                    <a:pt x="228" y="495"/>
                  </a:lnTo>
                  <a:lnTo>
                    <a:pt x="228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26" y="494"/>
                  </a:lnTo>
                  <a:lnTo>
                    <a:pt x="226" y="494"/>
                  </a:lnTo>
                  <a:lnTo>
                    <a:pt x="225" y="494"/>
                  </a:lnTo>
                  <a:lnTo>
                    <a:pt x="224" y="494"/>
                  </a:lnTo>
                  <a:lnTo>
                    <a:pt x="222" y="494"/>
                  </a:lnTo>
                  <a:lnTo>
                    <a:pt x="221" y="494"/>
                  </a:lnTo>
                  <a:lnTo>
                    <a:pt x="220" y="495"/>
                  </a:lnTo>
                  <a:lnTo>
                    <a:pt x="219" y="496"/>
                  </a:lnTo>
                  <a:lnTo>
                    <a:pt x="217" y="497"/>
                  </a:lnTo>
                  <a:lnTo>
                    <a:pt x="214" y="500"/>
                  </a:lnTo>
                  <a:lnTo>
                    <a:pt x="213" y="500"/>
                  </a:lnTo>
                  <a:lnTo>
                    <a:pt x="213" y="501"/>
                  </a:lnTo>
                  <a:lnTo>
                    <a:pt x="212" y="501"/>
                  </a:lnTo>
                  <a:lnTo>
                    <a:pt x="211" y="501"/>
                  </a:lnTo>
                  <a:lnTo>
                    <a:pt x="211" y="500"/>
                  </a:lnTo>
                  <a:lnTo>
                    <a:pt x="210" y="500"/>
                  </a:lnTo>
                  <a:lnTo>
                    <a:pt x="209" y="499"/>
                  </a:lnTo>
                  <a:lnTo>
                    <a:pt x="209" y="498"/>
                  </a:lnTo>
                  <a:lnTo>
                    <a:pt x="208" y="497"/>
                  </a:lnTo>
                  <a:lnTo>
                    <a:pt x="208" y="495"/>
                  </a:lnTo>
                  <a:lnTo>
                    <a:pt x="208" y="494"/>
                  </a:lnTo>
                  <a:lnTo>
                    <a:pt x="208" y="494"/>
                  </a:lnTo>
                  <a:lnTo>
                    <a:pt x="208" y="493"/>
                  </a:lnTo>
                  <a:lnTo>
                    <a:pt x="208" y="491"/>
                  </a:lnTo>
                  <a:lnTo>
                    <a:pt x="209" y="490"/>
                  </a:lnTo>
                  <a:lnTo>
                    <a:pt x="210" y="488"/>
                  </a:lnTo>
                  <a:lnTo>
                    <a:pt x="210" y="487"/>
                  </a:lnTo>
                  <a:lnTo>
                    <a:pt x="210" y="486"/>
                  </a:lnTo>
                  <a:lnTo>
                    <a:pt x="210" y="485"/>
                  </a:lnTo>
                  <a:lnTo>
                    <a:pt x="210" y="485"/>
                  </a:lnTo>
                  <a:lnTo>
                    <a:pt x="210" y="484"/>
                  </a:lnTo>
                  <a:lnTo>
                    <a:pt x="210" y="482"/>
                  </a:lnTo>
                  <a:lnTo>
                    <a:pt x="209" y="481"/>
                  </a:lnTo>
                  <a:lnTo>
                    <a:pt x="207" y="477"/>
                  </a:lnTo>
                  <a:lnTo>
                    <a:pt x="205" y="474"/>
                  </a:lnTo>
                  <a:lnTo>
                    <a:pt x="203" y="471"/>
                  </a:lnTo>
                  <a:lnTo>
                    <a:pt x="200" y="468"/>
                  </a:lnTo>
                  <a:lnTo>
                    <a:pt x="199" y="466"/>
                  </a:lnTo>
                  <a:lnTo>
                    <a:pt x="196" y="463"/>
                  </a:lnTo>
                  <a:lnTo>
                    <a:pt x="191" y="458"/>
                  </a:lnTo>
                  <a:lnTo>
                    <a:pt x="189" y="457"/>
                  </a:lnTo>
                  <a:lnTo>
                    <a:pt x="187" y="455"/>
                  </a:lnTo>
                  <a:lnTo>
                    <a:pt x="177" y="447"/>
                  </a:lnTo>
                  <a:lnTo>
                    <a:pt x="176" y="447"/>
                  </a:lnTo>
                  <a:lnTo>
                    <a:pt x="175" y="446"/>
                  </a:lnTo>
                  <a:lnTo>
                    <a:pt x="174" y="445"/>
                  </a:lnTo>
                  <a:lnTo>
                    <a:pt x="173" y="444"/>
                  </a:lnTo>
                  <a:lnTo>
                    <a:pt x="172" y="441"/>
                  </a:lnTo>
                  <a:lnTo>
                    <a:pt x="171" y="440"/>
                  </a:lnTo>
                  <a:lnTo>
                    <a:pt x="169" y="436"/>
                  </a:lnTo>
                  <a:lnTo>
                    <a:pt x="168" y="434"/>
                  </a:lnTo>
                  <a:lnTo>
                    <a:pt x="167" y="433"/>
                  </a:lnTo>
                  <a:lnTo>
                    <a:pt x="166" y="431"/>
                  </a:lnTo>
                  <a:lnTo>
                    <a:pt x="164" y="429"/>
                  </a:lnTo>
                  <a:lnTo>
                    <a:pt x="163" y="427"/>
                  </a:lnTo>
                  <a:lnTo>
                    <a:pt x="162" y="426"/>
                  </a:lnTo>
                  <a:lnTo>
                    <a:pt x="160" y="425"/>
                  </a:lnTo>
                  <a:lnTo>
                    <a:pt x="159" y="425"/>
                  </a:lnTo>
                  <a:lnTo>
                    <a:pt x="159" y="424"/>
                  </a:lnTo>
                  <a:lnTo>
                    <a:pt x="158" y="424"/>
                  </a:lnTo>
                  <a:lnTo>
                    <a:pt x="158" y="424"/>
                  </a:lnTo>
                  <a:lnTo>
                    <a:pt x="157" y="424"/>
                  </a:lnTo>
                  <a:lnTo>
                    <a:pt x="156" y="424"/>
                  </a:lnTo>
                  <a:lnTo>
                    <a:pt x="156" y="425"/>
                  </a:lnTo>
                  <a:lnTo>
                    <a:pt x="155" y="425"/>
                  </a:lnTo>
                  <a:lnTo>
                    <a:pt x="153" y="426"/>
                  </a:lnTo>
                  <a:lnTo>
                    <a:pt x="153" y="427"/>
                  </a:lnTo>
                  <a:lnTo>
                    <a:pt x="152" y="427"/>
                  </a:lnTo>
                  <a:lnTo>
                    <a:pt x="151" y="427"/>
                  </a:lnTo>
                  <a:lnTo>
                    <a:pt x="150" y="427"/>
                  </a:lnTo>
                  <a:lnTo>
                    <a:pt x="149" y="427"/>
                  </a:lnTo>
                  <a:lnTo>
                    <a:pt x="148" y="427"/>
                  </a:lnTo>
                  <a:lnTo>
                    <a:pt x="147" y="427"/>
                  </a:lnTo>
                  <a:lnTo>
                    <a:pt x="145" y="426"/>
                  </a:lnTo>
                  <a:lnTo>
                    <a:pt x="144" y="425"/>
                  </a:lnTo>
                  <a:lnTo>
                    <a:pt x="142" y="424"/>
                  </a:lnTo>
                  <a:lnTo>
                    <a:pt x="141" y="423"/>
                  </a:lnTo>
                  <a:lnTo>
                    <a:pt x="139" y="422"/>
                  </a:lnTo>
                  <a:lnTo>
                    <a:pt x="138" y="421"/>
                  </a:lnTo>
                  <a:lnTo>
                    <a:pt x="138" y="420"/>
                  </a:lnTo>
                  <a:lnTo>
                    <a:pt x="137" y="419"/>
                  </a:lnTo>
                  <a:lnTo>
                    <a:pt x="136" y="418"/>
                  </a:lnTo>
                  <a:lnTo>
                    <a:pt x="135" y="416"/>
                  </a:lnTo>
                  <a:lnTo>
                    <a:pt x="135" y="414"/>
                  </a:lnTo>
                  <a:lnTo>
                    <a:pt x="134" y="412"/>
                  </a:lnTo>
                  <a:lnTo>
                    <a:pt x="134" y="410"/>
                  </a:lnTo>
                  <a:lnTo>
                    <a:pt x="134" y="408"/>
                  </a:lnTo>
                  <a:lnTo>
                    <a:pt x="133" y="406"/>
                  </a:lnTo>
                  <a:lnTo>
                    <a:pt x="133" y="404"/>
                  </a:lnTo>
                  <a:lnTo>
                    <a:pt x="134" y="403"/>
                  </a:lnTo>
                  <a:lnTo>
                    <a:pt x="134" y="401"/>
                  </a:lnTo>
                  <a:lnTo>
                    <a:pt x="134" y="400"/>
                  </a:lnTo>
                  <a:lnTo>
                    <a:pt x="134" y="397"/>
                  </a:lnTo>
                  <a:lnTo>
                    <a:pt x="136" y="391"/>
                  </a:lnTo>
                  <a:lnTo>
                    <a:pt x="136" y="390"/>
                  </a:lnTo>
                  <a:lnTo>
                    <a:pt x="136" y="388"/>
                  </a:lnTo>
                  <a:lnTo>
                    <a:pt x="136" y="387"/>
                  </a:lnTo>
                  <a:lnTo>
                    <a:pt x="137" y="385"/>
                  </a:lnTo>
                  <a:lnTo>
                    <a:pt x="136" y="383"/>
                  </a:lnTo>
                  <a:lnTo>
                    <a:pt x="136" y="382"/>
                  </a:lnTo>
                  <a:lnTo>
                    <a:pt x="136" y="380"/>
                  </a:lnTo>
                  <a:lnTo>
                    <a:pt x="135" y="377"/>
                  </a:lnTo>
                  <a:lnTo>
                    <a:pt x="135" y="375"/>
                  </a:lnTo>
                  <a:lnTo>
                    <a:pt x="134" y="373"/>
                  </a:lnTo>
                  <a:lnTo>
                    <a:pt x="133" y="372"/>
                  </a:lnTo>
                  <a:lnTo>
                    <a:pt x="133" y="371"/>
                  </a:lnTo>
                  <a:lnTo>
                    <a:pt x="132" y="369"/>
                  </a:lnTo>
                  <a:lnTo>
                    <a:pt x="131" y="368"/>
                  </a:lnTo>
                  <a:lnTo>
                    <a:pt x="130" y="368"/>
                  </a:lnTo>
                  <a:lnTo>
                    <a:pt x="129" y="368"/>
                  </a:lnTo>
                  <a:lnTo>
                    <a:pt x="129" y="367"/>
                  </a:lnTo>
                  <a:lnTo>
                    <a:pt x="128" y="367"/>
                  </a:lnTo>
                  <a:lnTo>
                    <a:pt x="127" y="367"/>
                  </a:lnTo>
                  <a:lnTo>
                    <a:pt x="126" y="367"/>
                  </a:lnTo>
                  <a:lnTo>
                    <a:pt x="126" y="367"/>
                  </a:lnTo>
                  <a:lnTo>
                    <a:pt x="125" y="367"/>
                  </a:lnTo>
                  <a:lnTo>
                    <a:pt x="121" y="368"/>
                  </a:lnTo>
                  <a:lnTo>
                    <a:pt x="119" y="368"/>
                  </a:lnTo>
                  <a:lnTo>
                    <a:pt x="112" y="371"/>
                  </a:lnTo>
                  <a:lnTo>
                    <a:pt x="110" y="371"/>
                  </a:lnTo>
                  <a:lnTo>
                    <a:pt x="108" y="372"/>
                  </a:lnTo>
                  <a:lnTo>
                    <a:pt x="105" y="373"/>
                  </a:lnTo>
                  <a:lnTo>
                    <a:pt x="102" y="375"/>
                  </a:lnTo>
                  <a:lnTo>
                    <a:pt x="101" y="375"/>
                  </a:lnTo>
                  <a:lnTo>
                    <a:pt x="100" y="375"/>
                  </a:lnTo>
                  <a:lnTo>
                    <a:pt x="99" y="375"/>
                  </a:lnTo>
                  <a:lnTo>
                    <a:pt x="98" y="375"/>
                  </a:lnTo>
                  <a:lnTo>
                    <a:pt x="97" y="375"/>
                  </a:lnTo>
                  <a:lnTo>
                    <a:pt x="92" y="374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87" y="373"/>
                  </a:lnTo>
                  <a:lnTo>
                    <a:pt x="81" y="370"/>
                  </a:lnTo>
                  <a:lnTo>
                    <a:pt x="80" y="369"/>
                  </a:lnTo>
                  <a:lnTo>
                    <a:pt x="78" y="368"/>
                  </a:lnTo>
                  <a:lnTo>
                    <a:pt x="77" y="367"/>
                  </a:lnTo>
                  <a:lnTo>
                    <a:pt x="75" y="365"/>
                  </a:lnTo>
                  <a:lnTo>
                    <a:pt x="73" y="364"/>
                  </a:lnTo>
                  <a:lnTo>
                    <a:pt x="72" y="363"/>
                  </a:lnTo>
                  <a:lnTo>
                    <a:pt x="71" y="362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6" y="360"/>
                  </a:lnTo>
                  <a:lnTo>
                    <a:pt x="65" y="359"/>
                  </a:lnTo>
                  <a:lnTo>
                    <a:pt x="64" y="358"/>
                  </a:lnTo>
                  <a:lnTo>
                    <a:pt x="63" y="357"/>
                  </a:lnTo>
                  <a:lnTo>
                    <a:pt x="62" y="355"/>
                  </a:lnTo>
                  <a:lnTo>
                    <a:pt x="61" y="353"/>
                  </a:lnTo>
                  <a:lnTo>
                    <a:pt x="60" y="351"/>
                  </a:lnTo>
                  <a:lnTo>
                    <a:pt x="59" y="350"/>
                  </a:lnTo>
                  <a:lnTo>
                    <a:pt x="55" y="346"/>
                  </a:lnTo>
                  <a:lnTo>
                    <a:pt x="54" y="345"/>
                  </a:lnTo>
                  <a:lnTo>
                    <a:pt x="54" y="344"/>
                  </a:lnTo>
                  <a:lnTo>
                    <a:pt x="53" y="343"/>
                  </a:lnTo>
                  <a:lnTo>
                    <a:pt x="53" y="342"/>
                  </a:lnTo>
                  <a:lnTo>
                    <a:pt x="53" y="340"/>
                  </a:lnTo>
                  <a:lnTo>
                    <a:pt x="52" y="338"/>
                  </a:lnTo>
                  <a:lnTo>
                    <a:pt x="52" y="337"/>
                  </a:lnTo>
                  <a:lnTo>
                    <a:pt x="52" y="336"/>
                  </a:lnTo>
                  <a:lnTo>
                    <a:pt x="52" y="335"/>
                  </a:lnTo>
                  <a:lnTo>
                    <a:pt x="51" y="334"/>
                  </a:lnTo>
                  <a:lnTo>
                    <a:pt x="50" y="333"/>
                  </a:lnTo>
                  <a:lnTo>
                    <a:pt x="50" y="332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6" y="324"/>
                  </a:lnTo>
                  <a:lnTo>
                    <a:pt x="46" y="323"/>
                  </a:lnTo>
                  <a:lnTo>
                    <a:pt x="45" y="321"/>
                  </a:lnTo>
                  <a:lnTo>
                    <a:pt x="45" y="320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5" y="313"/>
                  </a:lnTo>
                  <a:lnTo>
                    <a:pt x="44" y="311"/>
                  </a:lnTo>
                  <a:lnTo>
                    <a:pt x="43" y="309"/>
                  </a:lnTo>
                  <a:lnTo>
                    <a:pt x="41" y="305"/>
                  </a:lnTo>
                  <a:lnTo>
                    <a:pt x="39" y="302"/>
                  </a:lnTo>
                  <a:lnTo>
                    <a:pt x="39" y="301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299"/>
                  </a:lnTo>
                  <a:lnTo>
                    <a:pt x="37" y="299"/>
                  </a:lnTo>
                  <a:lnTo>
                    <a:pt x="35" y="299"/>
                  </a:lnTo>
                  <a:lnTo>
                    <a:pt x="34" y="299"/>
                  </a:lnTo>
                  <a:lnTo>
                    <a:pt x="33" y="299"/>
                  </a:lnTo>
                  <a:lnTo>
                    <a:pt x="32" y="299"/>
                  </a:lnTo>
                  <a:lnTo>
                    <a:pt x="32" y="300"/>
                  </a:lnTo>
                  <a:lnTo>
                    <a:pt x="31" y="300"/>
                  </a:lnTo>
                  <a:lnTo>
                    <a:pt x="31" y="301"/>
                  </a:lnTo>
                  <a:lnTo>
                    <a:pt x="31" y="302"/>
                  </a:lnTo>
                  <a:lnTo>
                    <a:pt x="31" y="303"/>
                  </a:lnTo>
                  <a:lnTo>
                    <a:pt x="31" y="305"/>
                  </a:lnTo>
                  <a:lnTo>
                    <a:pt x="33" y="315"/>
                  </a:lnTo>
                  <a:lnTo>
                    <a:pt x="34" y="316"/>
                  </a:lnTo>
                  <a:lnTo>
                    <a:pt x="34" y="317"/>
                  </a:lnTo>
                  <a:lnTo>
                    <a:pt x="34" y="319"/>
                  </a:lnTo>
                  <a:lnTo>
                    <a:pt x="34" y="320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2"/>
                  </a:lnTo>
                  <a:lnTo>
                    <a:pt x="32" y="323"/>
                  </a:lnTo>
                  <a:lnTo>
                    <a:pt x="30" y="324"/>
                  </a:lnTo>
                  <a:lnTo>
                    <a:pt x="30" y="325"/>
                  </a:lnTo>
                  <a:lnTo>
                    <a:pt x="29" y="326"/>
                  </a:lnTo>
                  <a:lnTo>
                    <a:pt x="28" y="326"/>
                  </a:lnTo>
                  <a:lnTo>
                    <a:pt x="27" y="326"/>
                  </a:lnTo>
                  <a:lnTo>
                    <a:pt x="27" y="326"/>
                  </a:lnTo>
                  <a:lnTo>
                    <a:pt x="26" y="326"/>
                  </a:lnTo>
                  <a:lnTo>
                    <a:pt x="25" y="326"/>
                  </a:lnTo>
                  <a:lnTo>
                    <a:pt x="24" y="325"/>
                  </a:lnTo>
                  <a:lnTo>
                    <a:pt x="24" y="325"/>
                  </a:lnTo>
                  <a:lnTo>
                    <a:pt x="23" y="325"/>
                  </a:lnTo>
                  <a:lnTo>
                    <a:pt x="23" y="326"/>
                  </a:lnTo>
                  <a:lnTo>
                    <a:pt x="22" y="326"/>
                  </a:lnTo>
                  <a:lnTo>
                    <a:pt x="21" y="327"/>
                  </a:lnTo>
                  <a:lnTo>
                    <a:pt x="20" y="327"/>
                  </a:lnTo>
                  <a:lnTo>
                    <a:pt x="18" y="329"/>
                  </a:lnTo>
                  <a:lnTo>
                    <a:pt x="17" y="329"/>
                  </a:lnTo>
                  <a:lnTo>
                    <a:pt x="16" y="330"/>
                  </a:lnTo>
                  <a:lnTo>
                    <a:pt x="16" y="330"/>
                  </a:lnTo>
                  <a:lnTo>
                    <a:pt x="15" y="331"/>
                  </a:lnTo>
                  <a:lnTo>
                    <a:pt x="15" y="332"/>
                  </a:lnTo>
                  <a:lnTo>
                    <a:pt x="14" y="334"/>
                  </a:lnTo>
                  <a:lnTo>
                    <a:pt x="13" y="335"/>
                  </a:lnTo>
                  <a:lnTo>
                    <a:pt x="13" y="336"/>
                  </a:lnTo>
                  <a:lnTo>
                    <a:pt x="12" y="336"/>
                  </a:lnTo>
                  <a:lnTo>
                    <a:pt x="9" y="340"/>
                  </a:lnTo>
                  <a:lnTo>
                    <a:pt x="8" y="340"/>
                  </a:lnTo>
                  <a:lnTo>
                    <a:pt x="7" y="341"/>
                  </a:lnTo>
                  <a:lnTo>
                    <a:pt x="6" y="344"/>
                  </a:lnTo>
                  <a:lnTo>
                    <a:pt x="5" y="346"/>
                  </a:lnTo>
                  <a:lnTo>
                    <a:pt x="4" y="346"/>
                  </a:lnTo>
                  <a:lnTo>
                    <a:pt x="4" y="346"/>
                  </a:lnTo>
                  <a:lnTo>
                    <a:pt x="3" y="346"/>
                  </a:lnTo>
                  <a:lnTo>
                    <a:pt x="3" y="347"/>
                  </a:lnTo>
                  <a:lnTo>
                    <a:pt x="2" y="347"/>
                  </a:lnTo>
                  <a:lnTo>
                    <a:pt x="2" y="346"/>
                  </a:lnTo>
                  <a:lnTo>
                    <a:pt x="1" y="346"/>
                  </a:lnTo>
                  <a:lnTo>
                    <a:pt x="0" y="345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9" name="Freeform 293"/>
            <p:cNvSpPr>
              <a:spLocks/>
            </p:cNvSpPr>
            <p:nvPr/>
          </p:nvSpPr>
          <p:spPr bwMode="auto">
            <a:xfrm>
              <a:off x="4867" y="2061"/>
              <a:ext cx="222" cy="345"/>
            </a:xfrm>
            <a:custGeom>
              <a:avLst/>
              <a:gdLst>
                <a:gd name="T0" fmla="*/ 92 w 222"/>
                <a:gd name="T1" fmla="*/ 339 h 345"/>
                <a:gd name="T2" fmla="*/ 91 w 222"/>
                <a:gd name="T3" fmla="*/ 332 h 345"/>
                <a:gd name="T4" fmla="*/ 93 w 222"/>
                <a:gd name="T5" fmla="*/ 316 h 345"/>
                <a:gd name="T6" fmla="*/ 92 w 222"/>
                <a:gd name="T7" fmla="*/ 311 h 345"/>
                <a:gd name="T8" fmla="*/ 87 w 222"/>
                <a:gd name="T9" fmla="*/ 308 h 345"/>
                <a:gd name="T10" fmla="*/ 79 w 222"/>
                <a:gd name="T11" fmla="*/ 308 h 345"/>
                <a:gd name="T12" fmla="*/ 70 w 222"/>
                <a:gd name="T13" fmla="*/ 311 h 345"/>
                <a:gd name="T14" fmla="*/ 62 w 222"/>
                <a:gd name="T15" fmla="*/ 317 h 345"/>
                <a:gd name="T16" fmla="*/ 50 w 222"/>
                <a:gd name="T17" fmla="*/ 327 h 345"/>
                <a:gd name="T18" fmla="*/ 45 w 222"/>
                <a:gd name="T19" fmla="*/ 332 h 345"/>
                <a:gd name="T20" fmla="*/ 32 w 222"/>
                <a:gd name="T21" fmla="*/ 333 h 345"/>
                <a:gd name="T22" fmla="*/ 29 w 222"/>
                <a:gd name="T23" fmla="*/ 331 h 345"/>
                <a:gd name="T24" fmla="*/ 28 w 222"/>
                <a:gd name="T25" fmla="*/ 326 h 345"/>
                <a:gd name="T26" fmla="*/ 28 w 222"/>
                <a:gd name="T27" fmla="*/ 315 h 345"/>
                <a:gd name="T28" fmla="*/ 27 w 222"/>
                <a:gd name="T29" fmla="*/ 313 h 345"/>
                <a:gd name="T30" fmla="*/ 18 w 222"/>
                <a:gd name="T31" fmla="*/ 315 h 345"/>
                <a:gd name="T32" fmla="*/ 13 w 222"/>
                <a:gd name="T33" fmla="*/ 315 h 345"/>
                <a:gd name="T34" fmla="*/ 7 w 222"/>
                <a:gd name="T35" fmla="*/ 308 h 345"/>
                <a:gd name="T36" fmla="*/ 1 w 222"/>
                <a:gd name="T37" fmla="*/ 299 h 345"/>
                <a:gd name="T38" fmla="*/ 0 w 222"/>
                <a:gd name="T39" fmla="*/ 295 h 345"/>
                <a:gd name="T40" fmla="*/ 3 w 222"/>
                <a:gd name="T41" fmla="*/ 284 h 345"/>
                <a:gd name="T42" fmla="*/ 5 w 222"/>
                <a:gd name="T43" fmla="*/ 276 h 345"/>
                <a:gd name="T44" fmla="*/ 6 w 222"/>
                <a:gd name="T45" fmla="*/ 269 h 345"/>
                <a:gd name="T46" fmla="*/ 14 w 222"/>
                <a:gd name="T47" fmla="*/ 259 h 345"/>
                <a:gd name="T48" fmla="*/ 17 w 222"/>
                <a:gd name="T49" fmla="*/ 251 h 345"/>
                <a:gd name="T50" fmla="*/ 16 w 222"/>
                <a:gd name="T51" fmla="*/ 246 h 345"/>
                <a:gd name="T52" fmla="*/ 13 w 222"/>
                <a:gd name="T53" fmla="*/ 241 h 345"/>
                <a:gd name="T54" fmla="*/ 4 w 222"/>
                <a:gd name="T55" fmla="*/ 230 h 345"/>
                <a:gd name="T56" fmla="*/ 3 w 222"/>
                <a:gd name="T57" fmla="*/ 226 h 345"/>
                <a:gd name="T58" fmla="*/ 6 w 222"/>
                <a:gd name="T59" fmla="*/ 211 h 345"/>
                <a:gd name="T60" fmla="*/ 11 w 222"/>
                <a:gd name="T61" fmla="*/ 201 h 345"/>
                <a:gd name="T62" fmla="*/ 24 w 222"/>
                <a:gd name="T63" fmla="*/ 185 h 345"/>
                <a:gd name="T64" fmla="*/ 28 w 222"/>
                <a:gd name="T65" fmla="*/ 176 h 345"/>
                <a:gd name="T66" fmla="*/ 28 w 222"/>
                <a:gd name="T67" fmla="*/ 162 h 345"/>
                <a:gd name="T68" fmla="*/ 29 w 222"/>
                <a:gd name="T69" fmla="*/ 148 h 345"/>
                <a:gd name="T70" fmla="*/ 33 w 222"/>
                <a:gd name="T71" fmla="*/ 137 h 345"/>
                <a:gd name="T72" fmla="*/ 35 w 222"/>
                <a:gd name="T73" fmla="*/ 125 h 345"/>
                <a:gd name="T74" fmla="*/ 48 w 222"/>
                <a:gd name="T75" fmla="*/ 107 h 345"/>
                <a:gd name="T76" fmla="*/ 56 w 222"/>
                <a:gd name="T77" fmla="*/ 100 h 345"/>
                <a:gd name="T78" fmla="*/ 65 w 222"/>
                <a:gd name="T79" fmla="*/ 93 h 345"/>
                <a:gd name="T80" fmla="*/ 74 w 222"/>
                <a:gd name="T81" fmla="*/ 88 h 345"/>
                <a:gd name="T82" fmla="*/ 86 w 222"/>
                <a:gd name="T83" fmla="*/ 76 h 345"/>
                <a:gd name="T84" fmla="*/ 91 w 222"/>
                <a:gd name="T85" fmla="*/ 74 h 345"/>
                <a:gd name="T86" fmla="*/ 100 w 222"/>
                <a:gd name="T87" fmla="*/ 75 h 345"/>
                <a:gd name="T88" fmla="*/ 105 w 222"/>
                <a:gd name="T89" fmla="*/ 74 h 345"/>
                <a:gd name="T90" fmla="*/ 107 w 222"/>
                <a:gd name="T91" fmla="*/ 69 h 345"/>
                <a:gd name="T92" fmla="*/ 109 w 222"/>
                <a:gd name="T93" fmla="*/ 48 h 345"/>
                <a:gd name="T94" fmla="*/ 114 w 222"/>
                <a:gd name="T95" fmla="*/ 46 h 345"/>
                <a:gd name="T96" fmla="*/ 124 w 222"/>
                <a:gd name="T97" fmla="*/ 38 h 345"/>
                <a:gd name="T98" fmla="*/ 137 w 222"/>
                <a:gd name="T99" fmla="*/ 34 h 345"/>
                <a:gd name="T100" fmla="*/ 156 w 222"/>
                <a:gd name="T101" fmla="*/ 34 h 345"/>
                <a:gd name="T102" fmla="*/ 166 w 222"/>
                <a:gd name="T103" fmla="*/ 33 h 345"/>
                <a:gd name="T104" fmla="*/ 176 w 222"/>
                <a:gd name="T105" fmla="*/ 32 h 345"/>
                <a:gd name="T106" fmla="*/ 185 w 222"/>
                <a:gd name="T107" fmla="*/ 34 h 345"/>
                <a:gd name="T108" fmla="*/ 195 w 222"/>
                <a:gd name="T109" fmla="*/ 32 h 345"/>
                <a:gd name="T110" fmla="*/ 206 w 222"/>
                <a:gd name="T111" fmla="*/ 23 h 345"/>
                <a:gd name="T112" fmla="*/ 214 w 222"/>
                <a:gd name="T113" fmla="*/ 14 h 345"/>
                <a:gd name="T114" fmla="*/ 218 w 222"/>
                <a:gd name="T115" fmla="*/ 2 h 345"/>
                <a:gd name="T116" fmla="*/ 221 w 222"/>
                <a:gd name="T117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" h="345">
                  <a:moveTo>
                    <a:pt x="96" y="345"/>
                  </a:moveTo>
                  <a:lnTo>
                    <a:pt x="95" y="344"/>
                  </a:lnTo>
                  <a:lnTo>
                    <a:pt x="94" y="343"/>
                  </a:lnTo>
                  <a:lnTo>
                    <a:pt x="93" y="341"/>
                  </a:lnTo>
                  <a:lnTo>
                    <a:pt x="92" y="339"/>
                  </a:lnTo>
                  <a:lnTo>
                    <a:pt x="91" y="338"/>
                  </a:lnTo>
                  <a:lnTo>
                    <a:pt x="91" y="336"/>
                  </a:lnTo>
                  <a:lnTo>
                    <a:pt x="91" y="335"/>
                  </a:lnTo>
                  <a:lnTo>
                    <a:pt x="91" y="334"/>
                  </a:lnTo>
                  <a:lnTo>
                    <a:pt x="91" y="332"/>
                  </a:lnTo>
                  <a:lnTo>
                    <a:pt x="91" y="329"/>
                  </a:lnTo>
                  <a:lnTo>
                    <a:pt x="92" y="323"/>
                  </a:lnTo>
                  <a:lnTo>
                    <a:pt x="93" y="320"/>
                  </a:lnTo>
                  <a:lnTo>
                    <a:pt x="93" y="317"/>
                  </a:lnTo>
                  <a:lnTo>
                    <a:pt x="93" y="316"/>
                  </a:lnTo>
                  <a:lnTo>
                    <a:pt x="93" y="316"/>
                  </a:lnTo>
                  <a:lnTo>
                    <a:pt x="93" y="315"/>
                  </a:lnTo>
                  <a:lnTo>
                    <a:pt x="93" y="313"/>
                  </a:lnTo>
                  <a:lnTo>
                    <a:pt x="92" y="312"/>
                  </a:lnTo>
                  <a:lnTo>
                    <a:pt x="92" y="311"/>
                  </a:lnTo>
                  <a:lnTo>
                    <a:pt x="91" y="310"/>
                  </a:lnTo>
                  <a:lnTo>
                    <a:pt x="90" y="310"/>
                  </a:lnTo>
                  <a:lnTo>
                    <a:pt x="89" y="309"/>
                  </a:lnTo>
                  <a:lnTo>
                    <a:pt x="88" y="308"/>
                  </a:lnTo>
                  <a:lnTo>
                    <a:pt x="87" y="308"/>
                  </a:lnTo>
                  <a:lnTo>
                    <a:pt x="86" y="308"/>
                  </a:lnTo>
                  <a:lnTo>
                    <a:pt x="85" y="307"/>
                  </a:lnTo>
                  <a:lnTo>
                    <a:pt x="84" y="307"/>
                  </a:lnTo>
                  <a:lnTo>
                    <a:pt x="82" y="308"/>
                  </a:lnTo>
                  <a:lnTo>
                    <a:pt x="79" y="308"/>
                  </a:lnTo>
                  <a:lnTo>
                    <a:pt x="77" y="308"/>
                  </a:lnTo>
                  <a:lnTo>
                    <a:pt x="76" y="309"/>
                  </a:lnTo>
                  <a:lnTo>
                    <a:pt x="75" y="309"/>
                  </a:lnTo>
                  <a:lnTo>
                    <a:pt x="73" y="310"/>
                  </a:lnTo>
                  <a:lnTo>
                    <a:pt x="70" y="311"/>
                  </a:lnTo>
                  <a:lnTo>
                    <a:pt x="69" y="312"/>
                  </a:lnTo>
                  <a:lnTo>
                    <a:pt x="68" y="312"/>
                  </a:lnTo>
                  <a:lnTo>
                    <a:pt x="67" y="313"/>
                  </a:lnTo>
                  <a:lnTo>
                    <a:pt x="64" y="315"/>
                  </a:lnTo>
                  <a:lnTo>
                    <a:pt x="62" y="317"/>
                  </a:lnTo>
                  <a:lnTo>
                    <a:pt x="58" y="320"/>
                  </a:lnTo>
                  <a:lnTo>
                    <a:pt x="53" y="323"/>
                  </a:lnTo>
                  <a:lnTo>
                    <a:pt x="52" y="325"/>
                  </a:lnTo>
                  <a:lnTo>
                    <a:pt x="51" y="326"/>
                  </a:lnTo>
                  <a:lnTo>
                    <a:pt x="50" y="327"/>
                  </a:lnTo>
                  <a:lnTo>
                    <a:pt x="49" y="328"/>
                  </a:lnTo>
                  <a:lnTo>
                    <a:pt x="47" y="330"/>
                  </a:lnTo>
                  <a:lnTo>
                    <a:pt x="47" y="331"/>
                  </a:lnTo>
                  <a:lnTo>
                    <a:pt x="46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43" y="332"/>
                  </a:lnTo>
                  <a:lnTo>
                    <a:pt x="38" y="332"/>
                  </a:lnTo>
                  <a:lnTo>
                    <a:pt x="33" y="333"/>
                  </a:lnTo>
                  <a:lnTo>
                    <a:pt x="32" y="333"/>
                  </a:lnTo>
                  <a:lnTo>
                    <a:pt x="31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29" y="332"/>
                  </a:lnTo>
                  <a:lnTo>
                    <a:pt x="29" y="331"/>
                  </a:lnTo>
                  <a:lnTo>
                    <a:pt x="28" y="330"/>
                  </a:lnTo>
                  <a:lnTo>
                    <a:pt x="28" y="329"/>
                  </a:lnTo>
                  <a:lnTo>
                    <a:pt x="28" y="329"/>
                  </a:lnTo>
                  <a:lnTo>
                    <a:pt x="27" y="327"/>
                  </a:lnTo>
                  <a:lnTo>
                    <a:pt x="28" y="326"/>
                  </a:lnTo>
                  <a:lnTo>
                    <a:pt x="28" y="324"/>
                  </a:lnTo>
                  <a:lnTo>
                    <a:pt x="28" y="320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8" y="315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8" y="313"/>
                  </a:lnTo>
                  <a:lnTo>
                    <a:pt x="27" y="313"/>
                  </a:lnTo>
                  <a:lnTo>
                    <a:pt x="27" y="313"/>
                  </a:lnTo>
                  <a:lnTo>
                    <a:pt x="26" y="313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3" y="315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0" y="312"/>
                  </a:lnTo>
                  <a:lnTo>
                    <a:pt x="9" y="311"/>
                  </a:lnTo>
                  <a:lnTo>
                    <a:pt x="7" y="308"/>
                  </a:lnTo>
                  <a:lnTo>
                    <a:pt x="4" y="305"/>
                  </a:lnTo>
                  <a:lnTo>
                    <a:pt x="4" y="304"/>
                  </a:lnTo>
                  <a:lnTo>
                    <a:pt x="3" y="303"/>
                  </a:lnTo>
                  <a:lnTo>
                    <a:pt x="2" y="301"/>
                  </a:lnTo>
                  <a:lnTo>
                    <a:pt x="1" y="299"/>
                  </a:lnTo>
                  <a:lnTo>
                    <a:pt x="0" y="298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1" y="289"/>
                  </a:lnTo>
                  <a:lnTo>
                    <a:pt x="3" y="284"/>
                  </a:lnTo>
                  <a:lnTo>
                    <a:pt x="4" y="282"/>
                  </a:lnTo>
                  <a:lnTo>
                    <a:pt x="5" y="280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5" y="276"/>
                  </a:lnTo>
                  <a:lnTo>
                    <a:pt x="5" y="274"/>
                  </a:lnTo>
                  <a:lnTo>
                    <a:pt x="5" y="273"/>
                  </a:lnTo>
                  <a:lnTo>
                    <a:pt x="5" y="271"/>
                  </a:lnTo>
                  <a:lnTo>
                    <a:pt x="6" y="270"/>
                  </a:lnTo>
                  <a:lnTo>
                    <a:pt x="6" y="269"/>
                  </a:lnTo>
                  <a:lnTo>
                    <a:pt x="6" y="268"/>
                  </a:lnTo>
                  <a:lnTo>
                    <a:pt x="8" y="266"/>
                  </a:lnTo>
                  <a:lnTo>
                    <a:pt x="10" y="264"/>
                  </a:lnTo>
                  <a:lnTo>
                    <a:pt x="13" y="260"/>
                  </a:lnTo>
                  <a:lnTo>
                    <a:pt x="14" y="259"/>
                  </a:lnTo>
                  <a:lnTo>
                    <a:pt x="15" y="257"/>
                  </a:lnTo>
                  <a:lnTo>
                    <a:pt x="16" y="255"/>
                  </a:lnTo>
                  <a:lnTo>
                    <a:pt x="16" y="254"/>
                  </a:lnTo>
                  <a:lnTo>
                    <a:pt x="17" y="252"/>
                  </a:lnTo>
                  <a:lnTo>
                    <a:pt x="17" y="251"/>
                  </a:lnTo>
                  <a:lnTo>
                    <a:pt x="17" y="250"/>
                  </a:lnTo>
                  <a:lnTo>
                    <a:pt x="17" y="249"/>
                  </a:lnTo>
                  <a:lnTo>
                    <a:pt x="17" y="248"/>
                  </a:lnTo>
                  <a:lnTo>
                    <a:pt x="16" y="247"/>
                  </a:lnTo>
                  <a:lnTo>
                    <a:pt x="16" y="246"/>
                  </a:lnTo>
                  <a:lnTo>
                    <a:pt x="16" y="245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4" y="242"/>
                  </a:lnTo>
                  <a:lnTo>
                    <a:pt x="13" y="241"/>
                  </a:lnTo>
                  <a:lnTo>
                    <a:pt x="7" y="235"/>
                  </a:lnTo>
                  <a:lnTo>
                    <a:pt x="6" y="233"/>
                  </a:lnTo>
                  <a:lnTo>
                    <a:pt x="5" y="232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3" y="228"/>
                  </a:lnTo>
                  <a:lnTo>
                    <a:pt x="3" y="227"/>
                  </a:lnTo>
                  <a:lnTo>
                    <a:pt x="3" y="226"/>
                  </a:lnTo>
                  <a:lnTo>
                    <a:pt x="4" y="221"/>
                  </a:lnTo>
                  <a:lnTo>
                    <a:pt x="5" y="216"/>
                  </a:lnTo>
                  <a:lnTo>
                    <a:pt x="5" y="214"/>
                  </a:lnTo>
                  <a:lnTo>
                    <a:pt x="5" y="213"/>
                  </a:lnTo>
                  <a:lnTo>
                    <a:pt x="6" y="211"/>
                  </a:lnTo>
                  <a:lnTo>
                    <a:pt x="6" y="210"/>
                  </a:lnTo>
                  <a:lnTo>
                    <a:pt x="7" y="209"/>
                  </a:lnTo>
                  <a:lnTo>
                    <a:pt x="8" y="205"/>
                  </a:lnTo>
                  <a:lnTo>
                    <a:pt x="9" y="203"/>
                  </a:lnTo>
                  <a:lnTo>
                    <a:pt x="11" y="201"/>
                  </a:lnTo>
                  <a:lnTo>
                    <a:pt x="12" y="199"/>
                  </a:lnTo>
                  <a:lnTo>
                    <a:pt x="14" y="196"/>
                  </a:lnTo>
                  <a:lnTo>
                    <a:pt x="22" y="187"/>
                  </a:lnTo>
                  <a:lnTo>
                    <a:pt x="23" y="186"/>
                  </a:lnTo>
                  <a:lnTo>
                    <a:pt x="24" y="185"/>
                  </a:lnTo>
                  <a:lnTo>
                    <a:pt x="25" y="183"/>
                  </a:lnTo>
                  <a:lnTo>
                    <a:pt x="26" y="181"/>
                  </a:lnTo>
                  <a:lnTo>
                    <a:pt x="26" y="180"/>
                  </a:lnTo>
                  <a:lnTo>
                    <a:pt x="27" y="178"/>
                  </a:lnTo>
                  <a:lnTo>
                    <a:pt x="28" y="176"/>
                  </a:lnTo>
                  <a:lnTo>
                    <a:pt x="28" y="175"/>
                  </a:lnTo>
                  <a:lnTo>
                    <a:pt x="28" y="173"/>
                  </a:lnTo>
                  <a:lnTo>
                    <a:pt x="28" y="171"/>
                  </a:lnTo>
                  <a:lnTo>
                    <a:pt x="28" y="168"/>
                  </a:lnTo>
                  <a:lnTo>
                    <a:pt x="28" y="162"/>
                  </a:lnTo>
                  <a:lnTo>
                    <a:pt x="28" y="155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8" y="149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1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1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5" y="125"/>
                  </a:lnTo>
                  <a:lnTo>
                    <a:pt x="35" y="124"/>
                  </a:lnTo>
                  <a:lnTo>
                    <a:pt x="36" y="122"/>
                  </a:lnTo>
                  <a:lnTo>
                    <a:pt x="38" y="119"/>
                  </a:lnTo>
                  <a:lnTo>
                    <a:pt x="45" y="111"/>
                  </a:lnTo>
                  <a:lnTo>
                    <a:pt x="48" y="107"/>
                  </a:lnTo>
                  <a:lnTo>
                    <a:pt x="50" y="105"/>
                  </a:lnTo>
                  <a:lnTo>
                    <a:pt x="51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6" y="100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2" y="95"/>
                  </a:lnTo>
                  <a:lnTo>
                    <a:pt x="63" y="94"/>
                  </a:lnTo>
                  <a:lnTo>
                    <a:pt x="65" y="93"/>
                  </a:lnTo>
                  <a:lnTo>
                    <a:pt x="66" y="92"/>
                  </a:lnTo>
                  <a:lnTo>
                    <a:pt x="69" y="91"/>
                  </a:lnTo>
                  <a:lnTo>
                    <a:pt x="71" y="91"/>
                  </a:lnTo>
                  <a:lnTo>
                    <a:pt x="72" y="90"/>
                  </a:lnTo>
                  <a:lnTo>
                    <a:pt x="74" y="88"/>
                  </a:lnTo>
                  <a:lnTo>
                    <a:pt x="75" y="87"/>
                  </a:lnTo>
                  <a:lnTo>
                    <a:pt x="77" y="86"/>
                  </a:lnTo>
                  <a:lnTo>
                    <a:pt x="81" y="81"/>
                  </a:lnTo>
                  <a:lnTo>
                    <a:pt x="84" y="78"/>
                  </a:lnTo>
                  <a:lnTo>
                    <a:pt x="86" y="76"/>
                  </a:lnTo>
                  <a:lnTo>
                    <a:pt x="87" y="75"/>
                  </a:lnTo>
                  <a:lnTo>
                    <a:pt x="88" y="75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91" y="74"/>
                  </a:lnTo>
                  <a:lnTo>
                    <a:pt x="93" y="74"/>
                  </a:lnTo>
                  <a:lnTo>
                    <a:pt x="95" y="75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0" y="75"/>
                  </a:lnTo>
                  <a:lnTo>
                    <a:pt x="101" y="75"/>
                  </a:lnTo>
                  <a:lnTo>
                    <a:pt x="102" y="75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05" y="73"/>
                  </a:lnTo>
                  <a:lnTo>
                    <a:pt x="106" y="73"/>
                  </a:lnTo>
                  <a:lnTo>
                    <a:pt x="106" y="71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8" y="60"/>
                  </a:lnTo>
                  <a:lnTo>
                    <a:pt x="109" y="48"/>
                  </a:lnTo>
                  <a:lnTo>
                    <a:pt x="109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1" y="47"/>
                  </a:lnTo>
                  <a:lnTo>
                    <a:pt x="112" y="47"/>
                  </a:lnTo>
                  <a:lnTo>
                    <a:pt x="114" y="46"/>
                  </a:lnTo>
                  <a:lnTo>
                    <a:pt x="115" y="45"/>
                  </a:lnTo>
                  <a:lnTo>
                    <a:pt x="118" y="42"/>
                  </a:lnTo>
                  <a:lnTo>
                    <a:pt x="120" y="40"/>
                  </a:lnTo>
                  <a:lnTo>
                    <a:pt x="122" y="39"/>
                  </a:lnTo>
                  <a:lnTo>
                    <a:pt x="124" y="38"/>
                  </a:lnTo>
                  <a:lnTo>
                    <a:pt x="127" y="37"/>
                  </a:lnTo>
                  <a:lnTo>
                    <a:pt x="130" y="36"/>
                  </a:lnTo>
                  <a:lnTo>
                    <a:pt x="133" y="35"/>
                  </a:lnTo>
                  <a:lnTo>
                    <a:pt x="135" y="34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70" y="32"/>
                  </a:lnTo>
                  <a:lnTo>
                    <a:pt x="172" y="32"/>
                  </a:lnTo>
                  <a:lnTo>
                    <a:pt x="173" y="31"/>
                  </a:lnTo>
                  <a:lnTo>
                    <a:pt x="175" y="32"/>
                  </a:lnTo>
                  <a:lnTo>
                    <a:pt x="176" y="32"/>
                  </a:lnTo>
                  <a:lnTo>
                    <a:pt x="178" y="32"/>
                  </a:lnTo>
                  <a:lnTo>
                    <a:pt x="181" y="33"/>
                  </a:lnTo>
                  <a:lnTo>
                    <a:pt x="182" y="34"/>
                  </a:lnTo>
                  <a:lnTo>
                    <a:pt x="183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90" y="34"/>
                  </a:lnTo>
                  <a:lnTo>
                    <a:pt x="192" y="33"/>
                  </a:lnTo>
                  <a:lnTo>
                    <a:pt x="195" y="32"/>
                  </a:lnTo>
                  <a:lnTo>
                    <a:pt x="197" y="30"/>
                  </a:lnTo>
                  <a:lnTo>
                    <a:pt x="199" y="29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6" y="23"/>
                  </a:lnTo>
                  <a:lnTo>
                    <a:pt x="208" y="21"/>
                  </a:lnTo>
                  <a:lnTo>
                    <a:pt x="210" y="19"/>
                  </a:lnTo>
                  <a:lnTo>
                    <a:pt x="212" y="17"/>
                  </a:lnTo>
                  <a:lnTo>
                    <a:pt x="213" y="15"/>
                  </a:lnTo>
                  <a:lnTo>
                    <a:pt x="214" y="14"/>
                  </a:lnTo>
                  <a:lnTo>
                    <a:pt x="214" y="12"/>
                  </a:lnTo>
                  <a:lnTo>
                    <a:pt x="215" y="11"/>
                  </a:lnTo>
                  <a:lnTo>
                    <a:pt x="215" y="10"/>
                  </a:lnTo>
                  <a:lnTo>
                    <a:pt x="217" y="3"/>
                  </a:lnTo>
                  <a:lnTo>
                    <a:pt x="218" y="2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0" name="Rectangle 294"/>
            <p:cNvSpPr>
              <a:spLocks noChangeArrowheads="1"/>
            </p:cNvSpPr>
            <p:nvPr/>
          </p:nvSpPr>
          <p:spPr bwMode="auto">
            <a:xfrm>
              <a:off x="3655" y="2404"/>
              <a:ext cx="17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STC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" name="Rectangle 295"/>
            <p:cNvSpPr>
              <a:spLocks noChangeArrowheads="1"/>
            </p:cNvSpPr>
            <p:nvPr/>
          </p:nvSpPr>
          <p:spPr bwMode="auto">
            <a:xfrm>
              <a:off x="3605" y="2857"/>
              <a:ext cx="1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JHC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2" name="Rectangle 296"/>
            <p:cNvSpPr>
              <a:spLocks noChangeArrowheads="1"/>
            </p:cNvSpPr>
            <p:nvPr/>
          </p:nvSpPr>
          <p:spPr bwMode="auto">
            <a:xfrm>
              <a:off x="3101" y="2534"/>
              <a:ext cx="1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PLK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" name="Rectangle 297"/>
            <p:cNvSpPr>
              <a:spLocks noChangeArrowheads="1"/>
            </p:cNvSpPr>
            <p:nvPr/>
          </p:nvSpPr>
          <p:spPr bwMode="auto">
            <a:xfrm>
              <a:off x="4589" y="2849"/>
              <a:ext cx="1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JHM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" name="Rectangle 298"/>
            <p:cNvSpPr>
              <a:spLocks noChangeArrowheads="1"/>
            </p:cNvSpPr>
            <p:nvPr/>
          </p:nvSpPr>
          <p:spPr bwMode="auto">
            <a:xfrm>
              <a:off x="4114" y="2638"/>
              <a:ext cx="1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VYS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Rectangle 299"/>
            <p:cNvSpPr>
              <a:spLocks noChangeArrowheads="1"/>
            </p:cNvSpPr>
            <p:nvPr/>
          </p:nvSpPr>
          <p:spPr bwMode="auto">
            <a:xfrm>
              <a:off x="5030" y="2744"/>
              <a:ext cx="11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ZLK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" name="Rectangle 300"/>
            <p:cNvSpPr>
              <a:spLocks noChangeArrowheads="1"/>
            </p:cNvSpPr>
            <p:nvPr/>
          </p:nvSpPr>
          <p:spPr bwMode="auto">
            <a:xfrm>
              <a:off x="3373" y="1932"/>
              <a:ext cx="12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ULK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" name="Rectangle 301"/>
            <p:cNvSpPr>
              <a:spLocks noChangeArrowheads="1"/>
            </p:cNvSpPr>
            <p:nvPr/>
          </p:nvSpPr>
          <p:spPr bwMode="auto">
            <a:xfrm>
              <a:off x="5157" y="2347"/>
              <a:ext cx="1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MSK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8" name="Rectangle 302"/>
            <p:cNvSpPr>
              <a:spLocks noChangeArrowheads="1"/>
            </p:cNvSpPr>
            <p:nvPr/>
          </p:nvSpPr>
          <p:spPr bwMode="auto">
            <a:xfrm>
              <a:off x="4850" y="2528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OLK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" name="Rectangle 303"/>
            <p:cNvSpPr>
              <a:spLocks noChangeArrowheads="1"/>
            </p:cNvSpPr>
            <p:nvPr/>
          </p:nvSpPr>
          <p:spPr bwMode="auto">
            <a:xfrm>
              <a:off x="4344" y="2315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PAK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" name="Rectangle 304"/>
            <p:cNvSpPr>
              <a:spLocks noChangeArrowheads="1"/>
            </p:cNvSpPr>
            <p:nvPr/>
          </p:nvSpPr>
          <p:spPr bwMode="auto">
            <a:xfrm>
              <a:off x="4179" y="2012"/>
              <a:ext cx="13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HKK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" name="Rectangle 305"/>
            <p:cNvSpPr>
              <a:spLocks noChangeArrowheads="1"/>
            </p:cNvSpPr>
            <p:nvPr/>
          </p:nvSpPr>
          <p:spPr bwMode="auto">
            <a:xfrm>
              <a:off x="3866" y="1769"/>
              <a:ext cx="1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LBK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2" name="Rectangle 306"/>
            <p:cNvSpPr>
              <a:spLocks noChangeArrowheads="1"/>
            </p:cNvSpPr>
            <p:nvPr/>
          </p:nvSpPr>
          <p:spPr bwMode="auto">
            <a:xfrm>
              <a:off x="2932" y="2122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KVK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3" name="Rectangle 307"/>
            <p:cNvSpPr>
              <a:spLocks noChangeArrowheads="1"/>
            </p:cNvSpPr>
            <p:nvPr/>
          </p:nvSpPr>
          <p:spPr bwMode="auto">
            <a:xfrm>
              <a:off x="3658" y="2213"/>
              <a:ext cx="18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PHA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4" name="Obdélník 283"/>
          <p:cNvSpPr/>
          <p:nvPr/>
        </p:nvSpPr>
        <p:spPr>
          <a:xfrm>
            <a:off x="467543" y="908720"/>
            <a:ext cx="6768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Počet hospitalizovaných případů AIM v přepočtu na 100 000 obyvatel daného kraje:</a:t>
            </a:r>
          </a:p>
        </p:txBody>
      </p:sp>
      <p:grpSp>
        <p:nvGrpSpPr>
          <p:cNvPr id="285" name="Skupina 284"/>
          <p:cNvGrpSpPr/>
          <p:nvPr/>
        </p:nvGrpSpPr>
        <p:grpSpPr>
          <a:xfrm>
            <a:off x="7952271" y="1429225"/>
            <a:ext cx="946843" cy="590699"/>
            <a:chOff x="7037778" y="1424511"/>
            <a:chExt cx="946843" cy="591754"/>
          </a:xfrm>
        </p:grpSpPr>
        <p:sp>
          <p:nvSpPr>
            <p:cNvPr id="286" name="Text Box 58"/>
            <p:cNvSpPr txBox="1">
              <a:spLocks noChangeArrowheads="1"/>
            </p:cNvSpPr>
            <p:nvPr/>
          </p:nvSpPr>
          <p:spPr bwMode="auto">
            <a:xfrm>
              <a:off x="7237373" y="1424511"/>
              <a:ext cx="747248" cy="59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ts val="0"/>
                </a:spcBef>
                <a:spcAft>
                  <a:spcPct val="0"/>
                </a:spcAft>
                <a:buFontTx/>
                <a:buNone/>
              </a:pPr>
              <a:r>
                <a:rPr lang="en-US" altLang="cs-CZ" sz="1000" dirty="0">
                  <a:latin typeface="+mj-lt"/>
                </a:rPr>
                <a:t>&gt; </a:t>
              </a:r>
              <a:r>
                <a:rPr lang="cs-CZ" altLang="cs-CZ" sz="1000" dirty="0">
                  <a:latin typeface="+mj-lt"/>
                </a:rPr>
                <a:t>160</a:t>
              </a:r>
              <a:endParaRPr lang="en-US" altLang="cs-CZ" sz="1000" dirty="0">
                <a:latin typeface="+mj-lt"/>
              </a:endParaRPr>
            </a:p>
            <a:p>
              <a:pPr eaLnBrk="1" fontAlgn="base" hangingPunct="1">
                <a:spcBef>
                  <a:spcPts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000" dirty="0">
                  <a:latin typeface="+mj-lt"/>
                </a:rPr>
                <a:t>146</a:t>
              </a:r>
              <a:r>
                <a:rPr lang="en-US" altLang="cs-CZ" sz="1000" dirty="0">
                  <a:latin typeface="+mj-lt"/>
                </a:rPr>
                <a:t>–</a:t>
              </a:r>
              <a:r>
                <a:rPr lang="cs-CZ" altLang="cs-CZ" sz="1000" dirty="0">
                  <a:latin typeface="+mj-lt"/>
                </a:rPr>
                <a:t>160</a:t>
              </a:r>
              <a:endParaRPr lang="en-US" altLang="cs-CZ" sz="1000" dirty="0">
                <a:latin typeface="+mj-lt"/>
              </a:endParaRPr>
            </a:p>
            <a:p>
              <a:pPr eaLnBrk="1" fontAlgn="base" hangingPunct="1">
                <a:spcBef>
                  <a:spcPts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000" dirty="0">
                  <a:latin typeface="+mj-lt"/>
                </a:rPr>
                <a:t>131–145</a:t>
              </a:r>
              <a:endParaRPr lang="en-US" altLang="cs-CZ" sz="1000" dirty="0">
                <a:latin typeface="+mj-lt"/>
              </a:endParaRPr>
            </a:p>
            <a:p>
              <a:pPr eaLnBrk="1" fontAlgn="base" hangingPunct="1">
                <a:spcBef>
                  <a:spcPts val="0"/>
                </a:spcBef>
                <a:spcAft>
                  <a:spcPct val="0"/>
                </a:spcAft>
                <a:buFontTx/>
                <a:buNone/>
              </a:pPr>
              <a:r>
                <a:rPr lang="en-US" altLang="cs-CZ" sz="1000" dirty="0">
                  <a:latin typeface="+mj-lt"/>
                </a:rPr>
                <a:t>≤</a:t>
              </a:r>
              <a:r>
                <a:rPr lang="cs-CZ" altLang="cs-CZ" sz="1000" dirty="0">
                  <a:latin typeface="+mj-lt"/>
                </a:rPr>
                <a:t> 130</a:t>
              </a:r>
              <a:endParaRPr lang="en-US" altLang="cs-CZ" sz="1000" dirty="0">
                <a:latin typeface="+mj-lt"/>
              </a:endParaRPr>
            </a:p>
          </p:txBody>
        </p:sp>
        <p:sp>
          <p:nvSpPr>
            <p:cNvPr id="287" name="Rectangle 56"/>
            <p:cNvSpPr>
              <a:spLocks noChangeArrowheads="1"/>
            </p:cNvSpPr>
            <p:nvPr/>
          </p:nvSpPr>
          <p:spPr bwMode="auto">
            <a:xfrm>
              <a:off x="7037778" y="1908072"/>
              <a:ext cx="108000" cy="1081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651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cs-CZ" altLang="cs-CZ" sz="1000">
                <a:solidFill>
                  <a:srgbClr val="000000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037778" y="1756270"/>
              <a:ext cx="108000" cy="10819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651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cs-CZ" altLang="cs-CZ" sz="1000">
                <a:solidFill>
                  <a:srgbClr val="000000"/>
                </a:solidFill>
              </a:endParaRPr>
            </a:p>
          </p:txBody>
        </p:sp>
        <p:sp>
          <p:nvSpPr>
            <p:cNvPr id="289" name="Rectangle 56"/>
            <p:cNvSpPr>
              <a:spLocks noChangeArrowheads="1"/>
            </p:cNvSpPr>
            <p:nvPr/>
          </p:nvSpPr>
          <p:spPr bwMode="auto">
            <a:xfrm>
              <a:off x="7037778" y="1604469"/>
              <a:ext cx="108000" cy="108193"/>
            </a:xfrm>
            <a:prstGeom prst="rect">
              <a:avLst/>
            </a:prstGeom>
            <a:solidFill>
              <a:srgbClr val="7191D1"/>
            </a:solidFill>
            <a:ln w="1651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cs-CZ" altLang="cs-CZ" sz="1000">
                <a:solidFill>
                  <a:srgbClr val="000000"/>
                </a:solidFill>
              </a:endParaRPr>
            </a:p>
          </p:txBody>
        </p:sp>
        <p:sp>
          <p:nvSpPr>
            <p:cNvPr id="290" name="Rectangle 56"/>
            <p:cNvSpPr>
              <a:spLocks noChangeArrowheads="1"/>
            </p:cNvSpPr>
            <p:nvPr/>
          </p:nvSpPr>
          <p:spPr bwMode="auto">
            <a:xfrm>
              <a:off x="7037778" y="1452668"/>
              <a:ext cx="108000" cy="108193"/>
            </a:xfrm>
            <a:prstGeom prst="rect">
              <a:avLst/>
            </a:prstGeom>
            <a:solidFill>
              <a:schemeClr val="accent2"/>
            </a:solidFill>
            <a:ln w="1651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cs-CZ" altLang="cs-CZ" sz="1200" i="1">
                <a:solidFill>
                  <a:srgbClr val="000000"/>
                </a:solidFill>
              </a:endParaRPr>
            </a:p>
          </p:txBody>
        </p:sp>
      </p:grpSp>
      <p:sp>
        <p:nvSpPr>
          <p:cNvPr id="291" name="Rectangle 20"/>
          <p:cNvSpPr/>
          <p:nvPr/>
        </p:nvSpPr>
        <p:spPr>
          <a:xfrm>
            <a:off x="578452" y="4725144"/>
            <a:ext cx="7965257" cy="66837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100" dirty="0">
                <a:solidFill>
                  <a:schemeClr val="tx1"/>
                </a:solidFill>
              </a:rPr>
              <a:t>Podle dat NRHZS jsou v ČR zaznamenány případy akutního infarktu myokardu s četností 142 případů na 100 000 obyvatel. Nejvyšší výskyt s ohledem na počet obyvatel je v Moravskoslezském, Ústeckém a Karlovarském kraji (0,17 </a:t>
            </a:r>
            <a:r>
              <a:rPr lang="en-US" sz="1100" dirty="0">
                <a:solidFill>
                  <a:schemeClr val="tx1"/>
                </a:solidFill>
              </a:rPr>
              <a:t>%</a:t>
            </a:r>
            <a:r>
              <a:rPr lang="cs-CZ" sz="1100" dirty="0">
                <a:solidFill>
                  <a:schemeClr val="tx1"/>
                </a:solidFill>
              </a:rPr>
              <a:t> populace v kraji), naopak nejnižší počet zaznamenaných případů je v Hlavním městě Praze (0,11 </a:t>
            </a:r>
            <a:r>
              <a:rPr lang="en-US" sz="1100" dirty="0">
                <a:solidFill>
                  <a:schemeClr val="tx1"/>
                </a:solidFill>
              </a:rPr>
              <a:t>%</a:t>
            </a:r>
            <a:r>
              <a:rPr lang="cs-CZ" sz="1100" dirty="0">
                <a:solidFill>
                  <a:schemeClr val="tx1"/>
                </a:solidFill>
              </a:rPr>
              <a:t> populace v kraji), a to i po provedení věkové standardizace.</a:t>
            </a:r>
          </a:p>
        </p:txBody>
      </p:sp>
      <p:graphicFrame>
        <p:nvGraphicFramePr>
          <p:cNvPr id="293" name="Tabulka 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92744"/>
              </p:ext>
            </p:extLst>
          </p:nvPr>
        </p:nvGraphicFramePr>
        <p:xfrm>
          <a:off x="4004916" y="1262879"/>
          <a:ext cx="576437" cy="334799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7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9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Stand.*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94" name="Obdélník 293"/>
          <p:cNvSpPr/>
          <p:nvPr/>
        </p:nvSpPr>
        <p:spPr>
          <a:xfrm>
            <a:off x="4880644" y="3793197"/>
            <a:ext cx="37334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000" i="1" dirty="0"/>
              <a:t>*Věkově standardizovaná hodnota zohledňuje rozdíly ve věkové struktuře obyvatel jednotlivých krajů, tj. udává teoretický počet případů na 100 000 obyvatel daného kraje v situaci, kdy je věková struktura obyvatel všech krajů shodná. Za referenční populaci je zde považována celá České republika.</a:t>
            </a:r>
          </a:p>
        </p:txBody>
      </p:sp>
      <p:graphicFrame>
        <p:nvGraphicFramePr>
          <p:cNvPr id="116" name="Tabulka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50181"/>
              </p:ext>
            </p:extLst>
          </p:nvPr>
        </p:nvGraphicFramePr>
        <p:xfrm>
          <a:off x="4483896" y="1135875"/>
          <a:ext cx="729640" cy="347527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2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9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Počet katetrizačních center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2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61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24"/>
          <p:cNvGraphicFramePr/>
          <p:nvPr>
            <p:extLst>
              <p:ext uri="{D42A27DB-BD31-4B8C-83A1-F6EECF244321}">
                <p14:modId xmlns:p14="http://schemas.microsoft.com/office/powerpoint/2010/main" val="2493678920"/>
              </p:ext>
            </p:extLst>
          </p:nvPr>
        </p:nvGraphicFramePr>
        <p:xfrm>
          <a:off x="2925206" y="1000393"/>
          <a:ext cx="3790021" cy="164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47594"/>
          </a:xfrm>
        </p:spPr>
        <p:txBody>
          <a:bodyPr>
            <a:noAutofit/>
          </a:bodyPr>
          <a:lstStyle/>
          <a:p>
            <a:r>
              <a:rPr lang="cs-CZ" sz="2400" dirty="0"/>
              <a:t>Demografický profil pacientů hospitalizovaných pro akutní infarkt myokardu v roce 2017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NRHZS 2017; hospitalizované případy AIM v roce 2017 (N = 15 012)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64358"/>
              </p:ext>
            </p:extLst>
          </p:nvPr>
        </p:nvGraphicFramePr>
        <p:xfrm>
          <a:off x="1032094" y="2150527"/>
          <a:ext cx="2856753" cy="39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5F82C9"/>
                          </a:solidFill>
                          <a:effectLst/>
                          <a:latin typeface="Calibri" panose="020F0502020204030204" pitchFamily="34" charset="0"/>
                        </a:rPr>
                        <a:t>Muži: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N (2017)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Průměr (SD)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Medián (IQR)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u="none" strike="noStrike" dirty="0">
                          <a:effectLst/>
                        </a:rPr>
                        <a:t>Věk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 (12,3)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(58; 74)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31086"/>
              </p:ext>
            </p:extLst>
          </p:nvPr>
        </p:nvGraphicFramePr>
        <p:xfrm>
          <a:off x="5377758" y="2159137"/>
          <a:ext cx="2858400" cy="39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7C80"/>
                          </a:solidFill>
                          <a:effectLst/>
                          <a:latin typeface="Calibri" panose="020F0502020204030204" pitchFamily="34" charset="0"/>
                        </a:rPr>
                        <a:t>Ženy: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N (2017)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Průměr (SD)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Medián (IQR)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u="none" strike="noStrike" dirty="0">
                          <a:effectLst/>
                        </a:rPr>
                        <a:t>Věk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 (12,2)</a:t>
                      </a: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(66; 83)</a:t>
                      </a: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2"/>
          <p:cNvSpPr txBox="1"/>
          <p:nvPr/>
        </p:nvSpPr>
        <p:spPr>
          <a:xfrm>
            <a:off x="467543" y="1177007"/>
            <a:ext cx="746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Pohlaví a věková struktura pacientů</a:t>
            </a:r>
            <a:r>
              <a:rPr lang="cs-CZ" sz="1400" b="1" dirty="0">
                <a:solidFill>
                  <a:schemeClr val="tx2"/>
                </a:solidFill>
              </a:rPr>
              <a:t>:</a:t>
            </a:r>
            <a:endParaRPr lang="cs-CZ" sz="1400" b="1" dirty="0"/>
          </a:p>
        </p:txBody>
      </p:sp>
      <p:sp>
        <p:nvSpPr>
          <p:cNvPr id="16" name="Rectangle 20"/>
          <p:cNvSpPr/>
          <p:nvPr/>
        </p:nvSpPr>
        <p:spPr>
          <a:xfrm>
            <a:off x="578452" y="4944378"/>
            <a:ext cx="7965257" cy="6448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100" dirty="0">
                <a:solidFill>
                  <a:srgbClr val="002060"/>
                </a:solidFill>
              </a:rPr>
              <a:t>Akutní infarkt myokardu je vykázán častěji u mužů (65</a:t>
            </a:r>
            <a:r>
              <a:rPr lang="en-US" sz="1100" dirty="0">
                <a:solidFill>
                  <a:srgbClr val="002060"/>
                </a:solidFill>
              </a:rPr>
              <a:t>%</a:t>
            </a:r>
            <a:r>
              <a:rPr lang="cs-CZ" sz="1100" dirty="0">
                <a:solidFill>
                  <a:srgbClr val="002060"/>
                </a:solidFill>
              </a:rPr>
              <a:t>) než u žen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cs-CZ" sz="1100" dirty="0">
                <a:solidFill>
                  <a:srgbClr val="002060"/>
                </a:solidFill>
              </a:rPr>
              <a:t>(35</a:t>
            </a:r>
            <a:r>
              <a:rPr lang="en-US" sz="1100" dirty="0">
                <a:solidFill>
                  <a:srgbClr val="002060"/>
                </a:solidFill>
              </a:rPr>
              <a:t>%</a:t>
            </a:r>
            <a:r>
              <a:rPr lang="cs-CZ" sz="1100" dirty="0">
                <a:solidFill>
                  <a:srgbClr val="002060"/>
                </a:solidFill>
              </a:rPr>
              <a:t>). Nejčastěji postihuje muže ve věku 60–80let, ženy ve věku</a:t>
            </a:r>
            <a:br>
              <a:rPr lang="cs-CZ" sz="1100" dirty="0">
                <a:solidFill>
                  <a:srgbClr val="002060"/>
                </a:solidFill>
              </a:rPr>
            </a:br>
            <a:r>
              <a:rPr lang="cs-CZ" sz="1100" dirty="0">
                <a:solidFill>
                  <a:srgbClr val="002060"/>
                </a:solidFill>
              </a:rPr>
              <a:t> 65–90 let. </a:t>
            </a:r>
          </a:p>
        </p:txBody>
      </p:sp>
      <p:graphicFrame>
        <p:nvGraphicFramePr>
          <p:cNvPr id="13" name="Chart 7"/>
          <p:cNvGraphicFramePr/>
          <p:nvPr>
            <p:extLst>
              <p:ext uri="{D42A27DB-BD31-4B8C-83A1-F6EECF244321}">
                <p14:modId xmlns:p14="http://schemas.microsoft.com/office/powerpoint/2010/main" val="21649195"/>
              </p:ext>
            </p:extLst>
          </p:nvPr>
        </p:nvGraphicFramePr>
        <p:xfrm>
          <a:off x="310720" y="2624821"/>
          <a:ext cx="4027499" cy="231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7"/>
          <p:cNvGraphicFramePr/>
          <p:nvPr>
            <p:extLst>
              <p:ext uri="{D42A27DB-BD31-4B8C-83A1-F6EECF244321}">
                <p14:modId xmlns:p14="http://schemas.microsoft.com/office/powerpoint/2010/main" val="1548396251"/>
              </p:ext>
            </p:extLst>
          </p:nvPr>
        </p:nvGraphicFramePr>
        <p:xfrm>
          <a:off x="4648957" y="2624821"/>
          <a:ext cx="4027499" cy="231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312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hospitalizací a </a:t>
            </a:r>
            <a:r>
              <a:rPr lang="cs-CZ" dirty="0" err="1"/>
              <a:t>rehospitalizací</a:t>
            </a:r>
            <a:r>
              <a:rPr lang="cs-CZ" dirty="0"/>
              <a:t> pro srdeční selhání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570292"/>
              </p:ext>
            </p:extLst>
          </p:nvPr>
        </p:nvGraphicFramePr>
        <p:xfrm>
          <a:off x="457200" y="1600200"/>
          <a:ext cx="8229600" cy="420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Zdroj: Registr intervenčních výkonů ČKS/MZČR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0022859-0BE4-41C4-AF6D-FF1314B1E00B}"/>
              </a:ext>
            </a:extLst>
          </p:cNvPr>
          <p:cNvSpPr txBox="1"/>
          <p:nvPr/>
        </p:nvSpPr>
        <p:spPr>
          <a:xfrm>
            <a:off x="4788024" y="155679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Předpoklad 2018</a:t>
            </a:r>
          </a:p>
          <a:p>
            <a:r>
              <a:rPr lang="cs-CZ" i="1" dirty="0"/>
              <a:t>Stoupá zejména počet pacientů s </a:t>
            </a:r>
            <a:r>
              <a:rPr lang="cs-CZ" i="1" dirty="0" err="1"/>
              <a:t>HFpEF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6593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418F4-163A-4335-B9DE-C83ABA387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Jaké jsou současné standardy KV prevence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40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89F84-5ECD-49C3-A589-6368DB25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ESC/ČKS 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2"/>
          <a:stretch/>
        </p:blipFill>
        <p:spPr>
          <a:xfrm>
            <a:off x="457200" y="1606091"/>
            <a:ext cx="4038600" cy="379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5"/>
          <a:stretch/>
        </p:blipFill>
        <p:spPr>
          <a:xfrm>
            <a:off x="4572000" y="1606091"/>
            <a:ext cx="4534128" cy="347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84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9"/>
            <a:ext cx="9144000" cy="6819582"/>
          </a:xfrm>
        </p:spPr>
      </p:pic>
    </p:spTree>
    <p:extLst>
      <p:ext uri="{BB962C8B-B14F-4D97-AF65-F5344CB8AC3E}">
        <p14:creationId xmlns:p14="http://schemas.microsoft.com/office/powerpoint/2010/main" val="85813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A3724-5650-49F6-BFC3-9442F70B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ESC/ČKS II</a:t>
            </a:r>
            <a:endParaRPr lang="cs-CZ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565"/>
            <a:ext cx="4038600" cy="360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86965"/>
            <a:ext cx="4038600" cy="442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98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A7656-3D2B-4192-AABD-42689CD4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SVL ČLS JEP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32281" t="9401" r="33463" b="3800"/>
          <a:stretch/>
        </p:blipFill>
        <p:spPr>
          <a:xfrm>
            <a:off x="2915816" y="1196752"/>
            <a:ext cx="3456384" cy="4536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0870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64CAD-C495-4277-BBE5-EFCD78DE9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Jak je KV prevence reálně prováděna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12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60165-05BC-491D-B23E-CB663D07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Naprosto nedostatečně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24F640-E524-452C-A02C-917A261CC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Řada PL, internistů a kardiologů ji provádí jistě velmi poctivě</a:t>
            </a:r>
          </a:p>
          <a:p>
            <a:r>
              <a:rPr lang="cs-CZ" dirty="0"/>
              <a:t>Epidemiologické studie ukazují, že je to </a:t>
            </a:r>
            <a:r>
              <a:rPr lang="cs-CZ" b="1" dirty="0"/>
              <a:t>pouze u cca 30 % rizikové populace</a:t>
            </a:r>
          </a:p>
          <a:p>
            <a:r>
              <a:rPr lang="cs-CZ" dirty="0"/>
              <a:t>Není povinná pro pacienty</a:t>
            </a:r>
          </a:p>
          <a:p>
            <a:r>
              <a:rPr lang="cs-CZ" dirty="0"/>
              <a:t>Chybí motivace</a:t>
            </a:r>
          </a:p>
          <a:p>
            <a:r>
              <a:rPr lang="cs-CZ" dirty="0"/>
              <a:t>Není definovaný cíl</a:t>
            </a:r>
          </a:p>
          <a:p>
            <a:r>
              <a:rPr lang="cs-CZ" dirty="0"/>
              <a:t>Není kontinuita a kontrola výstupů</a:t>
            </a:r>
          </a:p>
        </p:txBody>
      </p:sp>
    </p:spTree>
    <p:extLst>
      <p:ext uri="{BB962C8B-B14F-4D97-AF65-F5344CB8AC3E}">
        <p14:creationId xmlns:p14="http://schemas.microsoft.com/office/powerpoint/2010/main" val="334896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06649-B3EE-4BEF-9D6B-4B1B98FC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Úhrada za prevenci v současné době pro PL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289BE7-2468-40F3-AB98-B15453C23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indent="-432000">
              <a:spcBef>
                <a:spcPts val="600"/>
              </a:spcBef>
              <a:buNone/>
              <a:tabLst>
                <a:tab pos="8229600" algn="r"/>
              </a:tabLst>
            </a:pPr>
            <a:endParaRPr lang="cs-CZ" dirty="0"/>
          </a:p>
          <a:p>
            <a:pPr marL="432000" indent="-432000">
              <a:spcBef>
                <a:spcPts val="600"/>
              </a:spcBef>
              <a:buNone/>
              <a:tabLst>
                <a:tab pos="8229600" algn="r"/>
              </a:tabLst>
            </a:pPr>
            <a:r>
              <a:rPr lang="cs-CZ" b="1" dirty="0">
                <a:solidFill>
                  <a:srgbClr val="FF0000"/>
                </a:solidFill>
              </a:rPr>
              <a:t>I: První vyšetření :	702 bodů á 1,10 Kč</a:t>
            </a:r>
          </a:p>
          <a:p>
            <a:pPr marL="432000" indent="-432000">
              <a:spcBef>
                <a:spcPts val="600"/>
              </a:spcBef>
              <a:buNone/>
              <a:tabLst>
                <a:tab pos="8229600" algn="r"/>
              </a:tabLst>
            </a:pPr>
            <a:endParaRPr lang="cs-CZ" b="1" dirty="0">
              <a:solidFill>
                <a:srgbClr val="FF0000"/>
              </a:solidFill>
            </a:endParaRPr>
          </a:p>
          <a:p>
            <a:pPr marL="432000" indent="-432000">
              <a:spcBef>
                <a:spcPts val="600"/>
              </a:spcBef>
              <a:buNone/>
              <a:tabLst>
                <a:tab pos="8229600" algn="r"/>
              </a:tabLst>
            </a:pPr>
            <a:r>
              <a:rPr lang="cs-CZ" b="1" dirty="0">
                <a:solidFill>
                  <a:srgbClr val="FF0000"/>
                </a:solidFill>
              </a:rPr>
              <a:t>II: Opakované vyšetření :	471 bodů á 1,10 Kč</a:t>
            </a:r>
          </a:p>
          <a:p>
            <a:pPr marL="432000" indent="-432000">
              <a:spcBef>
                <a:spcPts val="600"/>
              </a:spcBef>
              <a:buNone/>
              <a:tabLst>
                <a:tab pos="8229600" algn="r"/>
              </a:tabLst>
            </a:pPr>
            <a:r>
              <a:rPr lang="cs-CZ" b="1" dirty="0">
                <a:solidFill>
                  <a:srgbClr val="FF0000"/>
                </a:solidFill>
              </a:rPr>
              <a:t>	(á 2 roky)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PL Dr. Moravčíková, OL</a:t>
            </a:r>
          </a:p>
        </p:txBody>
      </p:sp>
    </p:spTree>
    <p:extLst>
      <p:ext uri="{BB962C8B-B14F-4D97-AF65-F5344CB8AC3E}">
        <p14:creationId xmlns:p14="http://schemas.microsoft.com/office/powerpoint/2010/main" val="364620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82A8E-C826-4FA1-8A98-79CC4E76F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Akční plán snížení KV mortality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710302-9D13-41B7-B43C-2C47F14F7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Cíle:</a:t>
            </a:r>
          </a:p>
          <a:p>
            <a:r>
              <a:rPr lang="cs-CZ" b="1" dirty="0">
                <a:solidFill>
                  <a:schemeClr val="tx2"/>
                </a:solidFill>
              </a:rPr>
              <a:t>1. Do 10 let snížit KV mortalitu o minim. o 5 %</a:t>
            </a:r>
          </a:p>
          <a:p>
            <a:r>
              <a:rPr lang="cs-CZ" b="1" dirty="0">
                <a:solidFill>
                  <a:schemeClr val="tx2"/>
                </a:solidFill>
              </a:rPr>
              <a:t>2. Do 10 let snížit </a:t>
            </a:r>
            <a:r>
              <a:rPr lang="cs-CZ" b="1" dirty="0" err="1">
                <a:solidFill>
                  <a:schemeClr val="tx2"/>
                </a:solidFill>
              </a:rPr>
              <a:t>rehospitalizace</a:t>
            </a:r>
            <a:r>
              <a:rPr lang="cs-CZ" b="1" dirty="0">
                <a:solidFill>
                  <a:schemeClr val="tx2"/>
                </a:solidFill>
              </a:rPr>
              <a:t> pro dekompenzace KV onemocnění o 10 %</a:t>
            </a:r>
          </a:p>
        </p:txBody>
      </p:sp>
    </p:spTree>
    <p:extLst>
      <p:ext uri="{BB962C8B-B14F-4D97-AF65-F5344CB8AC3E}">
        <p14:creationId xmlns:p14="http://schemas.microsoft.com/office/powerpoint/2010/main" val="84549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C4E02-8C63-4CA3-915E-45FC6AA7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E31941-94AA-4973-94B8-EEEA419A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I: </a:t>
            </a:r>
            <a:r>
              <a:rPr lang="cs-CZ" b="1" dirty="0"/>
              <a:t>Studie proveditelnosti </a:t>
            </a:r>
            <a:r>
              <a:rPr lang="cs-CZ" dirty="0"/>
              <a:t>: 2019 – 2021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II: </a:t>
            </a:r>
            <a:r>
              <a:rPr lang="cs-CZ" b="1" dirty="0"/>
              <a:t>Národní registr KV onemocnění </a:t>
            </a:r>
            <a:r>
              <a:rPr lang="cs-CZ" dirty="0"/>
              <a:t>– navržení do zákona v souladu s legislativou – horizont 3-5 let do schválení</a:t>
            </a:r>
          </a:p>
        </p:txBody>
      </p:sp>
    </p:spTree>
    <p:extLst>
      <p:ext uri="{BB962C8B-B14F-4D97-AF65-F5344CB8AC3E}">
        <p14:creationId xmlns:p14="http://schemas.microsoft.com/office/powerpoint/2010/main" val="811060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BF118-A0DD-42D0-A698-D1C4544E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stav: Národní registr KVO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BCACE8-D48E-47DB-838A-76BB2D78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Data ÚZIS – nepřesné informace (agregovaný sběr přes výkazy a další pot. zdroje chyb)</a:t>
            </a:r>
          </a:p>
          <a:p>
            <a:r>
              <a:rPr lang="cs-CZ" sz="2800" dirty="0"/>
              <a:t>Cíl: Snaha max. využívat existující data a nezatěžovat zdrav. personál zbyt. zadáváním dat</a:t>
            </a:r>
          </a:p>
          <a:p>
            <a:r>
              <a:rPr lang="cs-CZ" sz="2800" dirty="0"/>
              <a:t>Zdroje:</a:t>
            </a:r>
          </a:p>
          <a:p>
            <a:pPr marL="808038" lvl="1" indent="-452438">
              <a:buFont typeface="+mj-lt"/>
              <a:buAutoNum type="arabicPeriod"/>
            </a:pPr>
            <a:r>
              <a:rPr lang="cs-CZ" dirty="0"/>
              <a:t>Data ZP hlášená do ÚZIS</a:t>
            </a:r>
          </a:p>
          <a:p>
            <a:pPr marL="808038" lvl="1" indent="-452438">
              <a:buFont typeface="+mj-lt"/>
              <a:buAutoNum type="arabicPeriod"/>
            </a:pPr>
            <a:r>
              <a:rPr lang="cs-CZ" dirty="0"/>
              <a:t>Napojení laboratoří (e-</a:t>
            </a:r>
            <a:r>
              <a:rPr lang="cs-CZ" dirty="0" err="1"/>
              <a:t>Goverment</a:t>
            </a:r>
            <a:r>
              <a:rPr lang="cs-CZ" dirty="0"/>
              <a:t>)</a:t>
            </a:r>
          </a:p>
          <a:p>
            <a:pPr marL="808038" lvl="1" indent="-452438">
              <a:buFont typeface="+mj-lt"/>
              <a:buAutoNum type="arabicPeriod"/>
            </a:pPr>
            <a:r>
              <a:rPr lang="cs-CZ" dirty="0"/>
              <a:t>Výběrová šetření na bázi dobrovolnosti / </a:t>
            </a:r>
            <a:r>
              <a:rPr lang="cs-CZ" dirty="0" err="1"/>
              <a:t>epidemiol</a:t>
            </a:r>
            <a:r>
              <a:rPr lang="cs-CZ" dirty="0"/>
              <a:t>. studií/vědy…</a:t>
            </a:r>
          </a:p>
        </p:txBody>
      </p:sp>
    </p:spTree>
    <p:extLst>
      <p:ext uri="{BB962C8B-B14F-4D97-AF65-F5344CB8AC3E}">
        <p14:creationId xmlns:p14="http://schemas.microsoft.com/office/powerpoint/2010/main" val="2768772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46A8D-5CF3-4677-B73E-1E095601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I: Studie proveditelnosti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9A3F58-0CB3-4904-809D-F286206AB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Vznikne registr KV prevence odborných společností – podobně jako u </a:t>
            </a:r>
            <a:r>
              <a:rPr lang="cs-CZ" dirty="0" err="1"/>
              <a:t>onkol</a:t>
            </a:r>
            <a:r>
              <a:rPr lang="cs-CZ" dirty="0"/>
              <a:t>. onemocnění</a:t>
            </a:r>
          </a:p>
          <a:p>
            <a:r>
              <a:rPr lang="cs-CZ" dirty="0"/>
              <a:t>Předpoklad dobrovolné účasti 50 ambulancí převážně PL, ale i internistů a kardiologů) a 5000 pacientů</a:t>
            </a:r>
          </a:p>
          <a:p>
            <a:r>
              <a:rPr lang="cs-CZ" dirty="0"/>
              <a:t>web-</a:t>
            </a:r>
            <a:r>
              <a:rPr lang="cs-CZ" dirty="0" err="1"/>
              <a:t>based</a:t>
            </a:r>
            <a:r>
              <a:rPr lang="cs-CZ" dirty="0"/>
              <a:t> e-CRF – data na základě guidelines</a:t>
            </a:r>
          </a:p>
          <a:p>
            <a:r>
              <a:rPr lang="cs-CZ" dirty="0"/>
              <a:t>Garant: IBA LF MU Brno</a:t>
            </a:r>
          </a:p>
          <a:p>
            <a:r>
              <a:rPr lang="cs-CZ" dirty="0"/>
              <a:t>Odborný garant: ČKS – ČAPK, SVL ČLS JEP, ČIS</a:t>
            </a:r>
          </a:p>
          <a:p>
            <a:r>
              <a:rPr lang="cs-CZ" dirty="0"/>
              <a:t>Publikace a prezentace dat</a:t>
            </a:r>
          </a:p>
        </p:txBody>
      </p:sp>
    </p:spTree>
    <p:extLst>
      <p:ext uri="{BB962C8B-B14F-4D97-AF65-F5344CB8AC3E}">
        <p14:creationId xmlns:p14="http://schemas.microsoft.com/office/powerpoint/2010/main" val="3871129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F6C57-FCB9-4EF4-A7E8-C78C13AE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to zaplatí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E5CDCD-2F4A-4364-B642-71F5379F8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cs-CZ" b="1" dirty="0"/>
              <a:t>Vznik a kontinuitu registru</a:t>
            </a:r>
            <a:r>
              <a:rPr lang="cs-CZ" dirty="0"/>
              <a:t>: ČKS</a:t>
            </a:r>
          </a:p>
          <a:p>
            <a:pPr marL="355600" indent="-355600">
              <a:buFont typeface="+mj-lt"/>
              <a:buAutoNum type="arabicPeriod"/>
            </a:pPr>
            <a:r>
              <a:rPr lang="cs-CZ" b="1" dirty="0"/>
              <a:t>Nový motivační model úhrad prevence</a:t>
            </a:r>
            <a:r>
              <a:rPr lang="cs-CZ" dirty="0"/>
              <a:t> – ZP – fondy prevence – smysluplné využití, současně však musí proběhnout zcela nová definice úhrad pro PL</a:t>
            </a:r>
          </a:p>
          <a:p>
            <a:pPr marL="355600" indent="-355600">
              <a:buFont typeface="+mj-lt"/>
              <a:buAutoNum type="arabicPeriod"/>
            </a:pPr>
            <a:r>
              <a:rPr lang="cs-CZ" dirty="0"/>
              <a:t>Jistě je vhodná i </a:t>
            </a:r>
            <a:r>
              <a:rPr lang="cs-CZ" b="1" dirty="0"/>
              <a:t>motivace pro pacienty</a:t>
            </a:r>
            <a:r>
              <a:rPr lang="cs-CZ" dirty="0"/>
              <a:t> – např. kdo se účastní programu, může mít definované formy očkování a dalšího servisu zdarma…</a:t>
            </a:r>
          </a:p>
        </p:txBody>
      </p:sp>
    </p:spTree>
    <p:extLst>
      <p:ext uri="{BB962C8B-B14F-4D97-AF65-F5344CB8AC3E}">
        <p14:creationId xmlns:p14="http://schemas.microsoft.com/office/powerpoint/2010/main" val="216701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4A407-B2D8-4E15-BF7F-7D1E4CBAF9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Jaká je situace v oblasti prevence v Evropě 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451631-1F35-4D4D-8282-8C698C342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1" dirty="0">
                <a:solidFill>
                  <a:srgbClr val="1F497D"/>
                </a:solidFill>
              </a:rPr>
              <a:t>EUROASPIRE Surveys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762819-03BA-4D28-9FBA-41FEE2DD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111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C757F-174C-4CC5-AE63-2CB64DF7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Časový horizont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5F80AA-F492-44B4-96A7-0DD5C080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spcBef>
                <a:spcPts val="3000"/>
              </a:spcBef>
              <a:buFont typeface="+mj-lt"/>
              <a:buAutoNum type="arabicPeriod"/>
            </a:pPr>
            <a:r>
              <a:rPr lang="cs-CZ" dirty="0"/>
              <a:t>e-CRF – připraven obsahově – do konce 2/2019 – spuštění testovacího programu</a:t>
            </a:r>
          </a:p>
          <a:p>
            <a:pPr marL="355600" indent="-355600">
              <a:spcBef>
                <a:spcPts val="3000"/>
              </a:spcBef>
              <a:buFont typeface="+mj-lt"/>
              <a:buAutoNum type="arabicPeriod"/>
            </a:pPr>
            <a:r>
              <a:rPr lang="cs-CZ" dirty="0"/>
              <a:t>Diskuse uvnitř odborných společností – přihlášení se k programu – do 3/2019</a:t>
            </a:r>
          </a:p>
          <a:p>
            <a:pPr marL="355600" indent="-355600">
              <a:spcBef>
                <a:spcPts val="3000"/>
              </a:spcBef>
              <a:buFont typeface="+mj-lt"/>
              <a:buAutoNum type="arabicPeriod"/>
            </a:pPr>
            <a:r>
              <a:rPr lang="cs-CZ" dirty="0"/>
              <a:t>Zahájení sběru dat: 1.4.2019</a:t>
            </a:r>
          </a:p>
          <a:p>
            <a:pPr marL="355600" indent="-355600">
              <a:spcBef>
                <a:spcPts val="3000"/>
              </a:spcBef>
              <a:buFont typeface="+mj-lt"/>
              <a:buAutoNum type="arabicPeriod"/>
            </a:pPr>
            <a:r>
              <a:rPr lang="cs-CZ" dirty="0"/>
              <a:t>První vyhodnocení programu: 4/2020</a:t>
            </a:r>
          </a:p>
        </p:txBody>
      </p:sp>
    </p:spTree>
    <p:extLst>
      <p:ext uri="{BB962C8B-B14F-4D97-AF65-F5344CB8AC3E}">
        <p14:creationId xmlns:p14="http://schemas.microsoft.com/office/powerpoint/2010/main" val="2735689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5124E-06DB-427C-A89F-2BC9614B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Fáze II: Národní registr KV Onemocnění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A3FFAE-1419-4C95-B80F-D1EC1CDF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48473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cs-CZ" dirty="0"/>
              <a:t>Aktivita ZV PS PČR </a:t>
            </a:r>
            <a:r>
              <a:rPr lang="cs-CZ" dirty="0">
                <a:sym typeface="Wingdings" panose="05000000000000000000" pitchFamily="2" charset="2"/>
              </a:rPr>
              <a:t> změna/doplnění zákona</a:t>
            </a:r>
          </a:p>
          <a:p>
            <a:pPr>
              <a:spcBef>
                <a:spcPts val="3600"/>
              </a:spcBef>
            </a:pPr>
            <a:r>
              <a:rPr lang="cs-CZ" dirty="0">
                <a:sym typeface="Wingdings" panose="05000000000000000000" pitchFamily="2" charset="2"/>
              </a:rPr>
              <a:t>Novela zákona č. 372/2011 Sb., který byl definitivně schválen v roce 2016</a:t>
            </a:r>
          </a:p>
          <a:p>
            <a:pPr>
              <a:spcBef>
                <a:spcPts val="3600"/>
              </a:spcBef>
            </a:pPr>
            <a:r>
              <a:rPr lang="cs-CZ" dirty="0">
                <a:sym typeface="Wingdings" panose="05000000000000000000" pitchFamily="2" charset="2"/>
              </a:rPr>
              <a:t>Bezprostřední zahájení odborné i legislativní diskuse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61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2FA40-0FC5-4185-B6EC-ABB6A7129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Odborná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822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F56B7-112A-4D34-92D2-8BD4F548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Koho se bude KV prevence týkat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048C7A-EF3D-43C4-88C6-81C044AC6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Primární prevence</a:t>
            </a:r>
            <a:r>
              <a:rPr lang="cs-CZ" dirty="0"/>
              <a:t>: M a Ž od 50 roku výše</a:t>
            </a:r>
            <a:br>
              <a:rPr lang="cs-CZ" dirty="0"/>
            </a:br>
            <a:r>
              <a:rPr lang="cs-CZ" dirty="0"/>
              <a:t>– 1 x za 2 roky</a:t>
            </a:r>
          </a:p>
          <a:p>
            <a:r>
              <a:rPr lang="cs-CZ" dirty="0"/>
              <a:t>U jedinců s předčasným výskytem KV onemocnění v rodině – nutný </a:t>
            </a:r>
            <a:r>
              <a:rPr lang="cs-CZ" dirty="0" err="1"/>
              <a:t>screening</a:t>
            </a:r>
            <a:r>
              <a:rPr lang="cs-CZ" dirty="0"/>
              <a:t> jedinců &lt;50 let věku</a:t>
            </a:r>
          </a:p>
          <a:p>
            <a:endParaRPr lang="cs-CZ" dirty="0"/>
          </a:p>
          <a:p>
            <a:r>
              <a:rPr lang="cs-CZ" b="1" dirty="0"/>
              <a:t>Sekundární prevence</a:t>
            </a:r>
            <a:r>
              <a:rPr lang="cs-CZ" dirty="0"/>
              <a:t>: pacient s již známým KV onemocněním – 1 x ročně</a:t>
            </a:r>
          </a:p>
        </p:txBody>
      </p:sp>
    </p:spTree>
    <p:extLst>
      <p:ext uri="{BB962C8B-B14F-4D97-AF65-F5344CB8AC3E}">
        <p14:creationId xmlns:p14="http://schemas.microsoft.com/office/powerpoint/2010/main" val="3359598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Cardiovascular risk assessment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/>
              <a:t>European Heart Journal 2016;37:2315–2381-doi:10.1093/</a:t>
            </a:r>
            <a:r>
              <a:rPr lang="en-US" noProof="0" dirty="0" err="1"/>
              <a:t>eurheartj</a:t>
            </a:r>
            <a:r>
              <a:rPr lang="en-US" noProof="0" dirty="0"/>
              <a:t>/ehw106</a:t>
            </a:r>
          </a:p>
        </p:txBody>
      </p:sp>
      <p:pic>
        <p:nvPicPr>
          <p:cNvPr id="9" name="Picture 1" descr="2016_CVD PREV2016. For web_VD-CD20007.jpg">
            <a:extLst>
              <a:ext uri="{FF2B5EF4-FFF2-40B4-BE49-F238E27FC236}">
                <a16:creationId xmlns:a16="http://schemas.microsoft.com/office/drawing/2014/main" id="{CD3DC4BF-62C5-4E15-A53E-FCA1A0862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3441" r="2618" b="21413"/>
          <a:stretch/>
        </p:blipFill>
        <p:spPr bwMode="auto">
          <a:xfrm>
            <a:off x="457200" y="1632531"/>
            <a:ext cx="8229600" cy="37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Cardiovascular disease prevention in primary care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/>
              <a:t>European Heart Journal 2016;37:2315–2381-doi:10.1093/</a:t>
            </a:r>
            <a:r>
              <a:rPr lang="en-US" noProof="0" dirty="0" err="1"/>
              <a:t>eurheartj</a:t>
            </a:r>
            <a:r>
              <a:rPr lang="en-US" noProof="0" dirty="0"/>
              <a:t>/ehw106</a:t>
            </a:r>
          </a:p>
        </p:txBody>
      </p:sp>
      <p:pic>
        <p:nvPicPr>
          <p:cNvPr id="7" name="Picture 1" descr="2016_CVD PREV2016. For web_VD-CD20063.jpg">
            <a:extLst>
              <a:ext uri="{FF2B5EF4-FFF2-40B4-BE49-F238E27FC236}">
                <a16:creationId xmlns:a16="http://schemas.microsoft.com/office/drawing/2014/main" id="{6D1BB173-9B5C-4DF7-B32B-245479AFC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23471" r="1819" b="60217"/>
          <a:stretch/>
        </p:blipFill>
        <p:spPr bwMode="auto">
          <a:xfrm>
            <a:off x="457200" y="2972701"/>
            <a:ext cx="8229600" cy="105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5DB5E4FB-5323-4C64-B0CD-B5E57BF380FB}"/>
              </a:ext>
            </a:extLst>
          </p:cNvPr>
          <p:cNvSpPr/>
          <p:nvPr/>
        </p:nvSpPr>
        <p:spPr>
          <a:xfrm>
            <a:off x="179512" y="1916832"/>
            <a:ext cx="8784976" cy="3096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How to estimate cardiovascular risk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/>
              <a:t>European Heart Journal 2016;37:2315–2381-doi:10.1093/</a:t>
            </a:r>
            <a:r>
              <a:rPr lang="en-US" noProof="0" dirty="0" err="1"/>
              <a:t>eurheartj</a:t>
            </a:r>
            <a:r>
              <a:rPr lang="en-US" noProof="0" dirty="0"/>
              <a:t>/ehw106</a:t>
            </a:r>
          </a:p>
        </p:txBody>
      </p:sp>
      <p:pic>
        <p:nvPicPr>
          <p:cNvPr id="6" name="Picture 1" descr="2016_CVD PREV2016. For web_VD-CD20008.jpg">
            <a:extLst>
              <a:ext uri="{FF2B5EF4-FFF2-40B4-BE49-F238E27FC236}">
                <a16:creationId xmlns:a16="http://schemas.microsoft.com/office/drawing/2014/main" id="{C39E358D-F4C3-48F8-BA40-E284155B5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23484" r="2586" b="52050"/>
          <a:stretch/>
        </p:blipFill>
        <p:spPr bwMode="auto">
          <a:xfrm>
            <a:off x="457200" y="2672157"/>
            <a:ext cx="8229600" cy="165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Autofit/>
          </a:bodyPr>
          <a:lstStyle/>
          <a:p>
            <a:r>
              <a:rPr lang="en-US" sz="2400" noProof="0" dirty="0"/>
              <a:t>SCORE chart: 10-year risk of fatal cardiovascular disease in populations of countries at high cardiovascular risk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/>
              <a:t>European Heart Journal 2016;37:2315–2381-doi:10.1093/</a:t>
            </a:r>
            <a:r>
              <a:rPr lang="en-US" noProof="0" dirty="0" err="1"/>
              <a:t>eurheartj</a:t>
            </a:r>
            <a:r>
              <a:rPr lang="en-US" noProof="0" dirty="0"/>
              <a:t>/ehw106</a:t>
            </a:r>
          </a:p>
        </p:txBody>
      </p:sp>
      <p:pic>
        <p:nvPicPr>
          <p:cNvPr id="6" name="Picture 1" descr="2016_CVD PREV2016. For web_VD-CD20013.jpg">
            <a:extLst>
              <a:ext uri="{FF2B5EF4-FFF2-40B4-BE49-F238E27FC236}">
                <a16:creationId xmlns:a16="http://schemas.microsoft.com/office/drawing/2014/main" id="{EB5C4106-9BEC-446B-AFA7-285650970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8378" r="4097" b="7059"/>
          <a:stretch/>
        </p:blipFill>
        <p:spPr bwMode="auto">
          <a:xfrm>
            <a:off x="1299503" y="966961"/>
            <a:ext cx="654499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noProof="0" dirty="0"/>
              <a:t>Risk categories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/>
              <a:t>European Heart Journal 2016;37:2315–2381-doi:10.1093/eurheartj/ehw106</a:t>
            </a:r>
            <a:endParaRPr lang="en-US" noProof="0" dirty="0"/>
          </a:p>
        </p:txBody>
      </p:sp>
      <p:pic>
        <p:nvPicPr>
          <p:cNvPr id="6" name="Picture 1" descr="2016_CVD PREV2016. For web_VD-CD20017.jpg">
            <a:extLst>
              <a:ext uri="{FF2B5EF4-FFF2-40B4-BE49-F238E27FC236}">
                <a16:creationId xmlns:a16="http://schemas.microsoft.com/office/drawing/2014/main" id="{A6B0DF0D-5923-437A-9C2A-248B0B51C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7846" r="3860" b="8109"/>
          <a:stretch/>
        </p:blipFill>
        <p:spPr bwMode="auto">
          <a:xfrm>
            <a:off x="829487" y="966961"/>
            <a:ext cx="7485026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0C08A-973D-4569-AD26-8ECBD2CF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Edukační programy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BF7803-A475-4288-B523-5440F936D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Nutný vznik edukačních programů pro pacienty v režii odborných společností s podporou ZP, MZČR, MPSV, pacientských organizací …</a:t>
            </a:r>
          </a:p>
          <a:p>
            <a:r>
              <a:rPr lang="cs-CZ"/>
              <a:t>Přijatelná srozumitelná forma</a:t>
            </a:r>
          </a:p>
          <a:p>
            <a:r>
              <a:rPr lang="cs-CZ"/>
              <a:t>Pozitivní medializace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87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CFC5-EC53-4E50-8C9E-067BE5A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Prevalence of smoking* at interview (%)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* Self-reported smoking or CO in breath &gt; 10 ppm</a:t>
            </a:r>
            <a:endParaRPr lang="cs-CZ" dirty="0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CDC8DCBC-3037-4A7C-9BB8-68D11B024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921453"/>
              </p:ext>
            </p:extLst>
          </p:nvPr>
        </p:nvGraphicFramePr>
        <p:xfrm>
          <a:off x="323850" y="1211263"/>
          <a:ext cx="7993063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 15">
            <a:extLst>
              <a:ext uri="{FF2B5EF4-FFF2-40B4-BE49-F238E27FC236}">
                <a16:creationId xmlns:a16="http://schemas.microsoft.com/office/drawing/2014/main" id="{F8C0E61F-4237-46E3-8907-78C68BFEC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0152"/>
              </p:ext>
            </p:extLst>
          </p:nvPr>
        </p:nvGraphicFramePr>
        <p:xfrm>
          <a:off x="899590" y="1442548"/>
          <a:ext cx="7412522" cy="9215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0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0" dirty="0"/>
                        <a:t>Bulgaria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Croatia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Poland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Romania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UK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9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+17.2%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-9.0%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</a:t>
                      </a: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.7%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+0.0%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+0.4%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P=0.90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1F9B1-6D6F-4F8B-9D78-4560812C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5478B3-CF14-4B77-9F51-3EB1CA4E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Jedná se o systémové prospektivní řešení jednoho ze zásadních medicínských problémů současné společnosti</a:t>
            </a:r>
          </a:p>
          <a:p>
            <a:r>
              <a:rPr lang="cs-CZ"/>
              <a:t>Vyžaduje koordinaci činnosti řady subjektů</a:t>
            </a:r>
          </a:p>
          <a:p>
            <a:r>
              <a:rPr lang="cs-CZ"/>
              <a:t>Dvoufázové řešení s optimálním cílem vzniku a realizace Národního KV registru</a:t>
            </a:r>
          </a:p>
          <a:p>
            <a:r>
              <a:rPr lang="cs-CZ"/>
              <a:t>Přesná data = základ strategie pro futuro</a:t>
            </a:r>
          </a:p>
          <a:p>
            <a:r>
              <a:rPr lang="cs-CZ"/>
              <a:t>Nepochybně pozitivní ekonomický dopad pro plátce ZP i pro společnost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1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EAC58D8-8796-4934-8197-91682EBDD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"/>
            <a:ext cx="9144000" cy="5828317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3B37E2-155D-40B3-8593-B1C2F90E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26107D-662C-426E-9CB6-C1C0B8109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Sušice, leden 2019</a:t>
            </a:r>
          </a:p>
        </p:txBody>
      </p:sp>
    </p:spTree>
    <p:extLst>
      <p:ext uri="{BB962C8B-B14F-4D97-AF65-F5344CB8AC3E}">
        <p14:creationId xmlns:p14="http://schemas.microsoft.com/office/powerpoint/2010/main" val="1673951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7350" y="1701403"/>
            <a:ext cx="5829300" cy="927497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3652" y="188640"/>
            <a:ext cx="6576696" cy="415401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5061" name="TextovéPole 4"/>
          <p:cNvSpPr txBox="1">
            <a:spLocks noChangeArrowheads="1"/>
          </p:cNvSpPr>
          <p:nvPr/>
        </p:nvSpPr>
        <p:spPr bwMode="auto">
          <a:xfrm>
            <a:off x="1156097" y="4472548"/>
            <a:ext cx="68318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000" b="1" dirty="0">
                <a:solidFill>
                  <a:srgbClr val="C00000"/>
                </a:solidFill>
              </a:rPr>
              <a:t>XXVII. výroční sjezd ČKS:</a:t>
            </a:r>
            <a:br>
              <a:rPr lang="cs-CZ" altLang="cs-CZ" sz="3000" b="1" dirty="0">
                <a:solidFill>
                  <a:srgbClr val="C00000"/>
                </a:solidFill>
              </a:rPr>
            </a:br>
            <a:r>
              <a:rPr lang="cs-CZ" altLang="cs-CZ" sz="3000" b="1" dirty="0">
                <a:solidFill>
                  <a:srgbClr val="C00000"/>
                </a:solidFill>
              </a:rPr>
              <a:t>12. – 15.5.2019</a:t>
            </a:r>
          </a:p>
        </p:txBody>
      </p:sp>
    </p:spTree>
    <p:extLst>
      <p:ext uri="{BB962C8B-B14F-4D97-AF65-F5344CB8AC3E}">
        <p14:creationId xmlns:p14="http://schemas.microsoft.com/office/powerpoint/2010/main" val="329749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862B-B827-4504-A106-8D27230F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Prevalence of central obesity* (%)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* Waist circumference ≥88/102 cm women/men</a:t>
            </a:r>
            <a:endParaRPr lang="cs-CZ" dirty="0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1EBDC030-66D9-465F-954F-0590494A3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17509"/>
              </p:ext>
            </p:extLst>
          </p:nvPr>
        </p:nvGraphicFramePr>
        <p:xfrm>
          <a:off x="274638" y="1133475"/>
          <a:ext cx="7993062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 14">
            <a:extLst>
              <a:ext uri="{FF2B5EF4-FFF2-40B4-BE49-F238E27FC236}">
                <a16:creationId xmlns:a16="http://schemas.microsoft.com/office/drawing/2014/main" id="{5D6703A3-8585-4162-B888-0821246D8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92928"/>
              </p:ext>
            </p:extLst>
          </p:nvPr>
        </p:nvGraphicFramePr>
        <p:xfrm>
          <a:off x="868234" y="1243505"/>
          <a:ext cx="7412522" cy="7418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0" dirty="0"/>
                        <a:t>Bulgaria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Croatia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Poland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Romania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UK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+4.7%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+7.7%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+11.8%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+1.5%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+5.8%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P=0.053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5440-D868-47B7-8E38-F44EC321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Proportion of patients not doing regular exercise* to increase physical fitness (%)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* Regular exercise is any planned physical performed to increase physical fitness.</a:t>
            </a:r>
          </a:p>
          <a:p>
            <a:r>
              <a:rPr lang="en-US"/>
              <a:t>The activity should be performed 3-5 times/week for 20-60 minutes/session.</a:t>
            </a:r>
            <a:endParaRPr lang="cs-CZ" dirty="0"/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5AAA59FE-2C4B-42FE-AB3D-AA9BBD890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477967"/>
              </p:ext>
            </p:extLst>
          </p:nvPr>
        </p:nvGraphicFramePr>
        <p:xfrm>
          <a:off x="539584" y="1173954"/>
          <a:ext cx="7731125" cy="434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 10">
            <a:extLst>
              <a:ext uri="{FF2B5EF4-FFF2-40B4-BE49-F238E27FC236}">
                <a16:creationId xmlns:a16="http://schemas.microsoft.com/office/drawing/2014/main" id="{B566EF9C-6E3E-43A3-A2A1-3EE6908DF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50606"/>
              </p:ext>
            </p:extLst>
          </p:nvPr>
        </p:nvGraphicFramePr>
        <p:xfrm>
          <a:off x="899590" y="1319009"/>
          <a:ext cx="7412522" cy="7418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0" dirty="0"/>
                        <a:t>Bulgaria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Croatia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Poland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Romania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UK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-29.3%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+0.1%</a:t>
                      </a:r>
                    </a:p>
                  </a:txBody>
                  <a:tcPr marL="9525" marR="9525" marT="9525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-8.0%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+38.1%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-1.4%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P=0.91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8237-F74A-407E-9451-9538D4A5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Proportion of patients advised to follow a CVD prevention </a:t>
            </a:r>
            <a:r>
              <a:rPr lang="en-US" sz="3200" dirty="0" err="1"/>
              <a:t>programme</a:t>
            </a:r>
            <a:r>
              <a:rPr lang="en-US" sz="3200" dirty="0"/>
              <a:t> over the last 3 years (%)</a:t>
            </a:r>
            <a:endParaRPr lang="en-GB" sz="3200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1253DEB4-7379-42D8-BE80-A28FC71EE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66263"/>
              </p:ext>
            </p:extLst>
          </p:nvPr>
        </p:nvGraphicFramePr>
        <p:xfrm>
          <a:off x="490538" y="1085849"/>
          <a:ext cx="7940675" cy="452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 9">
            <a:extLst>
              <a:ext uri="{FF2B5EF4-FFF2-40B4-BE49-F238E27FC236}">
                <a16:creationId xmlns:a16="http://schemas.microsoft.com/office/drawing/2014/main" id="{D6B802C4-394C-4C9C-AAC2-9D242B6F9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20411"/>
              </p:ext>
            </p:extLst>
          </p:nvPr>
        </p:nvGraphicFramePr>
        <p:xfrm>
          <a:off x="899593" y="1240296"/>
          <a:ext cx="7416824" cy="7418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0" dirty="0"/>
                        <a:t>Bulgaria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Croatia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Poland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Romania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UK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+4.5%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-6.4%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-2.1%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P=0.37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A985-C20C-44EC-A81D-83DCD83A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Therapeutic control of blood pressure</a:t>
            </a:r>
            <a:r>
              <a:rPr lang="en-GB"/>
              <a:t>* (%)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* SBP/DBP &lt;140/90 mmHg in patients using blood pressure lowering drugs 140/80 mmHg in diabetes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AA744E49-8DD6-4AA8-BAE4-8CE7D8AA6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34811"/>
              </p:ext>
            </p:extLst>
          </p:nvPr>
        </p:nvGraphicFramePr>
        <p:xfrm>
          <a:off x="519113" y="1069975"/>
          <a:ext cx="7989887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 14">
            <a:extLst>
              <a:ext uri="{FF2B5EF4-FFF2-40B4-BE49-F238E27FC236}">
                <a16:creationId xmlns:a16="http://schemas.microsoft.com/office/drawing/2014/main" id="{E1B065D6-6380-46E1-A5B0-C061C36AE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103182"/>
              </p:ext>
            </p:extLst>
          </p:nvPr>
        </p:nvGraphicFramePr>
        <p:xfrm>
          <a:off x="899590" y="1368945"/>
          <a:ext cx="7412522" cy="7418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0" dirty="0"/>
                        <a:t>Bulgaria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Croatia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Poland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Romania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UK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+23.5%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+6.3%</a:t>
                      </a:r>
                    </a:p>
                  </a:txBody>
                  <a:tcPr marL="9525" marR="9525" marT="9525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+0.9%</a:t>
                      </a:r>
                    </a:p>
                  </a:txBody>
                  <a:tcPr marL="9525" marR="9525" marT="9525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+0.7%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+7.0%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+8.5%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P=0.12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8042EEE-7479-4FB7-B0F9-87BBBBA4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Therapeutic control of LDL-cholesterol</a:t>
            </a:r>
            <a:r>
              <a:rPr lang="en-GB" dirty="0"/>
              <a:t>* (%)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* Total cholesterol &lt;2.5 mmol/L in patients using lipid lowering drugs</a:t>
            </a:r>
            <a:endParaRPr lang="cs-CZ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65291552-AF5A-4E29-8938-C09D0C7687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363182"/>
              </p:ext>
            </p:extLst>
          </p:nvPr>
        </p:nvGraphicFramePr>
        <p:xfrm>
          <a:off x="630238" y="1147763"/>
          <a:ext cx="7686675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 15">
            <a:extLst>
              <a:ext uri="{FF2B5EF4-FFF2-40B4-BE49-F238E27FC236}">
                <a16:creationId xmlns:a16="http://schemas.microsoft.com/office/drawing/2014/main" id="{C285D974-C870-4707-A585-EE79F952EDF4}"/>
              </a:ext>
            </a:extLst>
          </p:cNvPr>
          <p:cNvGraphicFramePr>
            <a:graphicFrameLocks noGrp="1"/>
          </p:cNvGraphicFramePr>
          <p:nvPr/>
        </p:nvGraphicFramePr>
        <p:xfrm>
          <a:off x="899590" y="1274865"/>
          <a:ext cx="7412522" cy="7418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NL" sz="1400" b="0" dirty="0"/>
                        <a:t>Bulgaria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Croatia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Poland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Romania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/>
                        <a:t>UK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+10.2%</a:t>
                      </a:r>
                    </a:p>
                  </a:txBody>
                  <a:tcPr marL="9525" marR="9525" marT="9525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+16.2%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+8.4%</a:t>
                      </a:r>
                    </a:p>
                  </a:txBody>
                  <a:tcPr marL="9525" marR="9525" marT="9525" marB="0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+20.3%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+6.7%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400" b="1" i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P=0.38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1474</Words>
  <Application>Microsoft Office PowerPoint</Application>
  <PresentationFormat>Předvádění na obrazovce (4:3)</PresentationFormat>
  <Paragraphs>309</Paragraphs>
  <Slides>42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Verdana</vt:lpstr>
      <vt:lpstr>Motiv sady Office</vt:lpstr>
      <vt:lpstr>Národní program KV prevence</vt:lpstr>
      <vt:lpstr>Prezentace aplikace PowerPoint</vt:lpstr>
      <vt:lpstr>Jaká je situace v oblasti prevence v Evropě ?</vt:lpstr>
      <vt:lpstr>Prevalence of smoking* at interview (%)</vt:lpstr>
      <vt:lpstr>Prevalence of central obesity* (%)</vt:lpstr>
      <vt:lpstr>Proportion of patients not doing regular exercise* to increase physical fitness (%)</vt:lpstr>
      <vt:lpstr>Proportion of patients advised to follow a CVD prevention programme over the last 3 years (%)</vt:lpstr>
      <vt:lpstr>Therapeutic control of blood pressure* (%)</vt:lpstr>
      <vt:lpstr>Therapeutic control of LDL-cholesterol* (%)</vt:lpstr>
      <vt:lpstr>Prevalence of undetected diabetes at interview* (%)</vt:lpstr>
      <vt:lpstr>Proč má vzniknout Národní program KV prevence ?</vt:lpstr>
      <vt:lpstr>Kardiovaskulární choroby stále nejčastější příčinou úmrtnosti V ČR</vt:lpstr>
      <vt:lpstr>Data ÚZIS 2015</vt:lpstr>
      <vt:lpstr>Počet hospitalizovaných případů akutního koronárního syndromu v letech 2015–2017</vt:lpstr>
      <vt:lpstr>Počet hospitalizovaných případů AIM dle kraje bydliště ve vztahu k počtu obyvatel daného regionu</vt:lpstr>
      <vt:lpstr>Demografický profil pacientů hospitalizovaných pro akutní infarkt myokardu v roce 2017</vt:lpstr>
      <vt:lpstr>Vývoj hospitalizací a rehospitalizací pro srdeční selhání</vt:lpstr>
      <vt:lpstr>Jaké jsou současné standardy KV prevence ?</vt:lpstr>
      <vt:lpstr>ESC/ČKS I</vt:lpstr>
      <vt:lpstr>ESC/ČKS II</vt:lpstr>
      <vt:lpstr>SVL ČLS JEP</vt:lpstr>
      <vt:lpstr>Jak je KV prevence reálně prováděna ?</vt:lpstr>
      <vt:lpstr>Naprosto nedostatečně</vt:lpstr>
      <vt:lpstr>Úhrada za prevenci v současné době pro PL</vt:lpstr>
      <vt:lpstr>Akční plán snížení KV mortality</vt:lpstr>
      <vt:lpstr>Jak na to ?</vt:lpstr>
      <vt:lpstr>Ideální stav: Národní registr KVO </vt:lpstr>
      <vt:lpstr>Fáze I: Studie proveditelnosti</vt:lpstr>
      <vt:lpstr>Kdo to zaplatí ?</vt:lpstr>
      <vt:lpstr>Časový horizont</vt:lpstr>
      <vt:lpstr>Fáze II: Národní registr KV Onemocnění</vt:lpstr>
      <vt:lpstr>Odborná část</vt:lpstr>
      <vt:lpstr>Koho se bude KV prevence týkat ?</vt:lpstr>
      <vt:lpstr>Cardiovascular risk assessment</vt:lpstr>
      <vt:lpstr>Cardiovascular disease prevention in primary care</vt:lpstr>
      <vt:lpstr>How to estimate cardiovascular risk</vt:lpstr>
      <vt:lpstr>SCORE chart: 10-year risk of fatal cardiovascular disease in populations of countries at high cardiovascular risk</vt:lpstr>
      <vt:lpstr>Risk categories</vt:lpstr>
      <vt:lpstr>Edukační programy</vt:lpstr>
      <vt:lpstr>Závěry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MT</dc:creator>
  <cp:lastModifiedBy>Miloš Táborský</cp:lastModifiedBy>
  <cp:revision>261</cp:revision>
  <cp:lastPrinted>2018-11-26T09:05:26Z</cp:lastPrinted>
  <dcterms:created xsi:type="dcterms:W3CDTF">2012-04-26T07:01:17Z</dcterms:created>
  <dcterms:modified xsi:type="dcterms:W3CDTF">2019-01-26T18:53:02Z</dcterms:modified>
</cp:coreProperties>
</file>